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569" r:id="rId23"/>
    <p:sldId id="277" r:id="rId24"/>
    <p:sldId id="278" r:id="rId25"/>
    <p:sldId id="570" r:id="rId26"/>
    <p:sldId id="571" r:id="rId27"/>
    <p:sldId id="572"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573" r:id="rId157"/>
    <p:sldId id="574" r:id="rId158"/>
    <p:sldId id="575" r:id="rId159"/>
    <p:sldId id="576" r:id="rId160"/>
    <p:sldId id="412" r:id="rId161"/>
    <p:sldId id="413" r:id="rId162"/>
    <p:sldId id="414" r:id="rId163"/>
    <p:sldId id="415" r:id="rId164"/>
    <p:sldId id="416" r:id="rId165"/>
    <p:sldId id="417" r:id="rId166"/>
    <p:sldId id="418" r:id="rId167"/>
    <p:sldId id="419" r:id="rId168"/>
    <p:sldId id="420" r:id="rId169"/>
    <p:sldId id="421" r:id="rId170"/>
    <p:sldId id="577"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578" r:id="rId213"/>
    <p:sldId id="579" r:id="rId214"/>
    <p:sldId id="580" r:id="rId215"/>
    <p:sldId id="581" r:id="rId216"/>
    <p:sldId id="582"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6" r:id="rId235"/>
    <p:sldId id="487" r:id="rId236"/>
    <p:sldId id="488" r:id="rId237"/>
    <p:sldId id="489" r:id="rId238"/>
    <p:sldId id="490" r:id="rId239"/>
    <p:sldId id="491" r:id="rId240"/>
    <p:sldId id="492" r:id="rId241"/>
    <p:sldId id="493" r:id="rId242"/>
    <p:sldId id="494" r:id="rId243"/>
    <p:sldId id="495" r:id="rId244"/>
    <p:sldId id="496" r:id="rId245"/>
    <p:sldId id="497" r:id="rId246"/>
    <p:sldId id="498" r:id="rId247"/>
    <p:sldId id="499" r:id="rId248"/>
    <p:sldId id="500" r:id="rId249"/>
    <p:sldId id="501" r:id="rId250"/>
    <p:sldId id="502" r:id="rId251"/>
    <p:sldId id="503" r:id="rId252"/>
    <p:sldId id="504" r:id="rId253"/>
    <p:sldId id="505" r:id="rId254"/>
    <p:sldId id="506" r:id="rId255"/>
    <p:sldId id="507" r:id="rId256"/>
    <p:sldId id="508" r:id="rId257"/>
    <p:sldId id="509" r:id="rId258"/>
    <p:sldId id="510" r:id="rId259"/>
    <p:sldId id="511" r:id="rId260"/>
    <p:sldId id="512" r:id="rId261"/>
    <p:sldId id="513" r:id="rId262"/>
    <p:sldId id="514" r:id="rId263"/>
    <p:sldId id="515" r:id="rId264"/>
    <p:sldId id="516" r:id="rId265"/>
    <p:sldId id="517" r:id="rId266"/>
    <p:sldId id="518" r:id="rId267"/>
    <p:sldId id="519" r:id="rId268"/>
    <p:sldId id="520" r:id="rId269"/>
    <p:sldId id="521" r:id="rId270"/>
    <p:sldId id="522" r:id="rId271"/>
    <p:sldId id="523" r:id="rId272"/>
    <p:sldId id="524" r:id="rId273"/>
    <p:sldId id="525" r:id="rId274"/>
    <p:sldId id="526" r:id="rId275"/>
    <p:sldId id="527" r:id="rId276"/>
    <p:sldId id="528" r:id="rId277"/>
    <p:sldId id="529" r:id="rId278"/>
    <p:sldId id="530" r:id="rId279"/>
    <p:sldId id="531" r:id="rId280"/>
    <p:sldId id="532" r:id="rId281"/>
    <p:sldId id="533" r:id="rId282"/>
    <p:sldId id="534" r:id="rId283"/>
    <p:sldId id="535" r:id="rId284"/>
    <p:sldId id="536" r:id="rId285"/>
    <p:sldId id="537" r:id="rId286"/>
    <p:sldId id="538" r:id="rId287"/>
    <p:sldId id="539" r:id="rId288"/>
    <p:sldId id="540" r:id="rId289"/>
    <p:sldId id="541" r:id="rId290"/>
    <p:sldId id="542" r:id="rId291"/>
    <p:sldId id="543" r:id="rId292"/>
    <p:sldId id="544" r:id="rId293"/>
    <p:sldId id="545" r:id="rId294"/>
    <p:sldId id="546" r:id="rId295"/>
    <p:sldId id="547" r:id="rId296"/>
    <p:sldId id="548" r:id="rId297"/>
    <p:sldId id="549" r:id="rId298"/>
    <p:sldId id="550" r:id="rId299"/>
    <p:sldId id="551" r:id="rId300"/>
    <p:sldId id="552" r:id="rId301"/>
    <p:sldId id="553" r:id="rId302"/>
    <p:sldId id="554" r:id="rId303"/>
    <p:sldId id="555" r:id="rId304"/>
    <p:sldId id="556" r:id="rId305"/>
    <p:sldId id="557" r:id="rId306"/>
    <p:sldId id="558" r:id="rId307"/>
    <p:sldId id="559" r:id="rId308"/>
    <p:sldId id="560" r:id="rId309"/>
    <p:sldId id="561" r:id="rId310"/>
    <p:sldId id="562" r:id="rId311"/>
    <p:sldId id="563" r:id="rId312"/>
    <p:sldId id="564" r:id="rId313"/>
    <p:sldId id="565" r:id="rId314"/>
    <p:sldId id="566" r:id="rId315"/>
    <p:sldId id="567" r:id="rId316"/>
    <p:sldId id="568" r:id="rId317"/>
  </p:sldIdLst>
  <p:sldSz cx="9144000" cy="5143500" type="screen16x9"/>
  <p:notesSz cx="6858000" cy="9144000"/>
  <p:defaultTextStyle>
    <a:defPPr marL="0" marR="0" indent="0" algn="l" defTabSz="573969" rtl="0" fontAlgn="auto" latinLnBrk="1" hangingPunct="0">
      <a:lnSpc>
        <a:spcPct val="100000"/>
      </a:lnSpc>
      <a:spcBef>
        <a:spcPts val="0"/>
      </a:spcBef>
      <a:spcAft>
        <a:spcPts val="0"/>
      </a:spcAft>
      <a:buClrTx/>
      <a:buSzTx/>
      <a:buFontTx/>
      <a:buNone/>
      <a:tabLst/>
      <a:defRPr kumimoji="0" sz="1130" b="0" i="0" u="none" strike="noStrike" cap="none" spc="0" normalizeH="0" baseline="0">
        <a:ln>
          <a:noFill/>
        </a:ln>
        <a:solidFill>
          <a:srgbClr val="000000"/>
        </a:solidFill>
        <a:effectLst/>
        <a:uFillTx/>
      </a:defRPr>
    </a:defPPr>
    <a:lvl1pPr marL="0" marR="0" indent="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1pPr>
    <a:lvl2pPr marL="0" marR="0" indent="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2pPr>
    <a:lvl3pPr marL="0" marR="0" indent="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3pPr>
    <a:lvl4pPr marL="0" marR="0" indent="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4pPr>
    <a:lvl5pPr marL="0" marR="0" indent="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5pPr>
    <a:lvl6pPr marL="0" marR="0" indent="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6pPr>
    <a:lvl7pPr marL="0" marR="0" indent="22321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7pPr>
    <a:lvl8pPr marL="0" marR="0" indent="44642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8pPr>
    <a:lvl9pPr marL="0" marR="0" indent="669630" algn="l" defTabSz="366702" rtl="0" fontAlgn="auto" latinLnBrk="0" hangingPunct="0">
      <a:lnSpc>
        <a:spcPct val="130000"/>
      </a:lnSpc>
      <a:spcBef>
        <a:spcPts val="0"/>
      </a:spcBef>
      <a:spcAft>
        <a:spcPts val="0"/>
      </a:spcAft>
      <a:buClrTx/>
      <a:buSzTx/>
      <a:buFontTx/>
      <a:buNone/>
      <a:tabLst/>
      <a:defRPr kumimoji="0" sz="1255" b="1" i="0" u="none" strike="noStrike" cap="none" spc="0" normalizeH="0" baseline="0">
        <a:ln>
          <a:noFill/>
        </a:ln>
        <a:solidFill>
          <a:srgbClr val="002D98"/>
        </a:solidFill>
        <a:effectLst/>
        <a:uFillTx/>
        <a:latin typeface="+mn-lt"/>
        <a:ea typeface="+mn-ea"/>
        <a:cs typeface="+mn-cs"/>
        <a:sym typeface="DIN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300"/>
    <a:srgbClr val="5BC968"/>
    <a:srgbClr val="51AE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76"/>
    <p:restoredTop sz="94657"/>
  </p:normalViewPr>
  <p:slideViewPr>
    <p:cSldViewPr snapToGrid="0">
      <p:cViewPr>
        <p:scale>
          <a:sx n="232" d="100"/>
          <a:sy n="232" d="100"/>
        </p:scale>
        <p:origin x="-752"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notesMaster" Target="notesMasters/notesMaster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5" name="Shape 645"/>
          <p:cNvSpPr>
            <a:spLocks noGrp="1" noRot="1" noChangeAspect="1"/>
          </p:cNvSpPr>
          <p:nvPr>
            <p:ph type="sldImg"/>
          </p:nvPr>
        </p:nvSpPr>
        <p:spPr>
          <a:xfrm>
            <a:off x="381000" y="685800"/>
            <a:ext cx="6096000" cy="3429000"/>
          </a:xfrm>
          <a:prstGeom prst="rect">
            <a:avLst/>
          </a:prstGeom>
        </p:spPr>
        <p:txBody>
          <a:bodyPr/>
          <a:lstStyle/>
          <a:p>
            <a:endParaRPr/>
          </a:p>
        </p:txBody>
      </p:sp>
      <p:sp>
        <p:nvSpPr>
          <p:cNvPr id="646" name="Shape 6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366702" latinLnBrk="0">
      <a:defRPr sz="1381">
        <a:latin typeface="Lucida Grande"/>
        <a:ea typeface="Lucida Grande"/>
        <a:cs typeface="Lucida Grande"/>
        <a:sym typeface="Lucida Grande"/>
      </a:defRPr>
    </a:lvl1pPr>
    <a:lvl2pPr indent="143492" defTabSz="366702" latinLnBrk="0">
      <a:defRPr sz="1381">
        <a:latin typeface="Lucida Grande"/>
        <a:ea typeface="Lucida Grande"/>
        <a:cs typeface="Lucida Grande"/>
        <a:sym typeface="Lucida Grande"/>
      </a:defRPr>
    </a:lvl2pPr>
    <a:lvl3pPr indent="286984" defTabSz="366702" latinLnBrk="0">
      <a:defRPr sz="1381">
        <a:latin typeface="Lucida Grande"/>
        <a:ea typeface="Lucida Grande"/>
        <a:cs typeface="Lucida Grande"/>
        <a:sym typeface="Lucida Grande"/>
      </a:defRPr>
    </a:lvl3pPr>
    <a:lvl4pPr indent="430477" defTabSz="366702" latinLnBrk="0">
      <a:defRPr sz="1381">
        <a:latin typeface="Lucida Grande"/>
        <a:ea typeface="Lucida Grande"/>
        <a:cs typeface="Lucida Grande"/>
        <a:sym typeface="Lucida Grande"/>
      </a:defRPr>
    </a:lvl4pPr>
    <a:lvl5pPr indent="573969" defTabSz="366702" latinLnBrk="0">
      <a:defRPr sz="1381">
        <a:latin typeface="Lucida Grande"/>
        <a:ea typeface="Lucida Grande"/>
        <a:cs typeface="Lucida Grande"/>
        <a:sym typeface="Lucida Grande"/>
      </a:defRPr>
    </a:lvl5pPr>
    <a:lvl6pPr indent="717461" defTabSz="366702" latinLnBrk="0">
      <a:defRPr sz="1381">
        <a:latin typeface="Lucida Grande"/>
        <a:ea typeface="Lucida Grande"/>
        <a:cs typeface="Lucida Grande"/>
        <a:sym typeface="Lucida Grande"/>
      </a:defRPr>
    </a:lvl6pPr>
    <a:lvl7pPr indent="860953" defTabSz="366702" latinLnBrk="0">
      <a:defRPr sz="1381">
        <a:latin typeface="Lucida Grande"/>
        <a:ea typeface="Lucida Grande"/>
        <a:cs typeface="Lucida Grande"/>
        <a:sym typeface="Lucida Grande"/>
      </a:defRPr>
    </a:lvl7pPr>
    <a:lvl8pPr indent="1004446" defTabSz="366702" latinLnBrk="0">
      <a:defRPr sz="1381">
        <a:latin typeface="Lucida Grande"/>
        <a:ea typeface="Lucida Grande"/>
        <a:cs typeface="Lucida Grande"/>
        <a:sym typeface="Lucida Grande"/>
      </a:defRPr>
    </a:lvl8pPr>
    <a:lvl9pPr indent="1147938" defTabSz="366702" latinLnBrk="0">
      <a:defRPr sz="1381">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xfrm>
            <a:off x="381000" y="685800"/>
            <a:ext cx="6096000" cy="3429000"/>
          </a:xfrm>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t>Ich bin in Gottes Ebenbild geschaffen und nur in IHM kann ich wirklich glücklich werden.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xfrm>
            <a:off x="381000" y="685800"/>
            <a:ext cx="6096000" cy="3429000"/>
          </a:xfrm>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extLst>
      <p:ext uri="{BB962C8B-B14F-4D97-AF65-F5344CB8AC3E}">
        <p14:creationId xmlns:p14="http://schemas.microsoft.com/office/powerpoint/2010/main" val="3366891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xfrm>
            <a:off x="381000" y="685800"/>
            <a:ext cx="6096000" cy="3429000"/>
          </a:xfrm>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extLst>
      <p:ext uri="{BB962C8B-B14F-4D97-AF65-F5344CB8AC3E}">
        <p14:creationId xmlns:p14="http://schemas.microsoft.com/office/powerpoint/2010/main" val="4156743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xfrm>
            <a:off x="381000" y="685800"/>
            <a:ext cx="6096000" cy="3429000"/>
          </a:xfrm>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p>
            <a:r>
              <a:t>Römer 5,8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xfrm>
            <a:off x="381000" y="685800"/>
            <a:ext cx="6096000" cy="3429000"/>
          </a:xfrm>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r>
              <a:t>Uns ist nicht nur vergeben – Wir sind ganz neu IN CHRISTUS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xfrm>
            <a:off x="381000" y="685800"/>
            <a:ext cx="6096000" cy="3429000"/>
          </a:xfrm>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endParaRPr/>
          </a:p>
          <a:p>
            <a:r>
              <a:t>Josua hatte sich ganz klar entschieden: "Ich und meine Familie, werden jedenfalls dem Herrn dienen." Josua 24,15  NLB</a:t>
            </a:r>
          </a:p>
          <a:p>
            <a:r>
              <a:t>Leben ist das H</a:t>
            </a:r>
          </a:p>
          <a:p>
            <a:r>
              <a:t>eilmittel für den Tod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hape 829"/>
          <p:cNvSpPr>
            <a:spLocks noGrp="1" noRot="1" noChangeAspect="1"/>
          </p:cNvSpPr>
          <p:nvPr>
            <p:ph type="sldImg"/>
          </p:nvPr>
        </p:nvSpPr>
        <p:spPr>
          <a:xfrm>
            <a:off x="381000" y="685800"/>
            <a:ext cx="6096000" cy="3429000"/>
          </a:xfrm>
          <a:prstGeom prst="rect">
            <a:avLst/>
          </a:prstGeom>
        </p:spPr>
        <p:txBody>
          <a:bodyPr/>
          <a:lstStyle/>
          <a:p>
            <a:endParaRPr/>
          </a:p>
        </p:txBody>
      </p:sp>
      <p:sp>
        <p:nvSpPr>
          <p:cNvPr id="830" name="Shape 830"/>
          <p:cNvSpPr>
            <a:spLocks noGrp="1"/>
          </p:cNvSpPr>
          <p:nvPr>
            <p:ph type="body" sz="quarter" idx="1"/>
          </p:nvPr>
        </p:nvSpPr>
        <p:spPr>
          <a:prstGeom prst="rect">
            <a:avLst/>
          </a:prstGeom>
        </p:spPr>
        <p:txBody>
          <a:bodyPr/>
          <a:lstStyle/>
          <a:p>
            <a:r>
              <a:t>Zeige mir einen besiegten Christen und ich zeige dir jemanden, der diese Wahrheiten nicht begriffen hat und sich nicht von seinem alten Verhalten getrennt hat.</a:t>
            </a:r>
          </a:p>
          <a:p>
            <a:endParaRPr/>
          </a:p>
          <a:p>
            <a:r>
              <a:t>Du bist nicht errettet, indem du dich richtig verhältst, wohl aber, wenn du richtig glaubst. </a:t>
            </a:r>
          </a:p>
          <a:p>
            <a:endParaRPr/>
          </a:p>
          <a:p>
            <a:r>
              <a:t>Niederlage kommt durch die fehlende Erkenntnis, dass ich ein neuer Mensch bin.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xfrm>
            <a:off x="381000" y="685800"/>
            <a:ext cx="6096000" cy="3429000"/>
          </a:xfrm>
          <a:prstGeom prst="rect">
            <a:avLst/>
          </a:prstGeom>
        </p:spPr>
        <p:txBody>
          <a:bodyPr/>
          <a:lstStyle/>
          <a:p>
            <a:endParaRPr/>
          </a:p>
        </p:txBody>
      </p:sp>
      <p:sp>
        <p:nvSpPr>
          <p:cNvPr id="837" name="Shape 837"/>
          <p:cNvSpPr>
            <a:spLocks noGrp="1"/>
          </p:cNvSpPr>
          <p:nvPr>
            <p:ph type="body" sz="quarter" idx="1"/>
          </p:nvPr>
        </p:nvSpPr>
        <p:spPr>
          <a:prstGeom prst="rect">
            <a:avLst/>
          </a:prstGeom>
        </p:spPr>
        <p:txBody>
          <a:bodyPr/>
          <a:lstStyle/>
          <a:p>
            <a:r>
              <a:t>Zeige mir einen besiegten Christen und ich zeige dir jemanden, der diese Wahrheiten nicht begriffen hat und sich nicht von seinem alten Verhalten getrennt hat.</a:t>
            </a:r>
          </a:p>
          <a:p>
            <a:endParaRPr/>
          </a:p>
          <a:p>
            <a:r>
              <a:t>Du bist nicht errettet, indem du dich richtig verhältst, wohl aber, wenn du richtig glaubst. </a:t>
            </a:r>
          </a:p>
          <a:p>
            <a:endParaRPr/>
          </a:p>
          <a:p>
            <a:r>
              <a:t>Niederlage kommt durch die fehlende Erkenntnis, dass ich ein neuer Mensch bin.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endParaRPr/>
          </a:p>
        </p:txBody>
      </p:sp>
      <p:sp>
        <p:nvSpPr>
          <p:cNvPr id="847" name="Shape 847"/>
          <p:cNvSpPr>
            <a:spLocks noGrp="1"/>
          </p:cNvSpPr>
          <p:nvPr>
            <p:ph type="body" sz="quarter" idx="1"/>
          </p:nvPr>
        </p:nvSpPr>
        <p:spPr>
          <a:prstGeom prst="rect">
            <a:avLst/>
          </a:prstGeom>
        </p:spPr>
        <p:txBody>
          <a:bodyPr/>
          <a:lstStyle/>
          <a:p>
            <a:r>
              <a:t>Die Sünde als Misstritt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xfrm>
            <a:off x="381000" y="685800"/>
            <a:ext cx="6096000" cy="3429000"/>
          </a:xfrm>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rPr dirty="0" err="1"/>
              <a:t>Röm</a:t>
            </a:r>
            <a:r>
              <a:rPr dirty="0"/>
              <a:t> 8,9 NLB: "</a:t>
            </a:r>
            <a:r>
              <a:rPr dirty="0" err="1"/>
              <a:t>Ihr</a:t>
            </a:r>
            <a:r>
              <a:rPr dirty="0"/>
              <a:t> </a:t>
            </a:r>
            <a:r>
              <a:rPr dirty="0" err="1"/>
              <a:t>aber</a:t>
            </a:r>
            <a:r>
              <a:rPr dirty="0"/>
              <a:t> </a:t>
            </a:r>
            <a:r>
              <a:rPr dirty="0" err="1"/>
              <a:t>werdet</a:t>
            </a:r>
            <a:r>
              <a:rPr dirty="0"/>
              <a:t> </a:t>
            </a:r>
            <a:r>
              <a:rPr dirty="0" err="1"/>
              <a:t>nicht</a:t>
            </a:r>
            <a:r>
              <a:rPr dirty="0"/>
              <a:t> </a:t>
            </a:r>
            <a:r>
              <a:rPr dirty="0" err="1"/>
              <a:t>mehr</a:t>
            </a:r>
            <a:r>
              <a:rPr dirty="0"/>
              <a:t> von </a:t>
            </a:r>
            <a:r>
              <a:rPr dirty="0" err="1"/>
              <a:t>eurer</a:t>
            </a:r>
            <a:r>
              <a:rPr dirty="0"/>
              <a:t> </a:t>
            </a:r>
            <a:r>
              <a:rPr dirty="0" err="1"/>
              <a:t>sündigen</a:t>
            </a:r>
            <a:r>
              <a:rPr dirty="0"/>
              <a:t> </a:t>
            </a:r>
            <a:r>
              <a:rPr dirty="0" err="1"/>
              <a:t>Natur</a:t>
            </a:r>
            <a:r>
              <a:rPr dirty="0"/>
              <a:t>, </a:t>
            </a:r>
            <a:r>
              <a:rPr dirty="0" err="1"/>
              <a:t>sondern</a:t>
            </a:r>
            <a:r>
              <a:rPr dirty="0"/>
              <a:t> </a:t>
            </a:r>
            <a:r>
              <a:rPr dirty="0" err="1"/>
              <a:t>vom</a:t>
            </a:r>
            <a:r>
              <a:rPr dirty="0"/>
              <a:t> Geist </a:t>
            </a:r>
            <a:r>
              <a:rPr dirty="0" err="1"/>
              <a:t>Gottes</a:t>
            </a:r>
            <a:r>
              <a:rPr dirty="0"/>
              <a:t> </a:t>
            </a:r>
            <a:r>
              <a:rPr dirty="0" err="1"/>
              <a:t>beherrscht</a:t>
            </a:r>
            <a:r>
              <a:rPr dirty="0"/>
              <a:t>, </a:t>
            </a:r>
            <a:r>
              <a:rPr dirty="0" err="1"/>
              <a:t>wenn</a:t>
            </a:r>
            <a:r>
              <a:rPr dirty="0"/>
              <a:t> </a:t>
            </a:r>
            <a:r>
              <a:rPr dirty="0" err="1"/>
              <a:t>Gottes</a:t>
            </a:r>
            <a:r>
              <a:rPr dirty="0"/>
              <a:t> Geist in </a:t>
            </a:r>
            <a:r>
              <a:rPr dirty="0" err="1"/>
              <a:t>euch</a:t>
            </a:r>
            <a:r>
              <a:rPr dirty="0"/>
              <a:t> </a:t>
            </a:r>
            <a:r>
              <a:rPr dirty="0" err="1"/>
              <a:t>lebt</a:t>
            </a:r>
            <a:r>
              <a:rPr dirty="0"/>
              <a:t>. </a:t>
            </a:r>
            <a:r>
              <a:rPr dirty="0" err="1"/>
              <a:t>Wer</a:t>
            </a:r>
            <a:r>
              <a:rPr dirty="0"/>
              <a:t> </a:t>
            </a:r>
            <a:r>
              <a:rPr dirty="0" err="1"/>
              <a:t>aber</a:t>
            </a:r>
            <a:r>
              <a:rPr dirty="0"/>
              <a:t> den Geist von Christus </a:t>
            </a:r>
            <a:r>
              <a:rPr dirty="0" err="1"/>
              <a:t>nicht</a:t>
            </a:r>
            <a:r>
              <a:rPr dirty="0"/>
              <a:t> hat, der </a:t>
            </a:r>
            <a:r>
              <a:rPr dirty="0" err="1"/>
              <a:t>gehört</a:t>
            </a:r>
            <a:r>
              <a:rPr dirty="0"/>
              <a:t> </a:t>
            </a:r>
            <a:r>
              <a:rPr dirty="0" err="1"/>
              <a:t>nicht</a:t>
            </a:r>
            <a:r>
              <a:rPr dirty="0"/>
              <a:t> </a:t>
            </a:r>
            <a:r>
              <a:rPr dirty="0" err="1"/>
              <a:t>zu</a:t>
            </a:r>
            <a:r>
              <a:rPr dirty="0"/>
              <a:t> Christus."</a:t>
            </a:r>
          </a:p>
          <a:p>
            <a:endParaRPr dirty="0"/>
          </a:p>
          <a:p>
            <a:r>
              <a:rPr dirty="0"/>
              <a:t>2Pt 1,4 NLB: "Und </a:t>
            </a:r>
            <a:r>
              <a:rPr dirty="0" err="1"/>
              <a:t>durch</a:t>
            </a:r>
            <a:r>
              <a:rPr dirty="0"/>
              <a:t> </a:t>
            </a:r>
            <a:r>
              <a:rPr dirty="0" err="1"/>
              <a:t>dieselbe</a:t>
            </a:r>
            <a:r>
              <a:rPr dirty="0"/>
              <a:t> </a:t>
            </a:r>
            <a:r>
              <a:rPr dirty="0" err="1"/>
              <a:t>mächtige</a:t>
            </a:r>
            <a:r>
              <a:rPr dirty="0"/>
              <a:t> Kraft hat er </a:t>
            </a:r>
            <a:r>
              <a:rPr dirty="0" err="1"/>
              <a:t>uns</a:t>
            </a:r>
            <a:r>
              <a:rPr dirty="0"/>
              <a:t> seine </a:t>
            </a:r>
            <a:r>
              <a:rPr dirty="0" err="1"/>
              <a:t>kostbaren</a:t>
            </a:r>
            <a:r>
              <a:rPr dirty="0"/>
              <a:t> und </a:t>
            </a:r>
            <a:r>
              <a:rPr dirty="0" err="1"/>
              <a:t>grö</a:t>
            </a:r>
            <a:r>
              <a:rPr lang="de-CH" dirty="0" err="1"/>
              <a:t>ss</a:t>
            </a:r>
            <a:r>
              <a:rPr dirty="0"/>
              <a:t>ten </a:t>
            </a:r>
            <a:r>
              <a:rPr dirty="0" err="1"/>
              <a:t>Zusagen</a:t>
            </a:r>
            <a:r>
              <a:rPr dirty="0"/>
              <a:t> </a:t>
            </a:r>
            <a:r>
              <a:rPr dirty="0" err="1"/>
              <a:t>geschenkt</a:t>
            </a:r>
            <a:r>
              <a:rPr dirty="0"/>
              <a:t>. Er hat </a:t>
            </a:r>
            <a:r>
              <a:rPr dirty="0" err="1"/>
              <a:t>versprochen</a:t>
            </a:r>
            <a:r>
              <a:rPr dirty="0"/>
              <a:t>, </a:t>
            </a:r>
            <a:r>
              <a:rPr dirty="0" err="1"/>
              <a:t>dass</a:t>
            </a:r>
            <a:r>
              <a:rPr dirty="0"/>
              <a:t> </a:t>
            </a:r>
            <a:r>
              <a:rPr dirty="0" err="1"/>
              <a:t>ihr</a:t>
            </a:r>
            <a:r>
              <a:rPr dirty="0"/>
              <a:t> </a:t>
            </a:r>
            <a:r>
              <a:rPr dirty="0" err="1"/>
              <a:t>Anteil</a:t>
            </a:r>
            <a:r>
              <a:rPr dirty="0"/>
              <a:t> an seiner </a:t>
            </a:r>
            <a:r>
              <a:rPr dirty="0" err="1"/>
              <a:t>göttlichen</a:t>
            </a:r>
            <a:r>
              <a:rPr dirty="0"/>
              <a:t> </a:t>
            </a:r>
            <a:r>
              <a:rPr dirty="0" err="1"/>
              <a:t>Natur</a:t>
            </a:r>
            <a:r>
              <a:rPr dirty="0"/>
              <a:t> </a:t>
            </a:r>
            <a:r>
              <a:rPr dirty="0" err="1"/>
              <a:t>haben</a:t>
            </a:r>
            <a:r>
              <a:rPr dirty="0"/>
              <a:t> </a:t>
            </a:r>
            <a:r>
              <a:rPr dirty="0" err="1"/>
              <a:t>werdet</a:t>
            </a:r>
            <a:r>
              <a:rPr dirty="0"/>
              <a:t>, </a:t>
            </a:r>
            <a:r>
              <a:rPr dirty="0" err="1"/>
              <a:t>denn</a:t>
            </a:r>
            <a:r>
              <a:rPr dirty="0"/>
              <a:t> </a:t>
            </a:r>
            <a:r>
              <a:rPr dirty="0" err="1"/>
              <a:t>ihr</a:t>
            </a:r>
            <a:r>
              <a:rPr dirty="0"/>
              <a:t> </a:t>
            </a:r>
            <a:r>
              <a:rPr dirty="0" err="1"/>
              <a:t>seid</a:t>
            </a:r>
            <a:r>
              <a:rPr dirty="0"/>
              <a:t> dem </a:t>
            </a:r>
            <a:r>
              <a:rPr dirty="0" err="1"/>
              <a:t>Verderben</a:t>
            </a:r>
            <a:r>
              <a:rPr dirty="0"/>
              <a:t> </a:t>
            </a:r>
            <a:r>
              <a:rPr dirty="0" err="1"/>
              <a:t>dieser</a:t>
            </a:r>
            <a:r>
              <a:rPr dirty="0"/>
              <a:t> </a:t>
            </a:r>
            <a:r>
              <a:rPr dirty="0" err="1"/>
              <a:t>verführerischen</a:t>
            </a:r>
            <a:r>
              <a:rPr dirty="0"/>
              <a:t> Welt </a:t>
            </a:r>
            <a:r>
              <a:rPr dirty="0" err="1"/>
              <a:t>entflohen</a:t>
            </a:r>
            <a:r>
              <a:rPr dirty="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xfrm>
            <a:off x="381000" y="685800"/>
            <a:ext cx="6096000" cy="3429000"/>
          </a:xfrm>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r>
              <a:t>Niemand kann uns aus seiner Hand reissen  (s. Joh 10,28)</a:t>
            </a:r>
          </a:p>
          <a:p>
            <a:endParaRPr/>
          </a:p>
          <a:p>
            <a:r>
              <a:t>Eine harmonische Beziehung ist durch Vertrauen und Gehorsam gekennzeichnet. Fehlt eines von beiden, leidet die Qualität der Beziehung.</a:t>
            </a:r>
          </a:p>
          <a:p>
            <a:endParaRPr/>
          </a:p>
          <a:p>
            <a:r>
              <a:t>„Doch wenn wir unsere Sünden bekennen, erweist Gott sich als treu und gerecht: Er vergibt uns unsere Sünden und reinigt uns von allem Unrecht, das wir begangen haben.“ 1. Johannes 1,9 (NGÜ)</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xfrm>
            <a:off x="381000" y="685800"/>
            <a:ext cx="6096000" cy="3429000"/>
          </a:xfrm>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pPr>
              <a:defRPr sz="3200"/>
            </a:pPr>
            <a:r>
              <a:t>Als Folge des Sündenfalls: SELBER… aber wir wissen nicht wie?</a:t>
            </a:r>
          </a:p>
          <a:p>
            <a:pPr>
              <a:defRPr sz="3200"/>
            </a:pPr>
            <a:r>
              <a:t>Tolles Auto, aber kein Benzin!!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noRot="1" noChangeAspect="1"/>
          </p:cNvSpPr>
          <p:nvPr>
            <p:ph type="sldImg"/>
          </p:nvPr>
        </p:nvSpPr>
        <p:spPr>
          <a:xfrm>
            <a:off x="381000" y="685800"/>
            <a:ext cx="6096000" cy="3429000"/>
          </a:xfrm>
          <a:prstGeom prst="rect">
            <a:avLst/>
          </a:prstGeom>
        </p:spPr>
        <p:txBody>
          <a:bodyPr/>
          <a:lstStyle/>
          <a:p>
            <a:endParaRPr/>
          </a:p>
        </p:txBody>
      </p:sp>
      <p:sp>
        <p:nvSpPr>
          <p:cNvPr id="867" name="Shape 867"/>
          <p:cNvSpPr>
            <a:spLocks noGrp="1"/>
          </p:cNvSpPr>
          <p:nvPr>
            <p:ph type="body" sz="quarter" idx="1"/>
          </p:nvPr>
        </p:nvSpPr>
        <p:spPr>
          <a:prstGeom prst="rect">
            <a:avLst/>
          </a:prstGeom>
        </p:spPr>
        <p:txBody>
          <a:bodyPr/>
          <a:lstStyle/>
          <a:p>
            <a:r>
              <a:t>Zeilenabstände noch anschauen/klären.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a:spLocks noGrp="1" noRot="1" noChangeAspect="1"/>
          </p:cNvSpPr>
          <p:nvPr>
            <p:ph type="sldImg"/>
          </p:nvPr>
        </p:nvSpPr>
        <p:spPr>
          <a:xfrm>
            <a:off x="381000" y="685800"/>
            <a:ext cx="6096000" cy="3429000"/>
          </a:xfrm>
          <a:prstGeom prst="rect">
            <a:avLst/>
          </a:prstGeom>
        </p:spPr>
        <p:txBody>
          <a:bodyPr/>
          <a:lstStyle/>
          <a:p>
            <a:endParaRPr/>
          </a:p>
        </p:txBody>
      </p:sp>
      <p:sp>
        <p:nvSpPr>
          <p:cNvPr id="873" name="Shape 873"/>
          <p:cNvSpPr>
            <a:spLocks noGrp="1"/>
          </p:cNvSpPr>
          <p:nvPr>
            <p:ph type="body" sz="quarter" idx="1"/>
          </p:nvPr>
        </p:nvSpPr>
        <p:spPr>
          <a:prstGeom prst="rect">
            <a:avLst/>
          </a:prstGeom>
        </p:spPr>
        <p:txBody>
          <a:bodyPr/>
          <a:lstStyle/>
          <a:p>
            <a:r>
              <a:t>Zeilenabstände noch anschauen/klären.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Shape 1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125" name="Shape 1125"/>
          <p:cNvSpPr>
            <a:spLocks noGrp="1"/>
          </p:cNvSpPr>
          <p:nvPr>
            <p:ph type="body" sz="quarter" idx="1"/>
          </p:nvPr>
        </p:nvSpPr>
        <p:spPr>
          <a:prstGeom prst="rect">
            <a:avLst/>
          </a:prstGeom>
        </p:spPr>
        <p:txBody>
          <a:bodyPr/>
          <a:lstStyle/>
          <a:p>
            <a:r>
              <a:t>Du kannst zu jeder Zeit und an jedem Tag entscheiden, entweder im Geist oder im Fleisch zu wandeln.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Shape 1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143" name="Shape 1143"/>
          <p:cNvSpPr>
            <a:spLocks noGrp="1"/>
          </p:cNvSpPr>
          <p:nvPr>
            <p:ph type="body" sz="quarter" idx="1"/>
          </p:nvPr>
        </p:nvSpPr>
        <p:spPr>
          <a:prstGeom prst="rect">
            <a:avLst/>
          </a:prstGeom>
        </p:spPr>
        <p:txBody>
          <a:bodyPr/>
          <a:lstStyle/>
          <a:p>
            <a:r>
              <a:t>Eine mentale Festung ist eine Lüge, die auf einem Erlebnis in der Vergangenheit beruht und die in Christus niedergerissen werden kann.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176" name="Shape 1176"/>
          <p:cNvSpPr>
            <a:spLocks noGrp="1"/>
          </p:cNvSpPr>
          <p:nvPr>
            <p:ph type="body" sz="quarter" idx="1"/>
          </p:nvPr>
        </p:nvSpPr>
        <p:spPr>
          <a:prstGeom prst="rect">
            <a:avLst/>
          </a:prstGeom>
        </p:spPr>
        <p:txBody>
          <a:bodyPr/>
          <a:lstStyle/>
          <a:p>
            <a:r>
              <a:t>John Nash,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p>
            <a:pPr marL="396000" indent="-396000">
              <a:buSzPct val="100000"/>
              <a:buAutoNum type="arabicPeriod"/>
            </a:pPr>
            <a:r>
              <a:t>Korinther 10,3  NLB</a:t>
            </a:r>
          </a:p>
          <a:p>
            <a:r>
              <a:t>"Vergesst nicht, dass die Prüfungen, die ihr erlebt, die gleichen sind, vor denen alle Menschen stehen. Doch Gott ist treu. Er wird die Prüfung nicht so stark werden lassen, dass ihr nicht mehr widerstehen könnt. Wenn ihr auf die Probe gestellt werdet, wird er euch eine Möglichkeit zeigen, trotzdem standzuhalten."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Shape 1235"/>
          <p:cNvSpPr>
            <a:spLocks noGrp="1" noRot="1" noChangeAspect="1"/>
          </p:cNvSpPr>
          <p:nvPr>
            <p:ph type="sldImg"/>
          </p:nvPr>
        </p:nvSpPr>
        <p:spPr>
          <a:xfrm>
            <a:off x="381000" y="685800"/>
            <a:ext cx="6096000" cy="3429000"/>
          </a:xfrm>
          <a:prstGeom prst="rect">
            <a:avLst/>
          </a:prstGeom>
        </p:spPr>
        <p:txBody>
          <a:bodyPr/>
          <a:lstStyle/>
          <a:p>
            <a:endParaRPr/>
          </a:p>
        </p:txBody>
      </p:sp>
      <p:sp>
        <p:nvSpPr>
          <p:cNvPr id="1236" name="Shape 1236"/>
          <p:cNvSpPr>
            <a:spLocks noGrp="1"/>
          </p:cNvSpPr>
          <p:nvPr>
            <p:ph type="body" sz="quarter" idx="1"/>
          </p:nvPr>
        </p:nvSpPr>
        <p:spPr>
          <a:prstGeom prst="rect">
            <a:avLst/>
          </a:prstGeom>
        </p:spPr>
        <p:txBody>
          <a:bodyPr/>
          <a:lstStyle/>
          <a:p>
            <a:r>
              <a:t>Deine Chance, die richtige Wahl zu treffen, kommt dann, wenn du zum ersten Mal daran denkst.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Shape 1242"/>
          <p:cNvSpPr>
            <a:spLocks noGrp="1" noRot="1" noChangeAspect="1"/>
          </p:cNvSpPr>
          <p:nvPr>
            <p:ph type="sldImg"/>
          </p:nvPr>
        </p:nvSpPr>
        <p:spPr>
          <a:xfrm>
            <a:off x="381000" y="685800"/>
            <a:ext cx="6096000" cy="3429000"/>
          </a:xfrm>
          <a:prstGeom prst="rect">
            <a:avLst/>
          </a:prstGeom>
        </p:spPr>
        <p:txBody>
          <a:bodyPr/>
          <a:lstStyle/>
          <a:p>
            <a:endParaRPr/>
          </a:p>
        </p:txBody>
      </p:sp>
      <p:sp>
        <p:nvSpPr>
          <p:cNvPr id="1243" name="Shape 1243"/>
          <p:cNvSpPr>
            <a:spLocks noGrp="1"/>
          </p:cNvSpPr>
          <p:nvPr>
            <p:ph type="body" sz="quarter" idx="1"/>
          </p:nvPr>
        </p:nvSpPr>
        <p:spPr>
          <a:prstGeom prst="rect">
            <a:avLst/>
          </a:prstGeom>
        </p:spPr>
        <p:txBody>
          <a:bodyPr/>
          <a:lstStyle/>
          <a:p>
            <a:r>
              <a:t>„Es hat euch bisher nur menschliche Versuchung betroffen. Gott aber ist treu; er wird nicht zulassen, dass ihr über euer Vermögen versucht werdet, sondern er wird zugleich mit der Versuchung auch den Ausgang schaffen, so dass ihr sie ertragen könnt.“   1Kor 10,13 (SCH)</a:t>
            </a:r>
          </a:p>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a:spLocks noGrp="1" noRot="1" noChangeAspect="1"/>
          </p:cNvSpPr>
          <p:nvPr>
            <p:ph type="sldImg"/>
          </p:nvPr>
        </p:nvSpPr>
        <p:spPr>
          <a:xfrm>
            <a:off x="381000" y="685800"/>
            <a:ext cx="6096000" cy="3429000"/>
          </a:xfrm>
          <a:prstGeom prst="rect">
            <a:avLst/>
          </a:prstGeom>
        </p:spPr>
        <p:txBody>
          <a:bodyPr/>
          <a:lstStyle/>
          <a:p>
            <a:endParaRPr/>
          </a:p>
        </p:txBody>
      </p:sp>
      <p:sp>
        <p:nvSpPr>
          <p:cNvPr id="1268" name="Shape 1268"/>
          <p:cNvSpPr>
            <a:spLocks noGrp="1"/>
          </p:cNvSpPr>
          <p:nvPr>
            <p:ph type="body" sz="quarter" idx="1"/>
          </p:nvPr>
        </p:nvSpPr>
        <p:spPr>
          <a:prstGeom prst="rect">
            <a:avLst/>
          </a:prstGeom>
        </p:spPr>
        <p:txBody>
          <a:bodyPr/>
          <a:lstStyle/>
          <a:p>
            <a:r>
              <a:t>Verlockende Gedanken, die wir nicht von uns weisen, führen zu Taten. </a:t>
            </a:r>
          </a:p>
          <a:p>
            <a:r>
              <a:t>Wiederholung von Taten führt zur Gewohnheit. Ausübung der Gewohnheit über eine längere Zeit führt zur Festung. </a:t>
            </a:r>
          </a:p>
          <a:p>
            <a:endParaRPr/>
          </a:p>
          <a:p>
            <a:r>
              <a:t>Festungen werden auch dann geformt oder verstärkt, wenn wir Versuchungen wiederholt nachgeben.</a:t>
            </a:r>
          </a:p>
          <a:p>
            <a:endParaRP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Shape 1308"/>
          <p:cNvSpPr>
            <a:spLocks noGrp="1" noRot="1" noChangeAspect="1"/>
          </p:cNvSpPr>
          <p:nvPr>
            <p:ph type="sldImg"/>
          </p:nvPr>
        </p:nvSpPr>
        <p:spPr>
          <a:xfrm>
            <a:off x="381000" y="685800"/>
            <a:ext cx="6096000" cy="3429000"/>
          </a:xfrm>
          <a:prstGeom prst="rect">
            <a:avLst/>
          </a:prstGeom>
        </p:spPr>
        <p:txBody>
          <a:bodyPr/>
          <a:lstStyle/>
          <a:p>
            <a:endParaRPr/>
          </a:p>
        </p:txBody>
      </p:sp>
      <p:sp>
        <p:nvSpPr>
          <p:cNvPr id="1309" name="Shape 1309"/>
          <p:cNvSpPr>
            <a:spLocks noGrp="1"/>
          </p:cNvSpPr>
          <p:nvPr>
            <p:ph type="body" sz="quarter" idx="1"/>
          </p:nvPr>
        </p:nvSpPr>
        <p:spPr>
          <a:prstGeom prst="rect">
            <a:avLst/>
          </a:prstGeom>
        </p:spPr>
        <p:txBody>
          <a:bodyPr/>
          <a:lstStyle/>
          <a:p>
            <a:pPr marL="396000" indent="-396000">
              <a:buSzPct val="100000"/>
              <a:buAutoNum type="arabicPeriod"/>
            </a:pPr>
            <a:r>
              <a:t>Wie viele von uns erlebten in der letzten Woche eine Versuchung irgendwelcher Art?</a:t>
            </a:r>
          </a:p>
          <a:p>
            <a:pPr marL="396000" indent="-396000">
              <a:buSzPct val="100000"/>
              <a:buAutoNum type="arabicPeriod"/>
            </a:pPr>
            <a:r>
              <a:t>Wie viele von uns haben schon mit der Stimme des Anklägers gerungen?</a:t>
            </a:r>
          </a:p>
          <a:p>
            <a:pPr marL="396000" indent="-396000">
              <a:buSzPct val="100000"/>
              <a:buAutoNum type="arabicPeriod"/>
            </a:pPr>
            <a:r>
              <a:t>Wie viele von uns sind getäuscht worden?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xfrm>
            <a:off x="381000" y="685800"/>
            <a:ext cx="6096000" cy="3429000"/>
          </a:xfrm>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Shape 1314"/>
          <p:cNvSpPr>
            <a:spLocks noGrp="1" noRot="1" noChangeAspect="1"/>
          </p:cNvSpPr>
          <p:nvPr>
            <p:ph type="sldImg"/>
          </p:nvPr>
        </p:nvSpPr>
        <p:spPr>
          <a:xfrm>
            <a:off x="381000" y="685800"/>
            <a:ext cx="6096000" cy="3429000"/>
          </a:xfrm>
          <a:prstGeom prst="rect">
            <a:avLst/>
          </a:prstGeom>
        </p:spPr>
        <p:txBody>
          <a:bodyPr/>
          <a:lstStyle/>
          <a:p>
            <a:endParaRPr/>
          </a:p>
        </p:txBody>
      </p:sp>
      <p:sp>
        <p:nvSpPr>
          <p:cNvPr id="1315" name="Shape 1315"/>
          <p:cNvSpPr>
            <a:spLocks noGrp="1"/>
          </p:cNvSpPr>
          <p:nvPr>
            <p:ph type="body" sz="quarter" idx="1"/>
          </p:nvPr>
        </p:nvSpPr>
        <p:spPr>
          <a:prstGeom prst="rect">
            <a:avLst/>
          </a:prstGeom>
        </p:spPr>
        <p:txBody>
          <a:bodyPr/>
          <a:lstStyle/>
          <a:p>
            <a:r>
              <a:t>"topos" im Griechischen bedeutet "einen Platz haben"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Shape 1320"/>
          <p:cNvSpPr>
            <a:spLocks noGrp="1" noRot="1" noChangeAspect="1"/>
          </p:cNvSpPr>
          <p:nvPr>
            <p:ph type="sldImg"/>
          </p:nvPr>
        </p:nvSpPr>
        <p:spPr>
          <a:xfrm>
            <a:off x="381000" y="685800"/>
            <a:ext cx="6096000" cy="3429000"/>
          </a:xfrm>
          <a:prstGeom prst="rect">
            <a:avLst/>
          </a:prstGeom>
        </p:spPr>
        <p:txBody>
          <a:bodyPr/>
          <a:lstStyle/>
          <a:p>
            <a:endParaRPr/>
          </a:p>
        </p:txBody>
      </p:sp>
      <p:sp>
        <p:nvSpPr>
          <p:cNvPr id="1321" name="Shape 1321"/>
          <p:cNvSpPr>
            <a:spLocks noGrp="1"/>
          </p:cNvSpPr>
          <p:nvPr>
            <p:ph type="body" sz="quarter" idx="1"/>
          </p:nvPr>
        </p:nvSpPr>
        <p:spPr>
          <a:prstGeom prst="rect">
            <a:avLst/>
          </a:prstGeom>
        </p:spPr>
        <p:txBody>
          <a:bodyPr/>
          <a:lstStyle/>
          <a:p>
            <a:r>
              <a:t>"topos" im Griechischen bedeutet "einen Platz haben"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Shape 1563"/>
          <p:cNvSpPr>
            <a:spLocks noGrp="1" noRot="1" noChangeAspect="1"/>
          </p:cNvSpPr>
          <p:nvPr>
            <p:ph type="sldImg"/>
          </p:nvPr>
        </p:nvSpPr>
        <p:spPr>
          <a:xfrm>
            <a:off x="381000" y="685800"/>
            <a:ext cx="6096000" cy="3429000"/>
          </a:xfrm>
          <a:prstGeom prst="rect">
            <a:avLst/>
          </a:prstGeom>
        </p:spPr>
        <p:txBody>
          <a:bodyPr/>
          <a:lstStyle/>
          <a:p>
            <a:endParaRPr/>
          </a:p>
        </p:txBody>
      </p:sp>
      <p:sp>
        <p:nvSpPr>
          <p:cNvPr id="1564" name="Shape 1564"/>
          <p:cNvSpPr>
            <a:spLocks noGrp="1"/>
          </p:cNvSpPr>
          <p:nvPr>
            <p:ph type="body" sz="quarter" idx="1"/>
          </p:nvPr>
        </p:nvSpPr>
        <p:spPr>
          <a:prstGeom prst="rect">
            <a:avLst/>
          </a:prstGeom>
        </p:spPr>
        <p:txBody>
          <a:bodyPr/>
          <a:lstStyle/>
          <a:p>
            <a:r>
              <a:t>Du magst sagen: „Das ist aber nicht fair.“ Nein, das ist es nicht – aber du wirst es ohnehin tun müssen. Wir alle leben mit den Konsequenzen der Sünden anderer (z.B. mit den Konsequenzen von Adams Sünde). </a:t>
            </a:r>
          </a:p>
          <a:p>
            <a:endParaRPr/>
          </a:p>
          <a:p>
            <a:r>
              <a:t>Wir können nur wählen, ob wir damit in der Gefangenschaft der Bitterkeit oder in der Freiheit der Vergebung leben.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 name="Shape 1894"/>
          <p:cNvSpPr>
            <a:spLocks noGrp="1" noRot="1" noChangeAspect="1"/>
          </p:cNvSpPr>
          <p:nvPr>
            <p:ph type="sldImg"/>
          </p:nvPr>
        </p:nvSpPr>
        <p:spPr>
          <a:xfrm>
            <a:off x="381000" y="685800"/>
            <a:ext cx="6096000" cy="3429000"/>
          </a:xfrm>
          <a:prstGeom prst="rect">
            <a:avLst/>
          </a:prstGeom>
        </p:spPr>
        <p:txBody>
          <a:bodyPr/>
          <a:lstStyle/>
          <a:p>
            <a:endParaRPr/>
          </a:p>
        </p:txBody>
      </p:sp>
      <p:sp>
        <p:nvSpPr>
          <p:cNvPr id="1895" name="Shape 1895"/>
          <p:cNvSpPr>
            <a:spLocks noGrp="1"/>
          </p:cNvSpPr>
          <p:nvPr>
            <p:ph type="body" sz="quarter" idx="1"/>
          </p:nvPr>
        </p:nvSpPr>
        <p:spPr>
          <a:prstGeom prst="rect">
            <a:avLst/>
          </a:prstGeom>
        </p:spPr>
        <p:txBody>
          <a:bodyPr/>
          <a:lstStyle/>
          <a:p>
            <a:r>
              <a:t>Buchtipp:</a:t>
            </a:r>
          </a:p>
          <a:p>
            <a:r>
              <a:rPr b="1"/>
              <a:t>Befreit von unseren Ängsten</a:t>
            </a:r>
            <a:r>
              <a:t>, Neil T. Anderson &amp; Rich Miller, Haus der Bibel, 2002, ISBN: 2-8260-5028-1</a:t>
            </a:r>
          </a:p>
          <a:p>
            <a:endParaRPr/>
          </a:p>
          <a:p>
            <a:r>
              <a:rPr b="1"/>
              <a:t>Die Angst in mir</a:t>
            </a:r>
            <a:r>
              <a:t>, Günther Schulz &amp; Roger Reber, werdewelt, 2015, ISBN: 978-3-9817069-3-2</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 name="Shape 1924"/>
          <p:cNvSpPr>
            <a:spLocks noGrp="1" noRot="1" noChangeAspect="1"/>
          </p:cNvSpPr>
          <p:nvPr>
            <p:ph type="sldImg"/>
          </p:nvPr>
        </p:nvSpPr>
        <p:spPr>
          <a:xfrm>
            <a:off x="381000" y="685800"/>
            <a:ext cx="6096000" cy="3429000"/>
          </a:xfrm>
          <a:prstGeom prst="rect">
            <a:avLst/>
          </a:prstGeom>
        </p:spPr>
        <p:txBody>
          <a:bodyPr/>
          <a:lstStyle/>
          <a:p>
            <a:endParaRPr/>
          </a:p>
        </p:txBody>
      </p:sp>
      <p:sp>
        <p:nvSpPr>
          <p:cNvPr id="1925" name="Shape 1925"/>
          <p:cNvSpPr>
            <a:spLocks noGrp="1"/>
          </p:cNvSpPr>
          <p:nvPr>
            <p:ph type="body" sz="quarter" idx="1"/>
          </p:nvPr>
        </p:nvSpPr>
        <p:spPr>
          <a:prstGeom prst="rect">
            <a:avLst/>
          </a:prstGeom>
        </p:spPr>
        <p:txBody>
          <a:bodyPr/>
          <a:lstStyle/>
          <a:p>
            <a:r>
              <a:rPr b="1"/>
              <a:t>Leben in Freiheit</a:t>
            </a:r>
            <a:r>
              <a:t>, Neil T. Anderson &amp; Rich Miller, Asaph Verlag, 2012, ISBN: 978-3-940188-53-3</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 name="Shape 1987"/>
          <p:cNvSpPr>
            <a:spLocks noGrp="1" noRot="1" noChangeAspect="1"/>
          </p:cNvSpPr>
          <p:nvPr>
            <p:ph type="sldImg"/>
          </p:nvPr>
        </p:nvSpPr>
        <p:spPr>
          <a:xfrm>
            <a:off x="381000" y="685800"/>
            <a:ext cx="6096000" cy="3429000"/>
          </a:xfrm>
          <a:prstGeom prst="rect">
            <a:avLst/>
          </a:prstGeom>
        </p:spPr>
        <p:txBody>
          <a:bodyPr/>
          <a:lstStyle/>
          <a:p>
            <a:endParaRPr/>
          </a:p>
        </p:txBody>
      </p:sp>
      <p:sp>
        <p:nvSpPr>
          <p:cNvPr id="1988" name="Shape 1988"/>
          <p:cNvSpPr>
            <a:spLocks noGrp="1"/>
          </p:cNvSpPr>
          <p:nvPr>
            <p:ph type="body" sz="quarter" idx="1"/>
          </p:nvPr>
        </p:nvSpPr>
        <p:spPr>
          <a:prstGeom prst="rect">
            <a:avLst/>
          </a:prstGeom>
        </p:spPr>
        <p:txBody>
          <a:bodyPr/>
          <a:lstStyle/>
          <a:p>
            <a:r>
              <a:t>Wie du diese Frage beantwortet hast, sagt viel darüber aus, wie du Dienst, Ehe und Erziehung verstehst. Paulus schrieb: „Gott hingegen beweist uns seine Liebe dadurch, dass Christus für uns starb, als wir noch Sünder waren“ (Röm 5,8 NGÜ). Zuerst kam die Annahme und dann die Bestätigung: „Ja, der Geist selbst bezeugt es uns in unserem Innersten, dass wir Gottes Kinder sind“ (Röm 8,16 NGÜ).</a:t>
            </a:r>
          </a:p>
          <a:p>
            <a:endParaRPr/>
          </a:p>
          <a:p>
            <a:r>
              <a:t>Autorität kommt nicht durch Position, sondern durch Charakter.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6" name="Shape 20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07" name="Shape 2007"/>
          <p:cNvSpPr>
            <a:spLocks noGrp="1"/>
          </p:cNvSpPr>
          <p:nvPr>
            <p:ph type="body" sz="quarter" idx="1"/>
          </p:nvPr>
        </p:nvSpPr>
        <p:spPr>
          <a:prstGeom prst="rect">
            <a:avLst/>
          </a:prstGeom>
        </p:spPr>
        <p:txBody>
          <a:bodyPr/>
          <a:lstStyle/>
          <a:p>
            <a:r>
              <a:t>Stell dir einen zehnjährigen Knaben mit seinem ersten Set Golfschläger vor. Der Knirps setzt seinen Ball auf das Tee und schlägt mit aller Kraft ab. Das Weiteste, was er schafft, sind vielleicht 20 Meter. Wahrscheinlich fliegt der Ball irgendwohin, aber wir sagen mal, er weicht 15° von der Ziellinie ab. Da er den Ball noch nicht sehr weit schlagen kann, ist er wahrscheinlich noch immer auf dem Fairway. </a:t>
            </a:r>
          </a:p>
          <a:p>
            <a:r>
              <a:t>Wenn der Junge grösser wird und ein Set grösserer Golfschläger kriegt, kann er den Ball weiter schlagen, sagen wir 150 Meter. Wenn sein Drive jetzt aber immer noch um 15° von der Ziellinie abweicht, dann landet sein Ball wahrscheinlich im Abseits.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1" name="Shape 2031"/>
          <p:cNvSpPr>
            <a:spLocks noGrp="1" noRot="1" noChangeAspect="1"/>
          </p:cNvSpPr>
          <p:nvPr>
            <p:ph type="sldImg"/>
          </p:nvPr>
        </p:nvSpPr>
        <p:spPr>
          <a:xfrm>
            <a:off x="381000" y="685800"/>
            <a:ext cx="6096000" cy="3429000"/>
          </a:xfrm>
          <a:prstGeom prst="rect">
            <a:avLst/>
          </a:prstGeom>
        </p:spPr>
        <p:txBody>
          <a:bodyPr/>
          <a:lstStyle/>
          <a:p>
            <a:endParaRPr/>
          </a:p>
        </p:txBody>
      </p:sp>
      <p:sp>
        <p:nvSpPr>
          <p:cNvPr id="2032" name="Shape 2032"/>
          <p:cNvSpPr>
            <a:spLocks noGrp="1"/>
          </p:cNvSpPr>
          <p:nvPr>
            <p:ph type="body" sz="quarter" idx="1"/>
          </p:nvPr>
        </p:nvSpPr>
        <p:spPr>
          <a:prstGeom prst="rect">
            <a:avLst/>
          </a:prstGeom>
        </p:spPr>
        <p:txBody>
          <a:bodyPr/>
          <a:lstStyle/>
          <a:p>
            <a:r>
              <a:t>Im Glauben leben bedeutet, dass du im täglichen Leben auf der Basis deines Glaubens funktionierst.</a:t>
            </a:r>
          </a:p>
          <a:p>
            <a:endParaRPr/>
          </a:p>
          <a:p>
            <a:r>
              <a:t>Die Ziele in unserem Leben entspringen dem, was wir zu glauben gelernt haben.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Shape 2072"/>
          <p:cNvSpPr>
            <a:spLocks noGrp="1" noRot="1" noChangeAspect="1"/>
          </p:cNvSpPr>
          <p:nvPr>
            <p:ph type="sldImg"/>
          </p:nvPr>
        </p:nvSpPr>
        <p:spPr>
          <a:xfrm>
            <a:off x="381000" y="685800"/>
            <a:ext cx="6096000" cy="3429000"/>
          </a:xfrm>
          <a:prstGeom prst="rect">
            <a:avLst/>
          </a:prstGeom>
        </p:spPr>
        <p:txBody>
          <a:bodyPr/>
          <a:lstStyle/>
          <a:p>
            <a:endParaRPr/>
          </a:p>
        </p:txBody>
      </p:sp>
      <p:sp>
        <p:nvSpPr>
          <p:cNvPr id="2073" name="Shape 2073"/>
          <p:cNvSpPr>
            <a:spLocks noGrp="1"/>
          </p:cNvSpPr>
          <p:nvPr>
            <p:ph type="body" sz="quarter" idx="1"/>
          </p:nvPr>
        </p:nvSpPr>
        <p:spPr>
          <a:prstGeom prst="rect">
            <a:avLst/>
          </a:prstGeom>
        </p:spPr>
        <p:txBody>
          <a:bodyPr/>
          <a:lstStyle/>
          <a:p>
            <a:r>
              <a:t>„Liebe Brüder, wenn in schwierigen Situationen euer Glaube geprüft wird, dann freut euch darüber. Denn wenn ihr euch darin bewährt, wächst eure Geduld. Und durch die Geduld werdet ihr bis zum Ende durchhalten, denn dann wird euer Glaube zur vollen Reife gelangen und vollkommen sein und nichts wird euch fehlen.“			Jakobus 1,2-4 NLB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xfrm>
            <a:off x="381000" y="685800"/>
            <a:ext cx="6096000" cy="3429000"/>
          </a:xfrm>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xfrm>
            <a:off x="381000" y="685800"/>
            <a:ext cx="6096000" cy="3429000"/>
          </a:xfrm>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lvl1pPr>
              <a:defRPr sz="3200"/>
            </a:lvl1pPr>
          </a:lstStyle>
          <a:p>
            <a:r>
              <a:t>Unser Bedürfnis nach einer Identität, nach Annahme, Sicherheit und Bedeutung wird vollständig in Christus gestillt. Schauen wir uns an, was die Bibel dazu meint: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381000" y="685800"/>
            <a:ext cx="6096000" cy="3429000"/>
          </a:xfrm>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extLst>
      <p:ext uri="{BB962C8B-B14F-4D97-AF65-F5344CB8AC3E}">
        <p14:creationId xmlns:p14="http://schemas.microsoft.com/office/powerpoint/2010/main" val="165490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381000" y="685800"/>
            <a:ext cx="6096000" cy="3429000"/>
          </a:xfrm>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xfrm>
            <a:off x="381000" y="685800"/>
            <a:ext cx="6096000" cy="3429000"/>
          </a:xfrm>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Shape 763"/>
          <p:cNvSpPr>
            <a:spLocks noGrp="1" noRot="1" noChangeAspect="1"/>
          </p:cNvSpPr>
          <p:nvPr>
            <p:ph type="sldImg"/>
          </p:nvPr>
        </p:nvSpPr>
        <p:spPr>
          <a:xfrm>
            <a:off x="381000" y="685800"/>
            <a:ext cx="6096000" cy="3429000"/>
          </a:xfrm>
          <a:prstGeom prst="rect">
            <a:avLst/>
          </a:prstGeom>
        </p:spPr>
        <p:txBody>
          <a:bodyPr/>
          <a:lstStyle/>
          <a:p>
            <a:endParaRPr/>
          </a:p>
        </p:txBody>
      </p:sp>
      <p:sp>
        <p:nvSpPr>
          <p:cNvPr id="764" name="Shape 764"/>
          <p:cNvSpPr>
            <a:spLocks noGrp="1"/>
          </p:cNvSpPr>
          <p:nvPr>
            <p:ph type="body" sz="quarter" idx="1"/>
          </p:nvPr>
        </p:nvSpPr>
        <p:spPr>
          <a:prstGeom prst="rect">
            <a:avLst/>
          </a:prstGeom>
        </p:spPr>
        <p:txBody>
          <a:bodyPr/>
          <a:lstStyle/>
          <a:p>
            <a:pPr>
              <a:defRPr sz="3200"/>
            </a:pPr>
            <a:r>
              <a:t>Jesus war Adam gleich = körperlich und geistlich lebendig war</a:t>
            </a:r>
          </a:p>
          <a:p>
            <a:pPr>
              <a:defRPr sz="3200"/>
            </a:pPr>
            <a:r>
              <a:t>jedoch sündigte Jesus nie. </a:t>
            </a:r>
          </a:p>
          <a:p>
            <a:pPr>
              <a:defRPr sz="3200"/>
            </a:pPr>
            <a:r>
              <a:t>Er zeigte uns, wie ein geistlich lebendiger Mensch in dieser gefallenen Welt leben kann, solange er restlos vom Vater abhängig ist. </a:t>
            </a:r>
          </a:p>
        </p:txBody>
      </p:sp>
    </p:spTree>
    <p:extLst>
      <p:ext uri="{BB962C8B-B14F-4D97-AF65-F5344CB8AC3E}">
        <p14:creationId xmlns:p14="http://schemas.microsoft.com/office/powerpoint/2010/main" val="1963792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freedominchrist.ch" TargetMode="External"/><Relationship Id="rId2" Type="http://schemas.openxmlformats.org/officeDocument/2006/relationships/hyperlink" Target="mailto:info@freedominchrist.ch"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freedominchrist.ch" TargetMode="External"/><Relationship Id="rId2" Type="http://schemas.openxmlformats.org/officeDocument/2006/relationships/hyperlink" Target="mailto:info@freedominchrist.ch" TargetMode="External"/><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mailto:info@freedominchrist.ch"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www.freedominchrist.ch" TargetMode="Externa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Folientitel">
    <p:spTree>
      <p:nvGrpSpPr>
        <p:cNvPr id="1" name=""/>
        <p:cNvGrpSpPr/>
        <p:nvPr/>
      </p:nvGrpSpPr>
      <p:grpSpPr>
        <a:xfrm>
          <a:off x="0" y="0"/>
          <a:ext cx="0" cy="0"/>
          <a:chOff x="0" y="0"/>
          <a:chExt cx="0" cy="0"/>
        </a:xfrm>
      </p:grpSpPr>
      <p:sp>
        <p:nvSpPr>
          <p:cNvPr id="13" name="FREEDOM IN CHRIST | Parallelstrasse 54 | 3714 Frutigen | +41 (0)33 671 02 71 | info@freedominchrist.ch |www.freedominchrist.ch"/>
          <p:cNvSpPr txBox="1"/>
          <p:nvPr/>
        </p:nvSpPr>
        <p:spPr>
          <a:xfrm>
            <a:off x="1139063" y="4912779"/>
            <a:ext cx="7593751"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300" b="0" spc="39">
                <a:solidFill>
                  <a:srgbClr val="6CB200"/>
                </a:solidFill>
                <a:latin typeface="DIN"/>
                <a:ea typeface="DIN"/>
                <a:cs typeface="DIN"/>
                <a:sym typeface="DIN"/>
              </a:defRPr>
            </a:pPr>
            <a:r>
              <a:rPr sz="791" spc="63">
                <a:solidFill>
                  <a:srgbClr val="002D98"/>
                </a:solidFill>
              </a:rPr>
              <a:t>FREEDOM IN CHRIST</a:t>
            </a:r>
            <a:r>
              <a:rPr sz="685">
                <a:solidFill>
                  <a:srgbClr val="002D98"/>
                </a:solidFill>
              </a:rPr>
              <a:t> </a:t>
            </a:r>
            <a:r>
              <a:rPr sz="738" spc="7"/>
              <a:t>| Parallelstrasse 54 | 3714 Frutigen | +41 (0)33 671 02 71 | </a:t>
            </a:r>
            <a:r>
              <a:rPr sz="738" spc="7">
                <a:hlinkClick r:id="rId2"/>
              </a:rPr>
              <a:t>info@freedominchrist.ch</a:t>
            </a:r>
            <a:r>
              <a:rPr sz="738" spc="7"/>
              <a:t> |</a:t>
            </a:r>
            <a:r>
              <a:rPr sz="738" spc="7">
                <a:hlinkClick r:id="rId3"/>
              </a:rPr>
              <a:t>www.freedominchrist.ch</a:t>
            </a:r>
          </a:p>
        </p:txBody>
      </p:sp>
      <p:sp>
        <p:nvSpPr>
          <p:cNvPr id="14" name="Titeltext"/>
          <p:cNvSpPr txBox="1">
            <a:spLocks noGrp="1"/>
          </p:cNvSpPr>
          <p:nvPr>
            <p:ph type="title"/>
          </p:nvPr>
        </p:nvSpPr>
        <p:spPr>
          <a:xfrm>
            <a:off x="1139063" y="2657813"/>
            <a:ext cx="7593751" cy="1708594"/>
          </a:xfrm>
          <a:prstGeom prst="rect">
            <a:avLst/>
          </a:prstGeom>
        </p:spPr>
        <p:txBody>
          <a:bodyPr/>
          <a:lstStyle>
            <a:lvl1pPr>
              <a:lnSpc>
                <a:spcPct val="100000"/>
              </a:lnSpc>
              <a:defRPr sz="4218">
                <a:solidFill>
                  <a:srgbClr val="002D98"/>
                </a:solidFill>
              </a:defRPr>
            </a:lvl1pPr>
          </a:lstStyle>
          <a:p>
            <a:r>
              <a:t>Titeltext</a:t>
            </a:r>
          </a:p>
        </p:txBody>
      </p:sp>
      <p:sp>
        <p:nvSpPr>
          <p:cNvPr id="15" name="Textebene 1…"/>
          <p:cNvSpPr txBox="1">
            <a:spLocks noGrp="1"/>
          </p:cNvSpPr>
          <p:nvPr>
            <p:ph type="body" sz="quarter" idx="1"/>
          </p:nvPr>
        </p:nvSpPr>
        <p:spPr>
          <a:xfrm>
            <a:off x="1139063" y="1898438"/>
            <a:ext cx="7593751" cy="664454"/>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pic>
        <p:nvPicPr>
          <p:cNvPr id="16" name="Skite_FIC_ID_2013.pdf" descr="Skite_FIC_ID_2013.pdf"/>
          <p:cNvPicPr>
            <a:picLocks noChangeAspect="1"/>
          </p:cNvPicPr>
          <p:nvPr/>
        </p:nvPicPr>
        <p:blipFill>
          <a:blip r:embed="rId4"/>
          <a:stretch>
            <a:fillRect/>
          </a:stretch>
        </p:blipFill>
        <p:spPr>
          <a:xfrm>
            <a:off x="202500" y="151875"/>
            <a:ext cx="2553918" cy="759375"/>
          </a:xfrm>
          <a:prstGeom prst="rect">
            <a:avLst/>
          </a:prstGeom>
          <a:ln w="12700">
            <a:miter lim="400000"/>
          </a:ln>
        </p:spPr>
      </p:pic>
      <p:sp>
        <p:nvSpPr>
          <p:cNvPr id="17" name="Foliennummer"/>
          <p:cNvSpPr txBox="1">
            <a:spLocks noGrp="1"/>
          </p:cNvSpPr>
          <p:nvPr>
            <p:ph type="sldNum" sz="quarter" idx="2"/>
          </p:nvPr>
        </p:nvSpPr>
        <p:spPr>
          <a:xfrm>
            <a:off x="8459229" y="4912779"/>
            <a:ext cx="314189" cy="257891"/>
          </a:xfrm>
          <a:prstGeom prst="rect">
            <a:avLst/>
          </a:prstGeom>
        </p:spPr>
        <p:txBody>
          <a:bodyPr/>
          <a:lstStyle>
            <a:lvl1pPr>
              <a:defRPr sz="844" b="1">
                <a:latin typeface="+mn-lt"/>
                <a:ea typeface="+mn-ea"/>
                <a:cs typeface="+mn-cs"/>
                <a:sym typeface="DIN Light"/>
              </a:defRPr>
            </a:lvl1p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L11 - Text">
    <p:spTree>
      <p:nvGrpSpPr>
        <p:cNvPr id="1" name=""/>
        <p:cNvGrpSpPr/>
        <p:nvPr/>
      </p:nvGrpSpPr>
      <p:grpSpPr>
        <a:xfrm>
          <a:off x="0" y="0"/>
          <a:ext cx="0" cy="0"/>
          <a:chOff x="0" y="0"/>
          <a:chExt cx="0" cy="0"/>
        </a:xfrm>
      </p:grpSpPr>
      <p:sp>
        <p:nvSpPr>
          <p:cNvPr id="9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00" name="Titeltext"/>
          <p:cNvSpPr txBox="1">
            <a:spLocks noGrp="1"/>
          </p:cNvSpPr>
          <p:nvPr>
            <p:ph type="title"/>
          </p:nvPr>
        </p:nvSpPr>
        <p:spPr>
          <a:prstGeom prst="rect">
            <a:avLst/>
          </a:prstGeom>
        </p:spPr>
        <p:txBody>
          <a:bodyPr/>
          <a:lstStyle/>
          <a:p>
            <a:r>
              <a:t>Titeltext</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10 - Titel mitte">
    <p:spTree>
      <p:nvGrpSpPr>
        <p:cNvPr id="1" name=""/>
        <p:cNvGrpSpPr/>
        <p:nvPr/>
      </p:nvGrpSpPr>
      <p:grpSpPr>
        <a:xfrm>
          <a:off x="0" y="0"/>
          <a:ext cx="0" cy="0"/>
          <a:chOff x="0" y="0"/>
          <a:chExt cx="0" cy="0"/>
        </a:xfrm>
      </p:grpSpPr>
      <p:sp>
        <p:nvSpPr>
          <p:cNvPr id="108"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109"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11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10 - Titel links">
    <p:spTree>
      <p:nvGrpSpPr>
        <p:cNvPr id="1" name=""/>
        <p:cNvGrpSpPr/>
        <p:nvPr/>
      </p:nvGrpSpPr>
      <p:grpSpPr>
        <a:xfrm>
          <a:off x="0" y="0"/>
          <a:ext cx="0" cy="0"/>
          <a:chOff x="0" y="0"/>
          <a:chExt cx="0" cy="0"/>
        </a:xfrm>
      </p:grpSpPr>
      <p:sp>
        <p:nvSpPr>
          <p:cNvPr id="117"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118"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119"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12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L10 - Text">
    <p:spTree>
      <p:nvGrpSpPr>
        <p:cNvPr id="1" name=""/>
        <p:cNvGrpSpPr/>
        <p:nvPr/>
      </p:nvGrpSpPr>
      <p:grpSpPr>
        <a:xfrm>
          <a:off x="0" y="0"/>
          <a:ext cx="0" cy="0"/>
          <a:chOff x="0" y="0"/>
          <a:chExt cx="0" cy="0"/>
        </a:xfrm>
      </p:grpSpPr>
      <p:sp>
        <p:nvSpPr>
          <p:cNvPr id="127"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28" name="Titeltext"/>
          <p:cNvSpPr txBox="1">
            <a:spLocks noGrp="1"/>
          </p:cNvSpPr>
          <p:nvPr>
            <p:ph type="title"/>
          </p:nvPr>
        </p:nvSpPr>
        <p:spPr>
          <a:prstGeom prst="rect">
            <a:avLst/>
          </a:prstGeom>
        </p:spPr>
        <p:txBody>
          <a:bodyPr/>
          <a:lstStyle/>
          <a:p>
            <a:r>
              <a:t>Titeltext</a:t>
            </a:r>
          </a:p>
        </p:txBody>
      </p:sp>
      <p:sp>
        <p:nvSpPr>
          <p:cNvPr id="129"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onus - Titel mitte">
    <p:spTree>
      <p:nvGrpSpPr>
        <p:cNvPr id="1" name=""/>
        <p:cNvGrpSpPr/>
        <p:nvPr/>
      </p:nvGrpSpPr>
      <p:grpSpPr>
        <a:xfrm>
          <a:off x="0" y="0"/>
          <a:ext cx="0" cy="0"/>
          <a:chOff x="0" y="0"/>
          <a:chExt cx="0" cy="0"/>
        </a:xfrm>
      </p:grpSpPr>
      <p:sp>
        <p:nvSpPr>
          <p:cNvPr id="136"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137"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138"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onus - Titel links">
    <p:spTree>
      <p:nvGrpSpPr>
        <p:cNvPr id="1" name=""/>
        <p:cNvGrpSpPr/>
        <p:nvPr/>
      </p:nvGrpSpPr>
      <p:grpSpPr>
        <a:xfrm>
          <a:off x="0" y="0"/>
          <a:ext cx="0" cy="0"/>
          <a:chOff x="0" y="0"/>
          <a:chExt cx="0" cy="0"/>
        </a:xfrm>
      </p:grpSpPr>
      <p:sp>
        <p:nvSpPr>
          <p:cNvPr id="145"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146"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147"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148"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onus - Text">
    <p:spTree>
      <p:nvGrpSpPr>
        <p:cNvPr id="1" name=""/>
        <p:cNvGrpSpPr/>
        <p:nvPr/>
      </p:nvGrpSpPr>
      <p:grpSpPr>
        <a:xfrm>
          <a:off x="0" y="0"/>
          <a:ext cx="0" cy="0"/>
          <a:chOff x="0" y="0"/>
          <a:chExt cx="0" cy="0"/>
        </a:xfrm>
      </p:grpSpPr>
      <p:sp>
        <p:nvSpPr>
          <p:cNvPr id="155"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56" name="Titeltext"/>
          <p:cNvSpPr txBox="1">
            <a:spLocks noGrp="1"/>
          </p:cNvSpPr>
          <p:nvPr>
            <p:ph type="title"/>
          </p:nvPr>
        </p:nvSpPr>
        <p:spPr>
          <a:prstGeom prst="rect">
            <a:avLst/>
          </a:prstGeom>
        </p:spPr>
        <p:txBody>
          <a:bodyPr/>
          <a:lstStyle/>
          <a:p>
            <a:r>
              <a:t>Titeltext</a:t>
            </a:r>
          </a:p>
        </p:txBody>
      </p:sp>
      <p:sp>
        <p:nvSpPr>
          <p:cNvPr id="157"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L09 - Titel mitte">
    <p:spTree>
      <p:nvGrpSpPr>
        <p:cNvPr id="1" name=""/>
        <p:cNvGrpSpPr/>
        <p:nvPr/>
      </p:nvGrpSpPr>
      <p:grpSpPr>
        <a:xfrm>
          <a:off x="0" y="0"/>
          <a:ext cx="0" cy="0"/>
          <a:chOff x="0" y="0"/>
          <a:chExt cx="0" cy="0"/>
        </a:xfrm>
      </p:grpSpPr>
      <p:sp>
        <p:nvSpPr>
          <p:cNvPr id="164"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165"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16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09 - Titel links">
    <p:spTree>
      <p:nvGrpSpPr>
        <p:cNvPr id="1" name=""/>
        <p:cNvGrpSpPr/>
        <p:nvPr/>
      </p:nvGrpSpPr>
      <p:grpSpPr>
        <a:xfrm>
          <a:off x="0" y="0"/>
          <a:ext cx="0" cy="0"/>
          <a:chOff x="0" y="0"/>
          <a:chExt cx="0" cy="0"/>
        </a:xfrm>
      </p:grpSpPr>
      <p:sp>
        <p:nvSpPr>
          <p:cNvPr id="173"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174"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175"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17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L09 - Text">
    <p:spTree>
      <p:nvGrpSpPr>
        <p:cNvPr id="1" name=""/>
        <p:cNvGrpSpPr/>
        <p:nvPr/>
      </p:nvGrpSpPr>
      <p:grpSpPr>
        <a:xfrm>
          <a:off x="0" y="0"/>
          <a:ext cx="0" cy="0"/>
          <a:chOff x="0" y="0"/>
          <a:chExt cx="0" cy="0"/>
        </a:xfrm>
      </p:grpSpPr>
      <p:sp>
        <p:nvSpPr>
          <p:cNvPr id="183"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184" name="Titeltext"/>
          <p:cNvSpPr txBox="1">
            <a:spLocks noGrp="1"/>
          </p:cNvSpPr>
          <p:nvPr>
            <p:ph type="title"/>
          </p:nvPr>
        </p:nvSpPr>
        <p:spPr>
          <a:prstGeom prst="rect">
            <a:avLst/>
          </a:prstGeom>
        </p:spPr>
        <p:txBody>
          <a:bodyPr/>
          <a:lstStyle/>
          <a:p>
            <a:r>
              <a:t>Titeltext</a:t>
            </a:r>
          </a:p>
        </p:txBody>
      </p:sp>
      <p:sp>
        <p:nvSpPr>
          <p:cNvPr id="185"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L13 - Titel mitte">
    <p:spTree>
      <p:nvGrpSpPr>
        <p:cNvPr id="1" name=""/>
        <p:cNvGrpSpPr/>
        <p:nvPr/>
      </p:nvGrpSpPr>
      <p:grpSpPr>
        <a:xfrm>
          <a:off x="0" y="0"/>
          <a:ext cx="0" cy="0"/>
          <a:chOff x="0" y="0"/>
          <a:chExt cx="0" cy="0"/>
        </a:xfrm>
      </p:grpSpPr>
      <p:sp>
        <p:nvSpPr>
          <p:cNvPr id="24"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25"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2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L08 - Titel mitte">
    <p:spTree>
      <p:nvGrpSpPr>
        <p:cNvPr id="1" name=""/>
        <p:cNvGrpSpPr/>
        <p:nvPr/>
      </p:nvGrpSpPr>
      <p:grpSpPr>
        <a:xfrm>
          <a:off x="0" y="0"/>
          <a:ext cx="0" cy="0"/>
          <a:chOff x="0" y="0"/>
          <a:chExt cx="0" cy="0"/>
        </a:xfrm>
      </p:grpSpPr>
      <p:sp>
        <p:nvSpPr>
          <p:cNvPr id="192"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193"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19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L08 - Titel links">
    <p:spTree>
      <p:nvGrpSpPr>
        <p:cNvPr id="1" name=""/>
        <p:cNvGrpSpPr/>
        <p:nvPr/>
      </p:nvGrpSpPr>
      <p:grpSpPr>
        <a:xfrm>
          <a:off x="0" y="0"/>
          <a:ext cx="0" cy="0"/>
          <a:chOff x="0" y="0"/>
          <a:chExt cx="0" cy="0"/>
        </a:xfrm>
      </p:grpSpPr>
      <p:sp>
        <p:nvSpPr>
          <p:cNvPr id="201"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202"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203"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20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L08 - Text">
    <p:spTree>
      <p:nvGrpSpPr>
        <p:cNvPr id="1" name=""/>
        <p:cNvGrpSpPr/>
        <p:nvPr/>
      </p:nvGrpSpPr>
      <p:grpSpPr>
        <a:xfrm>
          <a:off x="0" y="0"/>
          <a:ext cx="0" cy="0"/>
          <a:chOff x="0" y="0"/>
          <a:chExt cx="0" cy="0"/>
        </a:xfrm>
      </p:grpSpPr>
      <p:sp>
        <p:nvSpPr>
          <p:cNvPr id="211"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12" name="Titeltext"/>
          <p:cNvSpPr txBox="1">
            <a:spLocks noGrp="1"/>
          </p:cNvSpPr>
          <p:nvPr>
            <p:ph type="title"/>
          </p:nvPr>
        </p:nvSpPr>
        <p:spPr>
          <a:prstGeom prst="rect">
            <a:avLst/>
          </a:prstGeom>
        </p:spPr>
        <p:txBody>
          <a:bodyPr/>
          <a:lstStyle/>
          <a:p>
            <a:r>
              <a:t>Titeltext</a:t>
            </a:r>
          </a:p>
        </p:txBody>
      </p:sp>
      <p:sp>
        <p:nvSpPr>
          <p:cNvPr id="213"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L07 - Titel mitte">
    <p:spTree>
      <p:nvGrpSpPr>
        <p:cNvPr id="1" name=""/>
        <p:cNvGrpSpPr/>
        <p:nvPr/>
      </p:nvGrpSpPr>
      <p:grpSpPr>
        <a:xfrm>
          <a:off x="0" y="0"/>
          <a:ext cx="0" cy="0"/>
          <a:chOff x="0" y="0"/>
          <a:chExt cx="0" cy="0"/>
        </a:xfrm>
      </p:grpSpPr>
      <p:sp>
        <p:nvSpPr>
          <p:cNvPr id="220"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221"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22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L07 - Titel links">
    <p:spTree>
      <p:nvGrpSpPr>
        <p:cNvPr id="1" name=""/>
        <p:cNvGrpSpPr/>
        <p:nvPr/>
      </p:nvGrpSpPr>
      <p:grpSpPr>
        <a:xfrm>
          <a:off x="0" y="0"/>
          <a:ext cx="0" cy="0"/>
          <a:chOff x="0" y="0"/>
          <a:chExt cx="0" cy="0"/>
        </a:xfrm>
      </p:grpSpPr>
      <p:sp>
        <p:nvSpPr>
          <p:cNvPr id="229"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230"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231"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23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L07 - Text">
    <p:spTree>
      <p:nvGrpSpPr>
        <p:cNvPr id="1" name=""/>
        <p:cNvGrpSpPr/>
        <p:nvPr/>
      </p:nvGrpSpPr>
      <p:grpSpPr>
        <a:xfrm>
          <a:off x="0" y="0"/>
          <a:ext cx="0" cy="0"/>
          <a:chOff x="0" y="0"/>
          <a:chExt cx="0" cy="0"/>
        </a:xfrm>
      </p:grpSpPr>
      <p:sp>
        <p:nvSpPr>
          <p:cNvPr id="239"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40" name="Titeltext"/>
          <p:cNvSpPr txBox="1">
            <a:spLocks noGrp="1"/>
          </p:cNvSpPr>
          <p:nvPr>
            <p:ph type="title"/>
          </p:nvPr>
        </p:nvSpPr>
        <p:spPr>
          <a:prstGeom prst="rect">
            <a:avLst/>
          </a:prstGeom>
        </p:spPr>
        <p:txBody>
          <a:bodyPr/>
          <a:lstStyle/>
          <a:p>
            <a:r>
              <a:t>Titeltext</a:t>
            </a:r>
          </a:p>
        </p:txBody>
      </p:sp>
      <p:sp>
        <p:nvSpPr>
          <p:cNvPr id="241"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L06 - Titel mitte">
    <p:spTree>
      <p:nvGrpSpPr>
        <p:cNvPr id="1" name=""/>
        <p:cNvGrpSpPr/>
        <p:nvPr/>
      </p:nvGrpSpPr>
      <p:grpSpPr>
        <a:xfrm>
          <a:off x="0" y="0"/>
          <a:ext cx="0" cy="0"/>
          <a:chOff x="0" y="0"/>
          <a:chExt cx="0" cy="0"/>
        </a:xfrm>
      </p:grpSpPr>
      <p:sp>
        <p:nvSpPr>
          <p:cNvPr id="248"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249"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25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L06 - Titel links">
    <p:spTree>
      <p:nvGrpSpPr>
        <p:cNvPr id="1" name=""/>
        <p:cNvGrpSpPr/>
        <p:nvPr/>
      </p:nvGrpSpPr>
      <p:grpSpPr>
        <a:xfrm>
          <a:off x="0" y="0"/>
          <a:ext cx="0" cy="0"/>
          <a:chOff x="0" y="0"/>
          <a:chExt cx="0" cy="0"/>
        </a:xfrm>
      </p:grpSpPr>
      <p:sp>
        <p:nvSpPr>
          <p:cNvPr id="257"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258"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259"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26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L06 - Text ">
    <p:spTree>
      <p:nvGrpSpPr>
        <p:cNvPr id="1" name=""/>
        <p:cNvGrpSpPr/>
        <p:nvPr/>
      </p:nvGrpSpPr>
      <p:grpSpPr>
        <a:xfrm>
          <a:off x="0" y="0"/>
          <a:ext cx="0" cy="0"/>
          <a:chOff x="0" y="0"/>
          <a:chExt cx="0" cy="0"/>
        </a:xfrm>
      </p:grpSpPr>
      <p:sp>
        <p:nvSpPr>
          <p:cNvPr id="267"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68" name="Titeltext"/>
          <p:cNvSpPr txBox="1">
            <a:spLocks noGrp="1"/>
          </p:cNvSpPr>
          <p:nvPr>
            <p:ph type="title"/>
          </p:nvPr>
        </p:nvSpPr>
        <p:spPr>
          <a:prstGeom prst="rect">
            <a:avLst/>
          </a:prstGeom>
        </p:spPr>
        <p:txBody>
          <a:bodyPr/>
          <a:lstStyle/>
          <a:p>
            <a:r>
              <a:t>Titeltext</a:t>
            </a:r>
          </a:p>
        </p:txBody>
      </p:sp>
      <p:sp>
        <p:nvSpPr>
          <p:cNvPr id="269"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L05 - Titel mitte">
    <p:spTree>
      <p:nvGrpSpPr>
        <p:cNvPr id="1" name=""/>
        <p:cNvGrpSpPr/>
        <p:nvPr/>
      </p:nvGrpSpPr>
      <p:grpSpPr>
        <a:xfrm>
          <a:off x="0" y="0"/>
          <a:ext cx="0" cy="0"/>
          <a:chOff x="0" y="0"/>
          <a:chExt cx="0" cy="0"/>
        </a:xfrm>
      </p:grpSpPr>
      <p:sp>
        <p:nvSpPr>
          <p:cNvPr id="276"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277"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278"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L13 - Titel links">
    <p:spTree>
      <p:nvGrpSpPr>
        <p:cNvPr id="1" name=""/>
        <p:cNvGrpSpPr/>
        <p:nvPr/>
      </p:nvGrpSpPr>
      <p:grpSpPr>
        <a:xfrm>
          <a:off x="0" y="0"/>
          <a:ext cx="0" cy="0"/>
          <a:chOff x="0" y="0"/>
          <a:chExt cx="0" cy="0"/>
        </a:xfrm>
      </p:grpSpPr>
      <p:sp>
        <p:nvSpPr>
          <p:cNvPr id="33"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34"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35"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3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05 - Titel links">
    <p:spTree>
      <p:nvGrpSpPr>
        <p:cNvPr id="1" name=""/>
        <p:cNvGrpSpPr/>
        <p:nvPr/>
      </p:nvGrpSpPr>
      <p:grpSpPr>
        <a:xfrm>
          <a:off x="0" y="0"/>
          <a:ext cx="0" cy="0"/>
          <a:chOff x="0" y="0"/>
          <a:chExt cx="0" cy="0"/>
        </a:xfrm>
      </p:grpSpPr>
      <p:sp>
        <p:nvSpPr>
          <p:cNvPr id="285"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286"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287"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288"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L05 - Text">
    <p:spTree>
      <p:nvGrpSpPr>
        <p:cNvPr id="1" name=""/>
        <p:cNvGrpSpPr/>
        <p:nvPr/>
      </p:nvGrpSpPr>
      <p:grpSpPr>
        <a:xfrm>
          <a:off x="0" y="0"/>
          <a:ext cx="0" cy="0"/>
          <a:chOff x="0" y="0"/>
          <a:chExt cx="0" cy="0"/>
        </a:xfrm>
      </p:grpSpPr>
      <p:sp>
        <p:nvSpPr>
          <p:cNvPr id="295"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96" name="Titeltext"/>
          <p:cNvSpPr txBox="1">
            <a:spLocks noGrp="1"/>
          </p:cNvSpPr>
          <p:nvPr>
            <p:ph type="title"/>
          </p:nvPr>
        </p:nvSpPr>
        <p:spPr>
          <a:prstGeom prst="rect">
            <a:avLst/>
          </a:prstGeom>
        </p:spPr>
        <p:txBody>
          <a:bodyPr/>
          <a:lstStyle/>
          <a:p>
            <a:r>
              <a:t>Titeltext</a:t>
            </a:r>
          </a:p>
        </p:txBody>
      </p:sp>
      <p:sp>
        <p:nvSpPr>
          <p:cNvPr id="297"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L04 - Titel mitte">
    <p:spTree>
      <p:nvGrpSpPr>
        <p:cNvPr id="1" name=""/>
        <p:cNvGrpSpPr/>
        <p:nvPr/>
      </p:nvGrpSpPr>
      <p:grpSpPr>
        <a:xfrm>
          <a:off x="0" y="0"/>
          <a:ext cx="0" cy="0"/>
          <a:chOff x="0" y="0"/>
          <a:chExt cx="0" cy="0"/>
        </a:xfrm>
      </p:grpSpPr>
      <p:sp>
        <p:nvSpPr>
          <p:cNvPr id="304"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305"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30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L04 - Titel links">
    <p:spTree>
      <p:nvGrpSpPr>
        <p:cNvPr id="1" name=""/>
        <p:cNvGrpSpPr/>
        <p:nvPr/>
      </p:nvGrpSpPr>
      <p:grpSpPr>
        <a:xfrm>
          <a:off x="0" y="0"/>
          <a:ext cx="0" cy="0"/>
          <a:chOff x="0" y="0"/>
          <a:chExt cx="0" cy="0"/>
        </a:xfrm>
      </p:grpSpPr>
      <p:sp>
        <p:nvSpPr>
          <p:cNvPr id="313"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314"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315"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31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L04 - Text">
    <p:spTree>
      <p:nvGrpSpPr>
        <p:cNvPr id="1" name=""/>
        <p:cNvGrpSpPr/>
        <p:nvPr/>
      </p:nvGrpSpPr>
      <p:grpSpPr>
        <a:xfrm>
          <a:off x="0" y="0"/>
          <a:ext cx="0" cy="0"/>
          <a:chOff x="0" y="0"/>
          <a:chExt cx="0" cy="0"/>
        </a:xfrm>
      </p:grpSpPr>
      <p:sp>
        <p:nvSpPr>
          <p:cNvPr id="323"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24" name="Titeltext"/>
          <p:cNvSpPr txBox="1">
            <a:spLocks noGrp="1"/>
          </p:cNvSpPr>
          <p:nvPr>
            <p:ph type="title"/>
          </p:nvPr>
        </p:nvSpPr>
        <p:spPr>
          <a:prstGeom prst="rect">
            <a:avLst/>
          </a:prstGeom>
        </p:spPr>
        <p:txBody>
          <a:bodyPr/>
          <a:lstStyle/>
          <a:p>
            <a:r>
              <a:t>Titeltext</a:t>
            </a:r>
          </a:p>
        </p:txBody>
      </p:sp>
      <p:sp>
        <p:nvSpPr>
          <p:cNvPr id="325"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L03 - Titel mitte">
    <p:spTree>
      <p:nvGrpSpPr>
        <p:cNvPr id="1" name=""/>
        <p:cNvGrpSpPr/>
        <p:nvPr/>
      </p:nvGrpSpPr>
      <p:grpSpPr>
        <a:xfrm>
          <a:off x="0" y="0"/>
          <a:ext cx="0" cy="0"/>
          <a:chOff x="0" y="0"/>
          <a:chExt cx="0" cy="0"/>
        </a:xfrm>
      </p:grpSpPr>
      <p:sp>
        <p:nvSpPr>
          <p:cNvPr id="332"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333"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33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L03 - Titel links">
    <p:spTree>
      <p:nvGrpSpPr>
        <p:cNvPr id="1" name=""/>
        <p:cNvGrpSpPr/>
        <p:nvPr/>
      </p:nvGrpSpPr>
      <p:grpSpPr>
        <a:xfrm>
          <a:off x="0" y="0"/>
          <a:ext cx="0" cy="0"/>
          <a:chOff x="0" y="0"/>
          <a:chExt cx="0" cy="0"/>
        </a:xfrm>
      </p:grpSpPr>
      <p:sp>
        <p:nvSpPr>
          <p:cNvPr id="341"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342"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343"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34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L03 - Text">
    <p:spTree>
      <p:nvGrpSpPr>
        <p:cNvPr id="1" name=""/>
        <p:cNvGrpSpPr/>
        <p:nvPr/>
      </p:nvGrpSpPr>
      <p:grpSpPr>
        <a:xfrm>
          <a:off x="0" y="0"/>
          <a:ext cx="0" cy="0"/>
          <a:chOff x="0" y="0"/>
          <a:chExt cx="0" cy="0"/>
        </a:xfrm>
      </p:grpSpPr>
      <p:sp>
        <p:nvSpPr>
          <p:cNvPr id="351"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52" name="Titeltext"/>
          <p:cNvSpPr txBox="1">
            <a:spLocks noGrp="1"/>
          </p:cNvSpPr>
          <p:nvPr>
            <p:ph type="title"/>
          </p:nvPr>
        </p:nvSpPr>
        <p:spPr>
          <a:prstGeom prst="rect">
            <a:avLst/>
          </a:prstGeom>
        </p:spPr>
        <p:txBody>
          <a:bodyPr/>
          <a:lstStyle/>
          <a:p>
            <a:r>
              <a:t>Titeltext</a:t>
            </a:r>
          </a:p>
        </p:txBody>
      </p:sp>
      <p:sp>
        <p:nvSpPr>
          <p:cNvPr id="353"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L02 - Titel mitte">
    <p:spTree>
      <p:nvGrpSpPr>
        <p:cNvPr id="1" name=""/>
        <p:cNvGrpSpPr/>
        <p:nvPr/>
      </p:nvGrpSpPr>
      <p:grpSpPr>
        <a:xfrm>
          <a:off x="0" y="0"/>
          <a:ext cx="0" cy="0"/>
          <a:chOff x="0" y="0"/>
          <a:chExt cx="0" cy="0"/>
        </a:xfrm>
      </p:grpSpPr>
      <p:sp>
        <p:nvSpPr>
          <p:cNvPr id="360"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361"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36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L02 - Titel links">
    <p:spTree>
      <p:nvGrpSpPr>
        <p:cNvPr id="1" name=""/>
        <p:cNvGrpSpPr/>
        <p:nvPr/>
      </p:nvGrpSpPr>
      <p:grpSpPr>
        <a:xfrm>
          <a:off x="0" y="0"/>
          <a:ext cx="0" cy="0"/>
          <a:chOff x="0" y="0"/>
          <a:chExt cx="0" cy="0"/>
        </a:xfrm>
      </p:grpSpPr>
      <p:sp>
        <p:nvSpPr>
          <p:cNvPr id="369"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370"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371"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37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13 - Text">
    <p:spTree>
      <p:nvGrpSpPr>
        <p:cNvPr id="1" name=""/>
        <p:cNvGrpSpPr/>
        <p:nvPr/>
      </p:nvGrpSpPr>
      <p:grpSpPr>
        <a:xfrm>
          <a:off x="0" y="0"/>
          <a:ext cx="0" cy="0"/>
          <a:chOff x="0" y="0"/>
          <a:chExt cx="0" cy="0"/>
        </a:xfrm>
      </p:grpSpPr>
      <p:sp>
        <p:nvSpPr>
          <p:cNvPr id="43"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44" name="Titeltext"/>
          <p:cNvSpPr txBox="1">
            <a:spLocks noGrp="1"/>
          </p:cNvSpPr>
          <p:nvPr>
            <p:ph type="title"/>
          </p:nvPr>
        </p:nvSpPr>
        <p:spPr>
          <a:prstGeom prst="rect">
            <a:avLst/>
          </a:prstGeom>
        </p:spPr>
        <p:txBody>
          <a:bodyPr/>
          <a:lstStyle/>
          <a:p>
            <a:r>
              <a:t>Titeltext</a:t>
            </a: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L02 - Text">
    <p:spTree>
      <p:nvGrpSpPr>
        <p:cNvPr id="1" name=""/>
        <p:cNvGrpSpPr/>
        <p:nvPr/>
      </p:nvGrpSpPr>
      <p:grpSpPr>
        <a:xfrm>
          <a:off x="0" y="0"/>
          <a:ext cx="0" cy="0"/>
          <a:chOff x="0" y="0"/>
          <a:chExt cx="0" cy="0"/>
        </a:xfrm>
      </p:grpSpPr>
      <p:sp>
        <p:nvSpPr>
          <p:cNvPr id="379"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380" name="Titeltext"/>
          <p:cNvSpPr txBox="1">
            <a:spLocks noGrp="1"/>
          </p:cNvSpPr>
          <p:nvPr>
            <p:ph type="title"/>
          </p:nvPr>
        </p:nvSpPr>
        <p:spPr>
          <a:prstGeom prst="rect">
            <a:avLst/>
          </a:prstGeom>
        </p:spPr>
        <p:txBody>
          <a:bodyPr/>
          <a:lstStyle/>
          <a:p>
            <a:r>
              <a:t>Titeltext</a:t>
            </a:r>
          </a:p>
        </p:txBody>
      </p:sp>
      <p:sp>
        <p:nvSpPr>
          <p:cNvPr id="381"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L01 - Titel mitte">
    <p:spTree>
      <p:nvGrpSpPr>
        <p:cNvPr id="1" name=""/>
        <p:cNvGrpSpPr/>
        <p:nvPr/>
      </p:nvGrpSpPr>
      <p:grpSpPr>
        <a:xfrm>
          <a:off x="0" y="0"/>
          <a:ext cx="0" cy="0"/>
          <a:chOff x="0" y="0"/>
          <a:chExt cx="0" cy="0"/>
        </a:xfrm>
      </p:grpSpPr>
      <p:sp>
        <p:nvSpPr>
          <p:cNvPr id="388"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389"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39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L01 - Titel links">
    <p:spTree>
      <p:nvGrpSpPr>
        <p:cNvPr id="1" name=""/>
        <p:cNvGrpSpPr/>
        <p:nvPr/>
      </p:nvGrpSpPr>
      <p:grpSpPr>
        <a:xfrm>
          <a:off x="0" y="0"/>
          <a:ext cx="0" cy="0"/>
          <a:chOff x="0" y="0"/>
          <a:chExt cx="0" cy="0"/>
        </a:xfrm>
      </p:grpSpPr>
      <p:sp>
        <p:nvSpPr>
          <p:cNvPr id="397"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398"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399"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40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L01 - Text">
    <p:spTree>
      <p:nvGrpSpPr>
        <p:cNvPr id="1" name=""/>
        <p:cNvGrpSpPr/>
        <p:nvPr/>
      </p:nvGrpSpPr>
      <p:grpSpPr>
        <a:xfrm>
          <a:off x="0" y="0"/>
          <a:ext cx="0" cy="0"/>
          <a:chOff x="0" y="0"/>
          <a:chExt cx="0" cy="0"/>
        </a:xfrm>
      </p:grpSpPr>
      <p:sp>
        <p:nvSpPr>
          <p:cNvPr id="407" name="Foliennummer"/>
          <p:cNvSpPr txBox="1">
            <a:spLocks noGrp="1"/>
          </p:cNvSpPr>
          <p:nvPr>
            <p:ph type="sldNum" sz="quarter" idx="2"/>
          </p:nvPr>
        </p:nvSpPr>
        <p:spPr>
          <a:xfrm>
            <a:off x="8385496" y="265781"/>
            <a:ext cx="386324" cy="315920"/>
          </a:xfrm>
          <a:prstGeom prst="rect">
            <a:avLst/>
          </a:prstGeom>
        </p:spPr>
        <p:txBody>
          <a:bodyPr/>
          <a:lstStyle>
            <a:lvl1pPr>
              <a:defRPr sz="1160"/>
            </a:lvl1pPr>
          </a:lstStyle>
          <a:p>
            <a:fld id="{86CB4B4D-7CA3-9044-876B-883B54F8677D}" type="slidenum">
              <a:t>‹Nr.›</a:t>
            </a:fld>
            <a:endParaRPr/>
          </a:p>
        </p:txBody>
      </p:sp>
      <p:sp>
        <p:nvSpPr>
          <p:cNvPr id="408"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409" name="Titeltext"/>
          <p:cNvSpPr txBox="1">
            <a:spLocks noGrp="1"/>
          </p:cNvSpPr>
          <p:nvPr>
            <p:ph type="title"/>
          </p:nvPr>
        </p:nvSpPr>
        <p:spPr>
          <a:prstGeom prst="rect">
            <a:avLst/>
          </a:prstGeom>
        </p:spPr>
        <p:txBody>
          <a:bodyPr/>
          <a:lstStyle/>
          <a:p>
            <a:r>
              <a:t>Titeltext</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416" name="Foliennummer"/>
          <p:cNvSpPr txBox="1">
            <a:spLocks noGrp="1"/>
          </p:cNvSpPr>
          <p:nvPr>
            <p:ph type="sldNum" sz="quarter" idx="2"/>
          </p:nvPr>
        </p:nvSpPr>
        <p:spPr>
          <a:xfrm>
            <a:off x="8459229" y="4912779"/>
            <a:ext cx="314189" cy="257891"/>
          </a:xfrm>
          <a:prstGeom prst="rect">
            <a:avLst/>
          </a:prstGeom>
        </p:spPr>
        <p:txBody>
          <a:bodyPr/>
          <a:lstStyle>
            <a:lvl1pPr>
              <a:defRPr sz="844" b="1">
                <a:latin typeface="+mn-lt"/>
                <a:ea typeface="+mn-ea"/>
                <a:cs typeface="+mn-cs"/>
                <a:sym typeface="DIN Light"/>
              </a:defRPr>
            </a:lvl1pPr>
          </a:lstStyle>
          <a:p>
            <a:fld id="{86CB4B4D-7CA3-9044-876B-883B54F8677D}" type="slidenum">
              <a:t>‹Nr.›</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Lektion Titel">
    <p:spTree>
      <p:nvGrpSpPr>
        <p:cNvPr id="1" name=""/>
        <p:cNvGrpSpPr/>
        <p:nvPr/>
      </p:nvGrpSpPr>
      <p:grpSpPr>
        <a:xfrm>
          <a:off x="0" y="0"/>
          <a:ext cx="0" cy="0"/>
          <a:chOff x="0" y="0"/>
          <a:chExt cx="0" cy="0"/>
        </a:xfrm>
      </p:grpSpPr>
      <p:pic>
        <p:nvPicPr>
          <p:cNvPr id="423" name="Skite_FIC_ID_2013.pdf" descr="Skite_FIC_ID_2013.pdf"/>
          <p:cNvPicPr>
            <a:picLocks noChangeAspect="1"/>
          </p:cNvPicPr>
          <p:nvPr/>
        </p:nvPicPr>
        <p:blipFill>
          <a:blip r:embed="rId2"/>
          <a:stretch>
            <a:fillRect/>
          </a:stretch>
        </p:blipFill>
        <p:spPr>
          <a:xfrm>
            <a:off x="379687" y="284765"/>
            <a:ext cx="2531251" cy="749913"/>
          </a:xfrm>
          <a:prstGeom prst="rect">
            <a:avLst/>
          </a:prstGeom>
          <a:ln w="12700">
            <a:miter lim="400000"/>
          </a:ln>
        </p:spPr>
      </p:pic>
      <p:sp>
        <p:nvSpPr>
          <p:cNvPr id="424"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
        <p:nvSpPr>
          <p:cNvPr id="425" name="Foliennummer"/>
          <p:cNvSpPr txBox="1">
            <a:spLocks noGrp="1"/>
          </p:cNvSpPr>
          <p:nvPr>
            <p:ph type="sldNum" sz="quarter" idx="2"/>
          </p:nvPr>
        </p:nvSpPr>
        <p:spPr>
          <a:xfrm>
            <a:off x="8459229" y="4912779"/>
            <a:ext cx="314189" cy="257891"/>
          </a:xfrm>
          <a:prstGeom prst="rect">
            <a:avLst/>
          </a:prstGeom>
        </p:spPr>
        <p:txBody>
          <a:bodyPr/>
          <a:lstStyle>
            <a:lvl1pPr>
              <a:defRPr sz="844" b="1">
                <a:latin typeface="+mn-lt"/>
                <a:ea typeface="+mn-ea"/>
                <a:cs typeface="+mn-cs"/>
                <a:sym typeface="DIN Light"/>
              </a:defRPr>
            </a:lvl1pPr>
          </a:lstStyle>
          <a:p>
            <a:fld id="{86CB4B4D-7CA3-9044-876B-883B54F8677D}" type="slidenum">
              <a:t>‹Nr.›</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Lektion Titel Kopie">
    <p:spTree>
      <p:nvGrpSpPr>
        <p:cNvPr id="1" name=""/>
        <p:cNvGrpSpPr/>
        <p:nvPr/>
      </p:nvGrpSpPr>
      <p:grpSpPr>
        <a:xfrm>
          <a:off x="0" y="0"/>
          <a:ext cx="0" cy="0"/>
          <a:chOff x="0" y="0"/>
          <a:chExt cx="0" cy="0"/>
        </a:xfrm>
      </p:grpSpPr>
      <p:sp>
        <p:nvSpPr>
          <p:cNvPr id="432"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2"/>
              </a:rPr>
              <a:t>info@freedominchrist.ch</a:t>
            </a:r>
            <a:r>
              <a:rPr sz="791"/>
              <a:t> |</a:t>
            </a:r>
            <a:r>
              <a:rPr sz="791">
                <a:hlinkClick r:id="rId3"/>
              </a:rPr>
              <a:t>www.freedominchrist.ch</a:t>
            </a:r>
          </a:p>
        </p:txBody>
      </p:sp>
      <p:sp>
        <p:nvSpPr>
          <p:cNvPr id="433" name="Foliennummer"/>
          <p:cNvSpPr txBox="1">
            <a:spLocks noGrp="1"/>
          </p:cNvSpPr>
          <p:nvPr>
            <p:ph type="sldNum" sz="quarter" idx="2"/>
          </p:nvPr>
        </p:nvSpPr>
        <p:spPr>
          <a:xfrm>
            <a:off x="8459229" y="4912779"/>
            <a:ext cx="314189" cy="257891"/>
          </a:xfrm>
          <a:prstGeom prst="rect">
            <a:avLst/>
          </a:prstGeom>
        </p:spPr>
        <p:txBody>
          <a:bodyPr/>
          <a:lstStyle>
            <a:lvl1pPr>
              <a:defRPr sz="844" b="1">
                <a:latin typeface="+mn-lt"/>
                <a:ea typeface="+mn-ea"/>
                <a:cs typeface="+mn-cs"/>
                <a:sym typeface="DIN Light"/>
              </a:defRPr>
            </a:lvl1pPr>
          </a:lstStyle>
          <a:p>
            <a:fld id="{86CB4B4D-7CA3-9044-876B-883B54F8677D}" type="slidenum">
              <a:t>‹Nr.›</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Lektions-Überschrift">
    <p:spTree>
      <p:nvGrpSpPr>
        <p:cNvPr id="1" name=""/>
        <p:cNvGrpSpPr/>
        <p:nvPr/>
      </p:nvGrpSpPr>
      <p:grpSpPr>
        <a:xfrm>
          <a:off x="0" y="0"/>
          <a:ext cx="0" cy="0"/>
          <a:chOff x="0" y="0"/>
          <a:chExt cx="0" cy="0"/>
        </a:xfrm>
      </p:grpSpPr>
      <p:pic>
        <p:nvPicPr>
          <p:cNvPr id="440"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441"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442"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443"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Lektions-Text Links">
    <p:spTree>
      <p:nvGrpSpPr>
        <p:cNvPr id="1" name=""/>
        <p:cNvGrpSpPr/>
        <p:nvPr/>
      </p:nvGrpSpPr>
      <p:grpSpPr>
        <a:xfrm>
          <a:off x="0" y="0"/>
          <a:ext cx="0" cy="0"/>
          <a:chOff x="0" y="0"/>
          <a:chExt cx="0" cy="0"/>
        </a:xfrm>
      </p:grpSpPr>
      <p:pic>
        <p:nvPicPr>
          <p:cNvPr id="450"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451"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452" name="Textebene 1…"/>
          <p:cNvSpPr txBox="1">
            <a:spLocks noGrp="1"/>
          </p:cNvSpPr>
          <p:nvPr>
            <p:ph type="body" idx="1"/>
          </p:nvPr>
        </p:nvSpPr>
        <p:spPr>
          <a:xfrm>
            <a:off x="1139063" y="2088281"/>
            <a:ext cx="7593751" cy="284765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453" name="Titeltext"/>
          <p:cNvSpPr txBox="1">
            <a:spLocks noGrp="1"/>
          </p:cNvSpPr>
          <p:nvPr>
            <p:ph type="title"/>
          </p:nvPr>
        </p:nvSpPr>
        <p:spPr>
          <a:prstGeom prst="rect">
            <a:avLst/>
          </a:prstGeom>
        </p:spPr>
        <p:txBody>
          <a:bodyPr/>
          <a:lstStyle/>
          <a:p>
            <a:r>
              <a:t>Titeltext</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Lektion 2">
    <p:spTree>
      <p:nvGrpSpPr>
        <p:cNvPr id="1" name=""/>
        <p:cNvGrpSpPr/>
        <p:nvPr/>
      </p:nvGrpSpPr>
      <p:grpSpPr>
        <a:xfrm>
          <a:off x="0" y="0"/>
          <a:ext cx="0" cy="0"/>
          <a:chOff x="0" y="0"/>
          <a:chExt cx="0" cy="0"/>
        </a:xfrm>
      </p:grpSpPr>
      <p:sp>
        <p:nvSpPr>
          <p:cNvPr id="460" name="Lektion 2 – Wer bin ich in Christus?"/>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2 – Wer bin ich in Christus?</a:t>
            </a:r>
          </a:p>
        </p:txBody>
      </p:sp>
      <p:pic>
        <p:nvPicPr>
          <p:cNvPr id="46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46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463"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12 - Titel mitte">
    <p:spTree>
      <p:nvGrpSpPr>
        <p:cNvPr id="1" name=""/>
        <p:cNvGrpSpPr/>
        <p:nvPr/>
      </p:nvGrpSpPr>
      <p:grpSpPr>
        <a:xfrm>
          <a:off x="0" y="0"/>
          <a:ext cx="0" cy="0"/>
          <a:chOff x="0" y="0"/>
          <a:chExt cx="0" cy="0"/>
        </a:xfrm>
      </p:grpSpPr>
      <p:sp>
        <p:nvSpPr>
          <p:cNvPr id="52"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53"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5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Lektion 3">
    <p:spTree>
      <p:nvGrpSpPr>
        <p:cNvPr id="1" name=""/>
        <p:cNvGrpSpPr/>
        <p:nvPr/>
      </p:nvGrpSpPr>
      <p:grpSpPr>
        <a:xfrm>
          <a:off x="0" y="0"/>
          <a:ext cx="0" cy="0"/>
          <a:chOff x="0" y="0"/>
          <a:chExt cx="0" cy="0"/>
        </a:xfrm>
      </p:grpSpPr>
      <p:sp>
        <p:nvSpPr>
          <p:cNvPr id="470" name="Lektion 3 – Die Wahrheit wähl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3 – Die Wahrheit wählen</a:t>
            </a:r>
          </a:p>
        </p:txBody>
      </p:sp>
      <p:pic>
        <p:nvPicPr>
          <p:cNvPr id="47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47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473"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Lektion 4">
    <p:spTree>
      <p:nvGrpSpPr>
        <p:cNvPr id="1" name=""/>
        <p:cNvGrpSpPr/>
        <p:nvPr/>
      </p:nvGrpSpPr>
      <p:grpSpPr>
        <a:xfrm>
          <a:off x="0" y="0"/>
          <a:ext cx="0" cy="0"/>
          <a:chOff x="0" y="0"/>
          <a:chExt cx="0" cy="0"/>
        </a:xfrm>
      </p:grpSpPr>
      <p:sp>
        <p:nvSpPr>
          <p:cNvPr id="480" name="Lektion 4 – Unser Weltbild überdenk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4 – Unser Weltbild überdenken</a:t>
            </a:r>
          </a:p>
        </p:txBody>
      </p:sp>
      <p:pic>
        <p:nvPicPr>
          <p:cNvPr id="48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48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483"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Lektion 5">
    <p:spTree>
      <p:nvGrpSpPr>
        <p:cNvPr id="1" name=""/>
        <p:cNvGrpSpPr/>
        <p:nvPr/>
      </p:nvGrpSpPr>
      <p:grpSpPr>
        <a:xfrm>
          <a:off x="0" y="0"/>
          <a:ext cx="0" cy="0"/>
          <a:chOff x="0" y="0"/>
          <a:chExt cx="0" cy="0"/>
        </a:xfrm>
      </p:grpSpPr>
      <p:sp>
        <p:nvSpPr>
          <p:cNvPr id="490" name="Lektion 5 – Unsere tägliche Entscheidung"/>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5 – Unsere tägliche Entscheidung</a:t>
            </a:r>
          </a:p>
        </p:txBody>
      </p:sp>
      <p:pic>
        <p:nvPicPr>
          <p:cNvPr id="49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49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493"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Lektion 6">
    <p:spTree>
      <p:nvGrpSpPr>
        <p:cNvPr id="1" name=""/>
        <p:cNvGrpSpPr/>
        <p:nvPr/>
      </p:nvGrpSpPr>
      <p:grpSpPr>
        <a:xfrm>
          <a:off x="0" y="0"/>
          <a:ext cx="0" cy="0"/>
          <a:chOff x="0" y="0"/>
          <a:chExt cx="0" cy="0"/>
        </a:xfrm>
      </p:grpSpPr>
      <p:sp>
        <p:nvSpPr>
          <p:cNvPr id="500" name="Lektion 6 – Festungen zerstör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6 – Festungen zerstören</a:t>
            </a:r>
          </a:p>
        </p:txBody>
      </p:sp>
      <p:pic>
        <p:nvPicPr>
          <p:cNvPr id="50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0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03"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Lektion 7">
    <p:spTree>
      <p:nvGrpSpPr>
        <p:cNvPr id="1" name=""/>
        <p:cNvGrpSpPr/>
        <p:nvPr/>
      </p:nvGrpSpPr>
      <p:grpSpPr>
        <a:xfrm>
          <a:off x="0" y="0"/>
          <a:ext cx="0" cy="0"/>
          <a:chOff x="0" y="0"/>
          <a:chExt cx="0" cy="0"/>
        </a:xfrm>
      </p:grpSpPr>
      <p:sp>
        <p:nvSpPr>
          <p:cNvPr id="510" name="Lektion 7 – Der Kampf um unsere Gedank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7 – Der Kampf um unsere Gedanken</a:t>
            </a:r>
          </a:p>
        </p:txBody>
      </p:sp>
      <p:pic>
        <p:nvPicPr>
          <p:cNvPr id="51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1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13"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Lektion 8">
    <p:spTree>
      <p:nvGrpSpPr>
        <p:cNvPr id="1" name=""/>
        <p:cNvGrpSpPr/>
        <p:nvPr/>
      </p:nvGrpSpPr>
      <p:grpSpPr>
        <a:xfrm>
          <a:off x="0" y="0"/>
          <a:ext cx="0" cy="0"/>
          <a:chOff x="0" y="0"/>
          <a:chExt cx="0" cy="0"/>
        </a:xfrm>
      </p:grpSpPr>
      <p:sp>
        <p:nvSpPr>
          <p:cNvPr id="520" name="Lektion 8 – Guter Umgang mit Gefühl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8 – Guter Umgang mit Gefühlen</a:t>
            </a:r>
          </a:p>
        </p:txBody>
      </p:sp>
      <p:pic>
        <p:nvPicPr>
          <p:cNvPr id="52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2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23"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
        <p:nvSpPr>
          <p:cNvPr id="524" name="Textebene 1…"/>
          <p:cNvSpPr txBox="1">
            <a:spLocks noGrp="1"/>
          </p:cNvSpPr>
          <p:nvPr>
            <p:ph type="body" sz="quarter" idx="1"/>
          </p:nvPr>
        </p:nvSpPr>
        <p:spPr>
          <a:xfrm>
            <a:off x="1139063" y="1898438"/>
            <a:ext cx="7593751" cy="664453"/>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25" name="Titeltext"/>
          <p:cNvSpPr txBox="1">
            <a:spLocks noGrp="1"/>
          </p:cNvSpPr>
          <p:nvPr>
            <p:ph type="title"/>
          </p:nvPr>
        </p:nvSpPr>
        <p:spPr>
          <a:xfrm>
            <a:off x="1139063" y="2657813"/>
            <a:ext cx="7358063" cy="1285876"/>
          </a:xfrm>
          <a:prstGeom prst="rect">
            <a:avLst/>
          </a:prstGeom>
        </p:spPr>
        <p:txBody>
          <a:bodyPr/>
          <a:lstStyle>
            <a:lvl1pPr>
              <a:lnSpc>
                <a:spcPct val="100000"/>
              </a:lnSpc>
              <a:defRPr sz="4218">
                <a:solidFill>
                  <a:srgbClr val="002D98"/>
                </a:solidFill>
              </a:defRPr>
            </a:lvl1pPr>
          </a:lstStyle>
          <a:p>
            <a:r>
              <a:t>Titeltext</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Lektion 9">
    <p:spTree>
      <p:nvGrpSpPr>
        <p:cNvPr id="1" name=""/>
        <p:cNvGrpSpPr/>
        <p:nvPr/>
      </p:nvGrpSpPr>
      <p:grpSpPr>
        <a:xfrm>
          <a:off x="0" y="0"/>
          <a:ext cx="0" cy="0"/>
          <a:chOff x="0" y="0"/>
          <a:chExt cx="0" cy="0"/>
        </a:xfrm>
      </p:grpSpPr>
      <p:sp>
        <p:nvSpPr>
          <p:cNvPr id="532" name="Lektion 9 – Von ganzem Herzen vergeb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9 – Von ganzem Herzen vergeben</a:t>
            </a:r>
          </a:p>
        </p:txBody>
      </p:sp>
      <p:pic>
        <p:nvPicPr>
          <p:cNvPr id="533" name="Skite_2013.pdf" descr="Skite_2013.pdf"/>
          <p:cNvPicPr>
            <a:picLocks noChangeAspect="1"/>
          </p:cNvPicPr>
          <p:nvPr/>
        </p:nvPicPr>
        <p:blipFill>
          <a:blip r:embed="rId2"/>
          <a:stretch>
            <a:fillRect/>
          </a:stretch>
        </p:blipFill>
        <p:spPr>
          <a:xfrm>
            <a:off x="193571" y="150176"/>
            <a:ext cx="632813" cy="697804"/>
          </a:xfrm>
          <a:prstGeom prst="rect">
            <a:avLst/>
          </a:prstGeom>
          <a:ln w="12700">
            <a:miter lim="400000"/>
          </a:ln>
        </p:spPr>
      </p:pic>
      <p:sp>
        <p:nvSpPr>
          <p:cNvPr id="53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35" name="Textebene 1…"/>
          <p:cNvSpPr txBox="1">
            <a:spLocks noGrp="1"/>
          </p:cNvSpPr>
          <p:nvPr>
            <p:ph type="body" sz="quarter" idx="1"/>
          </p:nvPr>
        </p:nvSpPr>
        <p:spPr>
          <a:xfrm>
            <a:off x="1139063" y="1898438"/>
            <a:ext cx="7593751" cy="664453"/>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36" name="Titeltext"/>
          <p:cNvSpPr txBox="1">
            <a:spLocks noGrp="1"/>
          </p:cNvSpPr>
          <p:nvPr>
            <p:ph type="title"/>
          </p:nvPr>
        </p:nvSpPr>
        <p:spPr>
          <a:xfrm>
            <a:off x="1139063" y="2657811"/>
            <a:ext cx="7358063" cy="1708595"/>
          </a:xfrm>
          <a:prstGeom prst="rect">
            <a:avLst/>
          </a:prstGeom>
        </p:spPr>
        <p:txBody>
          <a:bodyPr/>
          <a:lstStyle>
            <a:lvl1pPr>
              <a:lnSpc>
                <a:spcPct val="100000"/>
              </a:lnSpc>
              <a:defRPr sz="4218">
                <a:solidFill>
                  <a:srgbClr val="002D98"/>
                </a:solidFill>
              </a:defRPr>
            </a:lvl1pPr>
          </a:lstStyle>
          <a:p>
            <a:r>
              <a:t>Titeltext</a:t>
            </a:r>
          </a:p>
        </p:txBody>
      </p:sp>
      <p:sp>
        <p:nvSpPr>
          <p:cNvPr id="537"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Lektion 10">
    <p:spTree>
      <p:nvGrpSpPr>
        <p:cNvPr id="1" name=""/>
        <p:cNvGrpSpPr/>
        <p:nvPr/>
      </p:nvGrpSpPr>
      <p:grpSpPr>
        <a:xfrm>
          <a:off x="0" y="0"/>
          <a:ext cx="0" cy="0"/>
          <a:chOff x="0" y="0"/>
          <a:chExt cx="0" cy="0"/>
        </a:xfrm>
      </p:grpSpPr>
      <p:sp>
        <p:nvSpPr>
          <p:cNvPr id="544" name="Lektion 10 – Tag für Tag in Freiheit leb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10 – Tag für Tag in Freiheit leben</a:t>
            </a:r>
          </a:p>
        </p:txBody>
      </p:sp>
      <p:pic>
        <p:nvPicPr>
          <p:cNvPr id="545"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4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47" name="Textebene 1…"/>
          <p:cNvSpPr txBox="1">
            <a:spLocks noGrp="1"/>
          </p:cNvSpPr>
          <p:nvPr>
            <p:ph type="body" sz="quarter" idx="1"/>
          </p:nvPr>
        </p:nvSpPr>
        <p:spPr>
          <a:xfrm>
            <a:off x="1139063" y="1898438"/>
            <a:ext cx="7593751" cy="664453"/>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48" name="Titeltext"/>
          <p:cNvSpPr txBox="1">
            <a:spLocks noGrp="1"/>
          </p:cNvSpPr>
          <p:nvPr>
            <p:ph type="title"/>
          </p:nvPr>
        </p:nvSpPr>
        <p:spPr>
          <a:xfrm>
            <a:off x="1139063" y="2657813"/>
            <a:ext cx="7358063" cy="1708594"/>
          </a:xfrm>
          <a:prstGeom prst="rect">
            <a:avLst/>
          </a:prstGeom>
        </p:spPr>
        <p:txBody>
          <a:bodyPr/>
          <a:lstStyle>
            <a:lvl1pPr>
              <a:lnSpc>
                <a:spcPct val="100000"/>
              </a:lnSpc>
              <a:defRPr sz="4218">
                <a:solidFill>
                  <a:srgbClr val="002D98"/>
                </a:solidFill>
              </a:defRPr>
            </a:lvl1pPr>
          </a:lstStyle>
          <a:p>
            <a:r>
              <a:t>Titeltext</a:t>
            </a:r>
          </a:p>
        </p:txBody>
      </p:sp>
      <p:sp>
        <p:nvSpPr>
          <p:cNvPr id="549"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Lektion 11">
    <p:spTree>
      <p:nvGrpSpPr>
        <p:cNvPr id="1" name=""/>
        <p:cNvGrpSpPr/>
        <p:nvPr/>
      </p:nvGrpSpPr>
      <p:grpSpPr>
        <a:xfrm>
          <a:off x="0" y="0"/>
          <a:ext cx="0" cy="0"/>
          <a:chOff x="0" y="0"/>
          <a:chExt cx="0" cy="0"/>
        </a:xfrm>
      </p:grpSpPr>
      <p:sp>
        <p:nvSpPr>
          <p:cNvPr id="556" name="Lektion 11 – Gottgefällige Beziehung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11 – Gottgefällige Beziehungen</a:t>
            </a:r>
          </a:p>
        </p:txBody>
      </p:sp>
      <p:pic>
        <p:nvPicPr>
          <p:cNvPr id="557"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58"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59" name="Textebene 1…"/>
          <p:cNvSpPr txBox="1">
            <a:spLocks noGrp="1"/>
          </p:cNvSpPr>
          <p:nvPr>
            <p:ph type="body" sz="quarter" idx="1"/>
          </p:nvPr>
        </p:nvSpPr>
        <p:spPr>
          <a:xfrm>
            <a:off x="1139063" y="1898438"/>
            <a:ext cx="7593751" cy="664454"/>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60"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
        <p:nvSpPr>
          <p:cNvPr id="561" name="Titeltext"/>
          <p:cNvSpPr txBox="1">
            <a:spLocks noGrp="1"/>
          </p:cNvSpPr>
          <p:nvPr>
            <p:ph type="title"/>
          </p:nvPr>
        </p:nvSpPr>
        <p:spPr>
          <a:xfrm>
            <a:off x="1139063" y="2657813"/>
            <a:ext cx="7593751" cy="1708594"/>
          </a:xfrm>
          <a:prstGeom prst="rect">
            <a:avLst/>
          </a:prstGeom>
        </p:spPr>
        <p:txBody>
          <a:bodyPr/>
          <a:lstStyle>
            <a:lvl1pPr>
              <a:lnSpc>
                <a:spcPct val="100000"/>
              </a:lnSpc>
              <a:defRPr sz="4218">
                <a:solidFill>
                  <a:srgbClr val="002D98"/>
                </a:solidFill>
              </a:defRPr>
            </a:lvl1pPr>
          </a:lstStyle>
          <a:p>
            <a:r>
              <a:t>Titeltext</a:t>
            </a: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Lektion 12">
    <p:spTree>
      <p:nvGrpSpPr>
        <p:cNvPr id="1" name=""/>
        <p:cNvGrpSpPr/>
        <p:nvPr/>
      </p:nvGrpSpPr>
      <p:grpSpPr>
        <a:xfrm>
          <a:off x="0" y="0"/>
          <a:ext cx="0" cy="0"/>
          <a:chOff x="0" y="0"/>
          <a:chExt cx="0" cy="0"/>
        </a:xfrm>
      </p:grpSpPr>
      <p:sp>
        <p:nvSpPr>
          <p:cNvPr id="568" name="Lektion 12 – Gottes Ziele – unsere Wünsche"/>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12 – Gottes Ziele – unsere Wünsche</a:t>
            </a:r>
          </a:p>
        </p:txBody>
      </p:sp>
      <p:pic>
        <p:nvPicPr>
          <p:cNvPr id="569"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70"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71" name="Textebene 1…"/>
          <p:cNvSpPr txBox="1">
            <a:spLocks noGrp="1"/>
          </p:cNvSpPr>
          <p:nvPr>
            <p:ph type="body" sz="quarter" idx="1"/>
          </p:nvPr>
        </p:nvSpPr>
        <p:spPr>
          <a:xfrm>
            <a:off x="1139063" y="1898438"/>
            <a:ext cx="7593751" cy="664454"/>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72"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
        <p:nvSpPr>
          <p:cNvPr id="573" name="Titeltext"/>
          <p:cNvSpPr txBox="1">
            <a:spLocks noGrp="1"/>
          </p:cNvSpPr>
          <p:nvPr>
            <p:ph type="title"/>
          </p:nvPr>
        </p:nvSpPr>
        <p:spPr>
          <a:xfrm>
            <a:off x="1139063" y="2657813"/>
            <a:ext cx="7593751" cy="1708594"/>
          </a:xfrm>
          <a:prstGeom prst="rect">
            <a:avLst/>
          </a:prstGeom>
        </p:spPr>
        <p:txBody>
          <a:bodyPr/>
          <a:lstStyle>
            <a:lvl1pPr>
              <a:lnSpc>
                <a:spcPct val="100000"/>
              </a:lnSpc>
              <a:defRPr sz="4218">
                <a:solidFill>
                  <a:srgbClr val="002D98"/>
                </a:solidFill>
              </a:defRPr>
            </a:lvl1pPr>
          </a:lstStyle>
          <a:p>
            <a:r>
              <a:t>Titeltext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L12 - Titel links">
    <p:spTree>
      <p:nvGrpSpPr>
        <p:cNvPr id="1" name=""/>
        <p:cNvGrpSpPr/>
        <p:nvPr/>
      </p:nvGrpSpPr>
      <p:grpSpPr>
        <a:xfrm>
          <a:off x="0" y="0"/>
          <a:ext cx="0" cy="0"/>
          <a:chOff x="0" y="0"/>
          <a:chExt cx="0" cy="0"/>
        </a:xfrm>
      </p:grpSpPr>
      <p:sp>
        <p:nvSpPr>
          <p:cNvPr id="61"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62"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63"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64"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Lektion 13">
    <p:spTree>
      <p:nvGrpSpPr>
        <p:cNvPr id="1" name=""/>
        <p:cNvGrpSpPr/>
        <p:nvPr/>
      </p:nvGrpSpPr>
      <p:grpSpPr>
        <a:xfrm>
          <a:off x="0" y="0"/>
          <a:ext cx="0" cy="0"/>
          <a:chOff x="0" y="0"/>
          <a:chExt cx="0" cy="0"/>
        </a:xfrm>
      </p:grpSpPr>
      <p:sp>
        <p:nvSpPr>
          <p:cNvPr id="580" name="Lektion 13 – Auf Kurs bleib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13 – Auf Kurs bleiben</a:t>
            </a:r>
          </a:p>
        </p:txBody>
      </p:sp>
      <p:pic>
        <p:nvPicPr>
          <p:cNvPr id="581"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8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83" name="Textebene 1…"/>
          <p:cNvSpPr txBox="1">
            <a:spLocks noGrp="1"/>
          </p:cNvSpPr>
          <p:nvPr>
            <p:ph type="body" sz="quarter" idx="1"/>
          </p:nvPr>
        </p:nvSpPr>
        <p:spPr>
          <a:xfrm>
            <a:off x="1139063" y="1898438"/>
            <a:ext cx="7593751" cy="664454"/>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84"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
        <p:nvSpPr>
          <p:cNvPr id="585" name="Titeltext"/>
          <p:cNvSpPr txBox="1">
            <a:spLocks noGrp="1"/>
          </p:cNvSpPr>
          <p:nvPr>
            <p:ph type="title"/>
          </p:nvPr>
        </p:nvSpPr>
        <p:spPr>
          <a:xfrm>
            <a:off x="1139063" y="2657813"/>
            <a:ext cx="7593751" cy="1708594"/>
          </a:xfrm>
          <a:prstGeom prst="rect">
            <a:avLst/>
          </a:prstGeom>
        </p:spPr>
        <p:txBody>
          <a:bodyPr/>
          <a:lstStyle>
            <a:lvl1pPr>
              <a:lnSpc>
                <a:spcPct val="100000"/>
              </a:lnSpc>
              <a:defRPr sz="4218">
                <a:solidFill>
                  <a:srgbClr val="002D98"/>
                </a:solidFill>
              </a:defRPr>
            </a:lvl1pPr>
          </a:lstStyle>
          <a:p>
            <a:r>
              <a:t>Titeltext</a:t>
            </a: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onus">
    <p:spTree>
      <p:nvGrpSpPr>
        <p:cNvPr id="1" name=""/>
        <p:cNvGrpSpPr/>
        <p:nvPr/>
      </p:nvGrpSpPr>
      <p:grpSpPr>
        <a:xfrm>
          <a:off x="0" y="0"/>
          <a:ext cx="0" cy="0"/>
          <a:chOff x="0" y="0"/>
          <a:chExt cx="0" cy="0"/>
        </a:xfrm>
      </p:grpSpPr>
      <p:pic>
        <p:nvPicPr>
          <p:cNvPr id="592"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593"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594" name="Textebene 1…"/>
          <p:cNvSpPr txBox="1">
            <a:spLocks noGrp="1"/>
          </p:cNvSpPr>
          <p:nvPr>
            <p:ph type="body" sz="quarter" idx="1"/>
          </p:nvPr>
        </p:nvSpPr>
        <p:spPr>
          <a:xfrm>
            <a:off x="1139063" y="1898438"/>
            <a:ext cx="7593751" cy="664454"/>
          </a:xfrm>
          <a:prstGeom prst="rect">
            <a:avLst/>
          </a:prstGeom>
        </p:spPr>
        <p:txBody>
          <a:bodyPr/>
          <a:lstStyle>
            <a:lvl1pPr>
              <a:lnSpc>
                <a:spcPct val="100000"/>
              </a:lnSpc>
              <a:spcBef>
                <a:spcPts val="0"/>
              </a:spcBef>
              <a:defRPr sz="3164" b="1">
                <a:latin typeface="+mn-lt"/>
                <a:ea typeface="+mn-ea"/>
                <a:cs typeface="+mn-cs"/>
                <a:sym typeface="DIN Light"/>
              </a:defRPr>
            </a:lvl1pPr>
            <a:lvl2pPr>
              <a:lnSpc>
                <a:spcPct val="100000"/>
              </a:lnSpc>
              <a:spcBef>
                <a:spcPts val="0"/>
              </a:spcBef>
              <a:defRPr sz="3164" b="1">
                <a:latin typeface="+mn-lt"/>
                <a:ea typeface="+mn-ea"/>
                <a:cs typeface="+mn-cs"/>
                <a:sym typeface="DIN Light"/>
              </a:defRPr>
            </a:lvl2pPr>
            <a:lvl3pPr>
              <a:lnSpc>
                <a:spcPct val="100000"/>
              </a:lnSpc>
              <a:spcBef>
                <a:spcPts val="0"/>
              </a:spcBef>
              <a:defRPr sz="3164" b="1">
                <a:latin typeface="+mn-lt"/>
                <a:ea typeface="+mn-ea"/>
                <a:cs typeface="+mn-cs"/>
                <a:sym typeface="DIN Light"/>
              </a:defRPr>
            </a:lvl3pPr>
            <a:lvl4pPr>
              <a:lnSpc>
                <a:spcPct val="100000"/>
              </a:lnSpc>
              <a:spcBef>
                <a:spcPts val="0"/>
              </a:spcBef>
              <a:defRPr sz="3164" b="1">
                <a:latin typeface="+mn-lt"/>
                <a:ea typeface="+mn-ea"/>
                <a:cs typeface="+mn-cs"/>
                <a:sym typeface="DIN Light"/>
              </a:defRPr>
            </a:lvl4pPr>
            <a:lvl5pPr>
              <a:lnSpc>
                <a:spcPct val="100000"/>
              </a:lnSpc>
              <a:spcBef>
                <a:spcPts val="0"/>
              </a:spcBef>
              <a:defRPr sz="3164" b="1">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
        <p:nvSpPr>
          <p:cNvPr id="595" name="FREEDOM IN CHRIST | Parallelstrasse 54 | 3714 Frutigen | +41 (0)33 671 02 71 | info@freedominchrist.ch |www.freedominchrist.ch"/>
          <p:cNvSpPr txBox="1"/>
          <p:nvPr/>
        </p:nvSpPr>
        <p:spPr>
          <a:xfrm>
            <a:off x="379687" y="4912779"/>
            <a:ext cx="8353126" cy="121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1082">
              <a:lnSpc>
                <a:spcPct val="100000"/>
              </a:lnSpc>
              <a:defRPr sz="1500" b="0" spc="45">
                <a:solidFill>
                  <a:srgbClr val="6CB200"/>
                </a:solidFill>
                <a:latin typeface="DIN"/>
                <a:ea typeface="DIN"/>
                <a:cs typeface="DIN"/>
                <a:sym typeface="DIN"/>
              </a:defRPr>
            </a:pPr>
            <a:r>
              <a:rPr sz="791" spc="71">
                <a:solidFill>
                  <a:srgbClr val="002D98"/>
                </a:solidFill>
              </a:rPr>
              <a:t>FREEDOM IN CHRIST</a:t>
            </a:r>
            <a:r>
              <a:rPr sz="791">
                <a:solidFill>
                  <a:srgbClr val="002D98"/>
                </a:solidFill>
              </a:rPr>
              <a:t> </a:t>
            </a:r>
            <a:r>
              <a:rPr sz="791"/>
              <a:t>| Parallelstrasse 54 | 3714 Frutigen | +41 (0)33 671 02 71 | </a:t>
            </a:r>
            <a:r>
              <a:rPr sz="791">
                <a:hlinkClick r:id="rId3"/>
              </a:rPr>
              <a:t>info@freedominchrist.ch</a:t>
            </a:r>
            <a:r>
              <a:rPr sz="791"/>
              <a:t> |</a:t>
            </a:r>
            <a:r>
              <a:rPr sz="791">
                <a:hlinkClick r:id="rId4"/>
              </a:rPr>
              <a:t>www.freedominchrist.ch</a:t>
            </a:r>
          </a:p>
        </p:txBody>
      </p:sp>
      <p:sp>
        <p:nvSpPr>
          <p:cNvPr id="596" name="Titeltext"/>
          <p:cNvSpPr txBox="1">
            <a:spLocks noGrp="1"/>
          </p:cNvSpPr>
          <p:nvPr>
            <p:ph type="title"/>
          </p:nvPr>
        </p:nvSpPr>
        <p:spPr>
          <a:xfrm>
            <a:off x="1139063" y="2657813"/>
            <a:ext cx="7593751" cy="1708594"/>
          </a:xfrm>
          <a:prstGeom prst="rect">
            <a:avLst/>
          </a:prstGeom>
        </p:spPr>
        <p:txBody>
          <a:bodyPr/>
          <a:lstStyle>
            <a:lvl1pPr>
              <a:lnSpc>
                <a:spcPct val="100000"/>
              </a:lnSpc>
              <a:defRPr sz="4218">
                <a:solidFill>
                  <a:srgbClr val="002D98"/>
                </a:solidFill>
              </a:defRPr>
            </a:lvl1pPr>
          </a:lstStyle>
          <a:p>
            <a:r>
              <a:t>Titeltext</a:t>
            </a:r>
          </a:p>
        </p:txBody>
      </p:sp>
      <p:sp>
        <p:nvSpPr>
          <p:cNvPr id="597" name="Bonus – Die Schritte zur Freiheit in Christus"/>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Bonus – Die Schritte zur Freiheit in Christus</a:t>
            </a: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Lektion 13 Kopie">
    <p:spTree>
      <p:nvGrpSpPr>
        <p:cNvPr id="1" name=""/>
        <p:cNvGrpSpPr/>
        <p:nvPr/>
      </p:nvGrpSpPr>
      <p:grpSpPr>
        <a:xfrm>
          <a:off x="0" y="0"/>
          <a:ext cx="0" cy="0"/>
          <a:chOff x="0" y="0"/>
          <a:chExt cx="0" cy="0"/>
        </a:xfrm>
      </p:grpSpPr>
      <p:sp>
        <p:nvSpPr>
          <p:cNvPr id="604" name="Bonus"/>
          <p:cNvSpPr txBox="1"/>
          <p:nvPr/>
        </p:nvSpPr>
        <p:spPr>
          <a:xfrm>
            <a:off x="1139063" y="269130"/>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Bonus</a:t>
            </a:r>
          </a:p>
        </p:txBody>
      </p:sp>
      <p:pic>
        <p:nvPicPr>
          <p:cNvPr id="605"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60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607" name="Textebene 1…"/>
          <p:cNvSpPr txBox="1">
            <a:spLocks noGrp="1"/>
          </p:cNvSpPr>
          <p:nvPr>
            <p:ph type="body" sz="quarter" idx="1"/>
          </p:nvPr>
        </p:nvSpPr>
        <p:spPr>
          <a:xfrm>
            <a:off x="1139063" y="759375"/>
            <a:ext cx="7593751" cy="1177032"/>
          </a:xfrm>
          <a:prstGeom prst="rect">
            <a:avLst/>
          </a:prstGeom>
        </p:spPr>
        <p:txBody>
          <a:bodyPr/>
          <a:lstStyle>
            <a:lvl1pPr algn="ctr">
              <a:spcBef>
                <a:spcPts val="0"/>
              </a:spcBef>
              <a:defRPr sz="2320" b="1" cap="all">
                <a:solidFill>
                  <a:srgbClr val="021EAA"/>
                </a:solidFill>
                <a:latin typeface="+mn-lt"/>
                <a:ea typeface="+mn-ea"/>
                <a:cs typeface="+mn-cs"/>
                <a:sym typeface="DIN Light"/>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Untertitel">
    <p:spTree>
      <p:nvGrpSpPr>
        <p:cNvPr id="1" name=""/>
        <p:cNvGrpSpPr/>
        <p:nvPr/>
      </p:nvGrpSpPr>
      <p:grpSpPr>
        <a:xfrm>
          <a:off x="0" y="0"/>
          <a:ext cx="0" cy="0"/>
          <a:chOff x="0" y="0"/>
          <a:chExt cx="0" cy="0"/>
        </a:xfrm>
      </p:grpSpPr>
      <p:sp>
        <p:nvSpPr>
          <p:cNvPr id="614" name="Lektion 1 – Woher komme ich?"/>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 – Woher komme ich?</a:t>
            </a:r>
          </a:p>
        </p:txBody>
      </p:sp>
      <p:pic>
        <p:nvPicPr>
          <p:cNvPr id="615"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616"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
        <p:nvSpPr>
          <p:cNvPr id="617" name="Textebene 1…"/>
          <p:cNvSpPr txBox="1">
            <a:spLocks noGrp="1"/>
          </p:cNvSpPr>
          <p:nvPr>
            <p:ph type="body" sz="quarter" idx="1"/>
          </p:nvPr>
        </p:nvSpPr>
        <p:spPr>
          <a:xfrm>
            <a:off x="1139063" y="759375"/>
            <a:ext cx="7593751" cy="697805"/>
          </a:xfrm>
          <a:prstGeom prst="rect">
            <a:avLst/>
          </a:prstGeom>
        </p:spPr>
        <p:txBody>
          <a:bodyPr/>
          <a:lstStyle>
            <a:lvl1pPr>
              <a:lnSpc>
                <a:spcPct val="100000"/>
              </a:lnSpc>
              <a:spcBef>
                <a:spcPts val="0"/>
              </a:spcBef>
              <a:defRPr sz="2109">
                <a:solidFill>
                  <a:srgbClr val="002D98"/>
                </a:solidFill>
              </a:defRPr>
            </a:lvl1pPr>
            <a:lvl2pPr algn="ctr">
              <a:spcBef>
                <a:spcPts val="0"/>
              </a:spcBef>
              <a:defRPr sz="2320" b="1" cap="all">
                <a:solidFill>
                  <a:srgbClr val="021EAA"/>
                </a:solidFill>
                <a:latin typeface="+mn-lt"/>
                <a:ea typeface="+mn-ea"/>
                <a:cs typeface="+mn-cs"/>
                <a:sym typeface="DIN Light"/>
              </a:defRPr>
            </a:lvl2pPr>
            <a:lvl3pPr algn="ctr">
              <a:spcBef>
                <a:spcPts val="0"/>
              </a:spcBef>
              <a:defRPr sz="2320" b="1" cap="all">
                <a:solidFill>
                  <a:srgbClr val="021EAA"/>
                </a:solidFill>
                <a:latin typeface="+mn-lt"/>
                <a:ea typeface="+mn-ea"/>
                <a:cs typeface="+mn-cs"/>
                <a:sym typeface="DIN Light"/>
              </a:defRPr>
            </a:lvl3pPr>
            <a:lvl4pPr algn="ctr">
              <a:spcBef>
                <a:spcPts val="0"/>
              </a:spcBef>
              <a:defRPr sz="2320" b="1" cap="all">
                <a:solidFill>
                  <a:srgbClr val="021EAA"/>
                </a:solidFill>
                <a:latin typeface="+mn-lt"/>
                <a:ea typeface="+mn-ea"/>
                <a:cs typeface="+mn-cs"/>
                <a:sym typeface="DIN Light"/>
              </a:defRPr>
            </a:lvl4pPr>
            <a:lvl5pPr algn="ctr">
              <a:spcBef>
                <a:spcPts val="0"/>
              </a:spcBef>
              <a:defRPr sz="2320" b="1" cap="all">
                <a:solidFill>
                  <a:srgbClr val="021EAA"/>
                </a:solidFill>
                <a:latin typeface="+mn-lt"/>
                <a:ea typeface="+mn-ea"/>
                <a:cs typeface="+mn-cs"/>
                <a:sym typeface="DIN Light"/>
              </a:defRPr>
            </a:lvl5pPr>
          </a:lstStyle>
          <a:p>
            <a:r>
              <a:t>Textebene 1</a:t>
            </a:r>
          </a:p>
          <a:p>
            <a:pPr lvl="1"/>
            <a:r>
              <a:t>Textebene 2</a:t>
            </a:r>
          </a:p>
          <a:p>
            <a:pPr lvl="2"/>
            <a:r>
              <a:t>Textebene 3</a:t>
            </a:r>
          </a:p>
          <a:p>
            <a:pPr lvl="3"/>
            <a:r>
              <a:t>Textebene 4</a:t>
            </a:r>
          </a:p>
          <a:p>
            <a:pPr lvl="4"/>
            <a:r>
              <a:t>Textebene 5</a:t>
            </a: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el &amp; Untertitel">
    <p:spTree>
      <p:nvGrpSpPr>
        <p:cNvPr id="1" name=""/>
        <p:cNvGrpSpPr/>
        <p:nvPr/>
      </p:nvGrpSpPr>
      <p:grpSpPr>
        <a:xfrm>
          <a:off x="0" y="0"/>
          <a:ext cx="0" cy="0"/>
          <a:chOff x="0" y="0"/>
          <a:chExt cx="0" cy="0"/>
        </a:xfrm>
      </p:grpSpPr>
      <p:sp>
        <p:nvSpPr>
          <p:cNvPr id="624" name="Titeltext"/>
          <p:cNvSpPr txBox="1">
            <a:spLocks noGrp="1"/>
          </p:cNvSpPr>
          <p:nvPr>
            <p:ph type="title"/>
          </p:nvPr>
        </p:nvSpPr>
        <p:spPr>
          <a:xfrm>
            <a:off x="892969" y="863947"/>
            <a:ext cx="7358063" cy="1741289"/>
          </a:xfrm>
          <a:prstGeom prst="rect">
            <a:avLst/>
          </a:prstGeom>
        </p:spPr>
        <p:txBody>
          <a:bodyPr anchor="b"/>
          <a:lstStyle>
            <a:lvl1pPr>
              <a:lnSpc>
                <a:spcPct val="100000"/>
              </a:lnSpc>
              <a:defRPr sz="3164" cap="none">
                <a:solidFill>
                  <a:srgbClr val="6CB200"/>
                </a:solidFill>
              </a:defRPr>
            </a:lvl1pPr>
          </a:lstStyle>
          <a:p>
            <a:r>
              <a:t>Titeltext</a:t>
            </a:r>
          </a:p>
        </p:txBody>
      </p:sp>
      <p:sp>
        <p:nvSpPr>
          <p:cNvPr id="625" name="Textebene 1…"/>
          <p:cNvSpPr txBox="1">
            <a:spLocks noGrp="1"/>
          </p:cNvSpPr>
          <p:nvPr>
            <p:ph type="body" sz="quarter" idx="1"/>
          </p:nvPr>
        </p:nvSpPr>
        <p:spPr>
          <a:xfrm>
            <a:off x="892969" y="2652117"/>
            <a:ext cx="7358063" cy="596057"/>
          </a:xfrm>
          <a:prstGeom prst="rect">
            <a:avLst/>
          </a:prstGeom>
        </p:spPr>
        <p:txBody>
          <a:bodyPr/>
          <a:lstStyle>
            <a:lvl1pPr>
              <a:lnSpc>
                <a:spcPct val="100000"/>
              </a:lnSpc>
              <a:spcBef>
                <a:spcPts val="0"/>
              </a:spcBef>
              <a:defRPr sz="2109">
                <a:solidFill>
                  <a:srgbClr val="002D98"/>
                </a:solidFill>
              </a:defRPr>
            </a:lvl1pPr>
            <a:lvl2pPr indent="0">
              <a:lnSpc>
                <a:spcPct val="100000"/>
              </a:lnSpc>
              <a:spcBef>
                <a:spcPts val="0"/>
              </a:spcBef>
              <a:defRPr sz="2109">
                <a:solidFill>
                  <a:srgbClr val="002D98"/>
                </a:solidFill>
              </a:defRPr>
            </a:lvl2pPr>
            <a:lvl3pPr indent="0">
              <a:lnSpc>
                <a:spcPct val="100000"/>
              </a:lnSpc>
              <a:spcBef>
                <a:spcPts val="0"/>
              </a:spcBef>
              <a:defRPr sz="2109">
                <a:solidFill>
                  <a:srgbClr val="002D98"/>
                </a:solidFill>
              </a:defRPr>
            </a:lvl3pPr>
            <a:lvl4pPr indent="0">
              <a:lnSpc>
                <a:spcPct val="100000"/>
              </a:lnSpc>
              <a:spcBef>
                <a:spcPts val="0"/>
              </a:spcBef>
              <a:defRPr sz="2109">
                <a:solidFill>
                  <a:srgbClr val="002D98"/>
                </a:solidFill>
              </a:defRPr>
            </a:lvl4pPr>
            <a:lvl5pPr indent="0">
              <a:lnSpc>
                <a:spcPct val="100000"/>
              </a:lnSpc>
              <a:spcBef>
                <a:spcPts val="0"/>
              </a:spcBef>
              <a:defRPr sz="2109">
                <a:solidFill>
                  <a:srgbClr val="002D98"/>
                </a:solidFill>
              </a:defRPr>
            </a:lvl5pPr>
          </a:lstStyle>
          <a:p>
            <a:r>
              <a:t>Textebene 1</a:t>
            </a:r>
          </a:p>
          <a:p>
            <a:pPr lvl="1"/>
            <a:r>
              <a:t>Textebene 2</a:t>
            </a:r>
          </a:p>
          <a:p>
            <a:pPr lvl="2"/>
            <a:r>
              <a:t>Textebene 3</a:t>
            </a:r>
          </a:p>
          <a:p>
            <a:pPr lvl="3"/>
            <a:r>
              <a:t>Textebene 4</a:t>
            </a:r>
          </a:p>
          <a:p>
            <a:pPr lvl="4"/>
            <a:r>
              <a:t>Textebene 5</a:t>
            </a:r>
          </a:p>
        </p:txBody>
      </p:sp>
      <p:sp>
        <p:nvSpPr>
          <p:cNvPr id="626" name="Foliennummer"/>
          <p:cNvSpPr txBox="1">
            <a:spLocks noGrp="1"/>
          </p:cNvSpPr>
          <p:nvPr>
            <p:ph type="sldNum" sz="quarter" idx="2"/>
          </p:nvPr>
        </p:nvSpPr>
        <p:spPr>
          <a:xfrm>
            <a:off x="4567535" y="4882307"/>
            <a:ext cx="341440" cy="277127"/>
          </a:xfrm>
          <a:prstGeom prst="rect">
            <a:avLst/>
          </a:prstGeom>
        </p:spPr>
        <p:txBody>
          <a:bodyPr/>
          <a:lstStyle>
            <a:lvl1pPr algn="l">
              <a:defRPr sz="949" b="1">
                <a:latin typeface="+mn-lt"/>
                <a:ea typeface="+mn-ea"/>
                <a:cs typeface="+mn-cs"/>
                <a:sym typeface="DIN Light"/>
              </a:defRPr>
            </a:lvl1pPr>
          </a:lstStyle>
          <a:p>
            <a:fld id="{86CB4B4D-7CA3-9044-876B-883B54F8677D}" type="slidenum">
              <a:t>‹Nr.›</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Bonus - Titel mitte">
    <p:spTree>
      <p:nvGrpSpPr>
        <p:cNvPr id="1" name=""/>
        <p:cNvGrpSpPr/>
        <p:nvPr/>
      </p:nvGrpSpPr>
      <p:grpSpPr>
        <a:xfrm>
          <a:off x="0" y="0"/>
          <a:ext cx="0" cy="0"/>
          <a:chOff x="0" y="0"/>
          <a:chExt cx="0" cy="0"/>
        </a:xfrm>
      </p:grpSpPr>
      <p:pic>
        <p:nvPicPr>
          <p:cNvPr id="633" name="Skite_2013.pdf" descr="Skite_2013.pdf"/>
          <p:cNvPicPr>
            <a:picLocks noChangeAspect="1"/>
          </p:cNvPicPr>
          <p:nvPr/>
        </p:nvPicPr>
        <p:blipFill>
          <a:blip r:embed="rId2"/>
          <a:stretch>
            <a:fillRect/>
          </a:stretch>
        </p:blipFill>
        <p:spPr>
          <a:xfrm>
            <a:off x="202500" y="151875"/>
            <a:ext cx="632813" cy="697804"/>
          </a:xfrm>
          <a:prstGeom prst="rect">
            <a:avLst/>
          </a:prstGeom>
          <a:ln w="12700">
            <a:miter lim="400000"/>
          </a:ln>
        </p:spPr>
      </p:pic>
      <p:sp>
        <p:nvSpPr>
          <p:cNvPr id="634" name="Foliennummer"/>
          <p:cNvSpPr txBox="1">
            <a:spLocks noGrp="1"/>
          </p:cNvSpPr>
          <p:nvPr>
            <p:ph type="sldNum" sz="quarter" idx="2"/>
          </p:nvPr>
        </p:nvSpPr>
        <p:spPr>
          <a:xfrm>
            <a:off x="8385496" y="265781"/>
            <a:ext cx="386324" cy="315920"/>
          </a:xfrm>
          <a:prstGeom prst="rect">
            <a:avLst/>
          </a:prstGeom>
        </p:spPr>
        <p:txBody>
          <a:bodyPr/>
          <a:lstStyle>
            <a:lvl1pPr>
              <a:defRPr sz="1160"/>
            </a:lvl1pPr>
          </a:lstStyle>
          <a:p>
            <a:fld id="{86CB4B4D-7CA3-9044-876B-883B54F8677D}" type="slidenum">
              <a:t>‹Nr.›</a:t>
            </a:fld>
            <a:endParaRPr/>
          </a:p>
        </p:txBody>
      </p:sp>
      <p:sp>
        <p:nvSpPr>
          <p:cNvPr id="635"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636"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grpSp>
        <p:nvGrpSpPr>
          <p:cNvPr id="639" name="Gruppieren"/>
          <p:cNvGrpSpPr/>
          <p:nvPr/>
        </p:nvGrpSpPr>
        <p:grpSpPr>
          <a:xfrm>
            <a:off x="1139063" y="284765"/>
            <a:ext cx="7596797" cy="232243"/>
            <a:chOff x="0" y="0"/>
            <a:chExt cx="10804332" cy="440400"/>
          </a:xfrm>
        </p:grpSpPr>
        <p:sp>
          <p:nvSpPr>
            <p:cNvPr id="637" name="Bonus – Die Schritte zur Freiheit in Christus"/>
            <p:cNvSpPr txBox="1"/>
            <p:nvPr/>
          </p:nvSpPr>
          <p:spPr>
            <a:xfrm>
              <a:off x="0" y="0"/>
              <a:ext cx="10440000" cy="406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r>
                <a:rPr sz="662"/>
                <a:t>Bonus – Die Schritte zur Freiheit in Christus</a:t>
              </a:r>
            </a:p>
          </p:txBody>
        </p:sp>
        <p:sp>
          <p:nvSpPr>
            <p:cNvPr id="638" name="Linie"/>
            <p:cNvSpPr/>
            <p:nvPr/>
          </p:nvSpPr>
          <p:spPr>
            <a:xfrm>
              <a:off x="0" y="440400"/>
              <a:ext cx="10804333" cy="1"/>
            </a:xfrm>
            <a:prstGeom prst="line">
              <a:avLst/>
            </a:prstGeom>
            <a:noFill/>
            <a:ln w="12700" cap="flat">
              <a:solidFill>
                <a:srgbClr val="002D98"/>
              </a:solidFill>
              <a:prstDash val="solid"/>
              <a:miter lim="400000"/>
            </a:ln>
            <a:effectLst/>
          </p:spPr>
          <p:txBody>
            <a:bodyPr wrap="square" lIns="0" tIns="0" rIns="0" bIns="0" numCol="1" anchor="t">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12 - Text">
    <p:spTree>
      <p:nvGrpSpPr>
        <p:cNvPr id="1" name=""/>
        <p:cNvGrpSpPr/>
        <p:nvPr/>
      </p:nvGrpSpPr>
      <p:grpSpPr>
        <a:xfrm>
          <a:off x="0" y="0"/>
          <a:ext cx="0" cy="0"/>
          <a:chOff x="0" y="0"/>
          <a:chExt cx="0" cy="0"/>
        </a:xfrm>
      </p:grpSpPr>
      <p:sp>
        <p:nvSpPr>
          <p:cNvPr id="71"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2" name="Titeltext"/>
          <p:cNvSpPr txBox="1">
            <a:spLocks noGrp="1"/>
          </p:cNvSpPr>
          <p:nvPr>
            <p:ph type="title"/>
          </p:nvPr>
        </p:nvSpPr>
        <p:spPr>
          <a:prstGeom prst="rect">
            <a:avLst/>
          </a:prstGeom>
        </p:spPr>
        <p:txBody>
          <a:bodyPr/>
          <a:lstStyle/>
          <a:p>
            <a:r>
              <a:t>Titeltext</a:t>
            </a:r>
          </a:p>
        </p:txBody>
      </p:sp>
      <p:sp>
        <p:nvSpPr>
          <p:cNvPr id="7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11 - Titel mitte">
    <p:spTree>
      <p:nvGrpSpPr>
        <p:cNvPr id="1" name=""/>
        <p:cNvGrpSpPr/>
        <p:nvPr/>
      </p:nvGrpSpPr>
      <p:grpSpPr>
        <a:xfrm>
          <a:off x="0" y="0"/>
          <a:ext cx="0" cy="0"/>
          <a:chOff x="0" y="0"/>
          <a:chExt cx="0" cy="0"/>
        </a:xfrm>
      </p:grpSpPr>
      <p:sp>
        <p:nvSpPr>
          <p:cNvPr id="80" name="Titeltext"/>
          <p:cNvSpPr txBox="1">
            <a:spLocks noGrp="1"/>
          </p:cNvSpPr>
          <p:nvPr>
            <p:ph type="title"/>
          </p:nvPr>
        </p:nvSpPr>
        <p:spPr>
          <a:xfrm>
            <a:off x="1146938" y="949219"/>
            <a:ext cx="7593751" cy="949219"/>
          </a:xfrm>
          <a:prstGeom prst="rect">
            <a:avLst/>
          </a:prstGeom>
        </p:spPr>
        <p:txBody>
          <a:bodyPr/>
          <a:lstStyle>
            <a:lvl1pPr algn="ctr">
              <a:lnSpc>
                <a:spcPct val="100000"/>
              </a:lnSpc>
              <a:defRPr sz="3164" b="0">
                <a:latin typeface="DIN"/>
                <a:ea typeface="DIN"/>
                <a:cs typeface="DIN"/>
                <a:sym typeface="DIN"/>
              </a:defRPr>
            </a:lvl1pPr>
          </a:lstStyle>
          <a:p>
            <a:r>
              <a:t>Titeltext</a:t>
            </a:r>
          </a:p>
        </p:txBody>
      </p:sp>
      <p:sp>
        <p:nvSpPr>
          <p:cNvPr id="81" name="Bild"/>
          <p:cNvSpPr>
            <a:spLocks noGrp="1"/>
          </p:cNvSpPr>
          <p:nvPr>
            <p:ph type="pic" idx="13"/>
          </p:nvPr>
        </p:nvSpPr>
        <p:spPr>
          <a:xfrm>
            <a:off x="591263" y="2074138"/>
            <a:ext cx="9402269" cy="2577034"/>
          </a:xfrm>
          <a:prstGeom prst="rect">
            <a:avLst/>
          </a:prstGeom>
          <a:effectLst>
            <a:outerShdw blurRad="190500" dist="8455" dir="5400000" rotWithShape="0">
              <a:srgbClr val="000000"/>
            </a:outerShdw>
          </a:effectLst>
        </p:spPr>
        <p:txBody>
          <a:bodyPr lIns="91439" tIns="45719" rIns="91439" bIns="45719"/>
          <a:lstStyle/>
          <a:p>
            <a:endParaRPr/>
          </a:p>
        </p:txBody>
      </p:sp>
      <p:sp>
        <p:nvSpPr>
          <p:cNvPr id="8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L11 - Titel links">
    <p:spTree>
      <p:nvGrpSpPr>
        <p:cNvPr id="1" name=""/>
        <p:cNvGrpSpPr/>
        <p:nvPr/>
      </p:nvGrpSpPr>
      <p:grpSpPr>
        <a:xfrm>
          <a:off x="0" y="0"/>
          <a:ext cx="0" cy="0"/>
          <a:chOff x="0" y="0"/>
          <a:chExt cx="0" cy="0"/>
        </a:xfrm>
      </p:grpSpPr>
      <p:sp>
        <p:nvSpPr>
          <p:cNvPr id="89" name="Textebene 1…"/>
          <p:cNvSpPr txBox="1">
            <a:spLocks noGrp="1"/>
          </p:cNvSpPr>
          <p:nvPr>
            <p:ph type="body" sz="quarter" idx="1"/>
          </p:nvPr>
        </p:nvSpPr>
        <p:spPr>
          <a:xfrm>
            <a:off x="1139063" y="2088281"/>
            <a:ext cx="3543751" cy="2278126"/>
          </a:xfrm>
          <a:prstGeom prst="rect">
            <a:avLst/>
          </a:prstGeom>
        </p:spPr>
        <p:txBody>
          <a:bodyPr/>
          <a:lstStyle>
            <a:lvl1pPr algn="ctr"/>
            <a:lvl2pPr algn="ctr"/>
            <a:lvl3pPr algn="ctr"/>
            <a:lvl4pPr algn="ctr"/>
            <a:lvl5pPr algn="ctr"/>
          </a:lstStyle>
          <a:p>
            <a:r>
              <a:t>Textebene 1</a:t>
            </a:r>
          </a:p>
          <a:p>
            <a:pPr lvl="1"/>
            <a:r>
              <a:t>Textebene 2</a:t>
            </a:r>
          </a:p>
          <a:p>
            <a:pPr lvl="2"/>
            <a:r>
              <a:t>Textebene 3</a:t>
            </a:r>
          </a:p>
          <a:p>
            <a:pPr lvl="3"/>
            <a:r>
              <a:t>Textebene 4</a:t>
            </a:r>
          </a:p>
          <a:p>
            <a:pPr lvl="4"/>
            <a:r>
              <a:t>Textebene 5</a:t>
            </a:r>
          </a:p>
        </p:txBody>
      </p:sp>
      <p:sp>
        <p:nvSpPr>
          <p:cNvPr id="90" name="Titeltext"/>
          <p:cNvSpPr txBox="1">
            <a:spLocks noGrp="1"/>
          </p:cNvSpPr>
          <p:nvPr>
            <p:ph type="title"/>
          </p:nvPr>
        </p:nvSpPr>
        <p:spPr>
          <a:xfrm>
            <a:off x="1146938" y="949219"/>
            <a:ext cx="3543751" cy="854297"/>
          </a:xfrm>
          <a:prstGeom prst="rect">
            <a:avLst/>
          </a:prstGeom>
        </p:spPr>
        <p:txBody>
          <a:bodyPr/>
          <a:lstStyle>
            <a:lvl1pPr algn="ctr"/>
          </a:lstStyle>
          <a:p>
            <a:r>
              <a:t>Titeltext</a:t>
            </a:r>
          </a:p>
        </p:txBody>
      </p:sp>
      <p:sp>
        <p:nvSpPr>
          <p:cNvPr id="91" name="mann-nachdenkend.jpg"/>
          <p:cNvSpPr>
            <a:spLocks noGrp="1"/>
          </p:cNvSpPr>
          <p:nvPr>
            <p:ph type="pic" idx="13"/>
          </p:nvPr>
        </p:nvSpPr>
        <p:spPr>
          <a:xfrm flipH="1">
            <a:off x="2143613" y="949127"/>
            <a:ext cx="6848588" cy="3417188"/>
          </a:xfrm>
          <a:prstGeom prst="rect">
            <a:avLst/>
          </a:prstGeom>
          <a:effectLst>
            <a:outerShdw blurRad="190500" dist="8455" dir="5400000" rotWithShape="0">
              <a:srgbClr val="000000"/>
            </a:outerShdw>
          </a:effectLst>
        </p:spPr>
        <p:txBody>
          <a:bodyPr lIns="91439" tIns="45719" rIns="91439" bIns="45719"/>
          <a:lstStyle/>
          <a:p>
            <a:endParaRPr/>
          </a:p>
        </p:txBody>
      </p:sp>
      <p:sp>
        <p:nvSpPr>
          <p:cNvPr id="92" name="Foliennummer"/>
          <p:cNvSpPr txBox="1">
            <a:spLocks noGrp="1"/>
          </p:cNvSpPr>
          <p:nvPr>
            <p:ph type="sldNum" sz="quarter" idx="2"/>
          </p:nvPr>
        </p:nvSpPr>
        <p:spPr>
          <a:xfrm>
            <a:off x="8358244" y="265782"/>
            <a:ext cx="413576" cy="335348"/>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bene 1…"/>
          <p:cNvSpPr txBox="1">
            <a:spLocks noGrp="1"/>
          </p:cNvSpPr>
          <p:nvPr>
            <p:ph type="body" idx="1"/>
          </p:nvPr>
        </p:nvSpPr>
        <p:spPr>
          <a:xfrm>
            <a:off x="1139063" y="1803516"/>
            <a:ext cx="7593751" cy="3132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Textebene 1</a:t>
            </a:r>
          </a:p>
          <a:p>
            <a:pPr lvl="1"/>
            <a:r>
              <a:t>Textebene 2</a:t>
            </a:r>
          </a:p>
          <a:p>
            <a:pPr lvl="2"/>
            <a:r>
              <a:t>Textebene 3</a:t>
            </a:r>
          </a:p>
          <a:p>
            <a:pPr lvl="3"/>
            <a:r>
              <a:t>Textebene 4</a:t>
            </a:r>
          </a:p>
          <a:p>
            <a:pPr lvl="4"/>
            <a:r>
              <a:t>Textebene 5</a:t>
            </a:r>
          </a:p>
        </p:txBody>
      </p:sp>
      <p:sp>
        <p:nvSpPr>
          <p:cNvPr id="3" name="Titeltext"/>
          <p:cNvSpPr txBox="1">
            <a:spLocks noGrp="1"/>
          </p:cNvSpPr>
          <p:nvPr>
            <p:ph type="title"/>
          </p:nvPr>
        </p:nvSpPr>
        <p:spPr>
          <a:xfrm>
            <a:off x="1146938" y="949219"/>
            <a:ext cx="7593751" cy="8542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r>
              <a:t>Titeltext</a:t>
            </a:r>
          </a:p>
        </p:txBody>
      </p:sp>
      <p:sp>
        <p:nvSpPr>
          <p:cNvPr id="4" name="Lektion 13 – Auf Kurs bleiben"/>
          <p:cNvSpPr txBox="1"/>
          <p:nvPr/>
        </p:nvSpPr>
        <p:spPr>
          <a:xfrm>
            <a:off x="1139063" y="284765"/>
            <a:ext cx="7593751"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13 – Auf Kurs bleiben</a:t>
            </a:r>
          </a:p>
        </p:txBody>
      </p:sp>
      <p:pic>
        <p:nvPicPr>
          <p:cNvPr id="5" name="Skite_2013.pdf" descr="Skite_2013.pdf"/>
          <p:cNvPicPr>
            <a:picLocks noChangeAspect="1"/>
          </p:cNvPicPr>
          <p:nvPr/>
        </p:nvPicPr>
        <p:blipFill>
          <a:blip r:embed="rId67"/>
          <a:stretch>
            <a:fillRect/>
          </a:stretch>
        </p:blipFill>
        <p:spPr>
          <a:xfrm>
            <a:off x="202500" y="151875"/>
            <a:ext cx="688649" cy="759375"/>
          </a:xfrm>
          <a:prstGeom prst="rect">
            <a:avLst/>
          </a:prstGeom>
          <a:ln w="12700">
            <a:miter lim="400000"/>
          </a:ln>
        </p:spPr>
      </p:pic>
      <p:sp>
        <p:nvSpPr>
          <p:cNvPr id="6" name="Foliennummer"/>
          <p:cNvSpPr txBox="1">
            <a:spLocks noGrp="1"/>
          </p:cNvSpPr>
          <p:nvPr>
            <p:ph type="sldNum" sz="quarter" idx="2"/>
          </p:nvPr>
        </p:nvSpPr>
        <p:spPr>
          <a:xfrm>
            <a:off x="8358244" y="252387"/>
            <a:ext cx="413576" cy="335348"/>
          </a:xfrm>
          <a:prstGeom prst="rect">
            <a:avLst/>
          </a:prstGeom>
          <a:ln w="12700">
            <a:miter lim="400000"/>
          </a:ln>
        </p:spPr>
        <p:txBody>
          <a:bodyPr wrap="none" lIns="50800" tIns="50800" rIns="50800" bIns="50800">
            <a:spAutoFit/>
          </a:bodyPr>
          <a:lstStyle>
            <a:lvl1pPr algn="r">
              <a:defRPr sz="1266" b="0">
                <a:latin typeface="DIN"/>
                <a:ea typeface="DIN"/>
                <a:cs typeface="DIN"/>
                <a:sym typeface="DIN"/>
              </a:defRPr>
            </a:lvl1pPr>
          </a:lstStyle>
          <a:p>
            <a:fld id="{86CB4B4D-7CA3-9044-876B-883B54F8677D}" type="slidenum">
              <a:t>‹Nr.›</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Lst>
  <p:transition spd="med"/>
  <p:txStyles>
    <p:titleStyle>
      <a:lvl1pPr marL="0" marR="0" indent="0"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1pPr>
      <a:lvl2pPr marL="0" marR="0" indent="120541"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2pPr>
      <a:lvl3pPr marL="0" marR="0" indent="241082"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3pPr>
      <a:lvl4pPr marL="0" marR="0" indent="361622"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4pPr>
      <a:lvl5pPr marL="0" marR="0" indent="482163"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5pPr>
      <a:lvl6pPr marL="0" marR="0" indent="602704"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6pPr>
      <a:lvl7pPr marL="0" marR="0" indent="723245"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7pPr>
      <a:lvl8pPr marL="0" marR="0" indent="843785"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8pPr>
      <a:lvl9pPr marL="0" marR="0" indent="964326" algn="l" defTabSz="308049" rtl="0" latinLnBrk="0">
        <a:lnSpc>
          <a:spcPct val="110000"/>
        </a:lnSpc>
        <a:spcBef>
          <a:spcPts val="0"/>
        </a:spcBef>
        <a:spcAft>
          <a:spcPts val="0"/>
        </a:spcAft>
        <a:buClrTx/>
        <a:buSzTx/>
        <a:buFontTx/>
        <a:buNone/>
        <a:tabLst/>
        <a:defRPr sz="2320" b="1" i="0" u="none" strike="noStrike" cap="all" spc="0" baseline="0">
          <a:solidFill>
            <a:srgbClr val="021EAA"/>
          </a:solidFill>
          <a:uFillTx/>
          <a:latin typeface="+mn-lt"/>
          <a:ea typeface="+mn-ea"/>
          <a:cs typeface="+mn-cs"/>
          <a:sym typeface="DIN Light"/>
        </a:defRPr>
      </a:lvl9pPr>
    </p:titleStyle>
    <p:bodyStyle>
      <a:lvl1pPr marL="0" marR="0" indent="0"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1pPr>
      <a:lvl2pPr marL="0" marR="0" indent="120541"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2pPr>
      <a:lvl3pPr marL="0" marR="0" indent="241082"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3pPr>
      <a:lvl4pPr marL="0" marR="0" indent="361622"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4pPr>
      <a:lvl5pPr marL="0" marR="0" indent="482163"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5pPr>
      <a:lvl6pPr marL="0" marR="0" indent="602704"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6pPr>
      <a:lvl7pPr marL="0" marR="0" indent="723245"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7pPr>
      <a:lvl8pPr marL="0" marR="0" indent="843785"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8pPr>
      <a:lvl9pPr marL="0" marR="0" indent="964326"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9pPr>
    </p:bodyStyle>
    <p:otherStyle>
      <a:lvl1pPr marL="0" marR="0" indent="0"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1pPr>
      <a:lvl2pPr marL="0" marR="0" indent="120541"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2pPr>
      <a:lvl3pPr marL="0" marR="0" indent="241082"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3pPr>
      <a:lvl4pPr marL="0" marR="0" indent="361622"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4pPr>
      <a:lvl5pPr marL="0" marR="0" indent="482163"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5pPr>
      <a:lvl6pPr marL="0" marR="0" indent="602704"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6pPr>
      <a:lvl7pPr marL="0" marR="0" indent="723245"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7pPr>
      <a:lvl8pPr marL="0" marR="0" indent="843785"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8pPr>
      <a:lvl9pPr marL="0" marR="0" indent="964326" algn="r" defTabSz="308049" rtl="0" latinLnBrk="0">
        <a:lnSpc>
          <a:spcPct val="13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DI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1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1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2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2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2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2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2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2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2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95.tif"/><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10.xml.rels><?xml version="1.0" encoding="UTF-8" standalone="yes"?>
<Relationships xmlns="http://schemas.openxmlformats.org/package/2006/relationships"><Relationship Id="rId2" Type="http://schemas.openxmlformats.org/officeDocument/2006/relationships/image" Target="../media/image102.tif"/><Relationship Id="rId1" Type="http://schemas.openxmlformats.org/officeDocument/2006/relationships/slideLayout" Target="../slideLayouts/slideLayout4.xml"/></Relationships>
</file>

<file path=ppt/slides/_rels/slide31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3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31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jpe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2.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shutterstock_109836476.jpg" descr="shutterstock_109836476.jpg"/>
          <p:cNvPicPr>
            <a:picLocks noChangeAspect="1"/>
          </p:cNvPicPr>
          <p:nvPr/>
        </p:nvPicPr>
        <p:blipFill>
          <a:blip r:embed="rId2"/>
          <a:srcRect l="4888" t="6368"/>
          <a:stretch>
            <a:fillRect/>
          </a:stretch>
        </p:blipFill>
        <p:spPr>
          <a:xfrm>
            <a:off x="1142999" y="0"/>
            <a:ext cx="6857284" cy="4771177"/>
          </a:xfrm>
          <a:prstGeom prst="rect">
            <a:avLst/>
          </a:prstGeom>
          <a:ln w="12700">
            <a:miter lim="400000"/>
          </a:ln>
          <a:effectLst>
            <a:outerShdw blurRad="190500" dist="8455" dir="5400000" rotWithShape="0">
              <a:srgbClr val="000000">
                <a:alpha val="40000"/>
              </a:srgbClr>
            </a:outerShdw>
          </a:effectLst>
        </p:spPr>
      </p:pic>
      <p:sp>
        <p:nvSpPr>
          <p:cNvPr id="649" name="Rechteck"/>
          <p:cNvSpPr/>
          <p:nvPr/>
        </p:nvSpPr>
        <p:spPr>
          <a:xfrm>
            <a:off x="3923717" y="2114712"/>
            <a:ext cx="4840245" cy="2657813"/>
          </a:xfrm>
          <a:prstGeom prst="roundRect">
            <a:avLst>
              <a:gd name="adj" fmla="val 0"/>
            </a:avLst>
          </a:prstGeom>
          <a:solidFill>
            <a:srgbClr val="FFFFFF">
              <a:alpha val="74868"/>
            </a:srgbClr>
          </a:solidFill>
          <a:ln w="12700">
            <a:miter lim="400000"/>
          </a:ln>
        </p:spPr>
        <p:txBody>
          <a:bodyPr lIns="26789" tIns="26789" rIns="26789" bIns="26789" anchor="ct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pic>
        <p:nvPicPr>
          <p:cNvPr id="650" name="Bild" descr="Bild"/>
          <p:cNvPicPr>
            <a:picLocks noChangeAspect="1"/>
          </p:cNvPicPr>
          <p:nvPr/>
        </p:nvPicPr>
        <p:blipFill>
          <a:blip r:embed="rId3"/>
          <a:stretch>
            <a:fillRect/>
          </a:stretch>
        </p:blipFill>
        <p:spPr>
          <a:xfrm>
            <a:off x="3975334" y="2113513"/>
            <a:ext cx="3275867" cy="2336695"/>
          </a:xfrm>
          <a:prstGeom prst="rect">
            <a:avLst/>
          </a:prstGeom>
          <a:ln w="12700">
            <a:miter lim="400000"/>
          </a:ln>
        </p:spPr>
      </p:pic>
      <p:pic>
        <p:nvPicPr>
          <p:cNvPr id="651" name="Skite_2013_neg.ai" descr="Skite_2013_neg.ai"/>
          <p:cNvPicPr>
            <a:picLocks noChangeAspect="1"/>
          </p:cNvPicPr>
          <p:nvPr/>
        </p:nvPicPr>
        <p:blipFill>
          <a:blip r:embed="rId4"/>
          <a:stretch>
            <a:fillRect/>
          </a:stretch>
        </p:blipFill>
        <p:spPr>
          <a:xfrm>
            <a:off x="1427765" y="3282774"/>
            <a:ext cx="794013" cy="1167434"/>
          </a:xfrm>
          <a:prstGeom prst="rect">
            <a:avLst/>
          </a:prstGeom>
          <a:ln w="12700">
            <a:miter lim="400000"/>
          </a:ln>
          <a:effectLst>
            <a:outerShdw blurRad="190500" dist="8455" dir="5400000" rotWithShape="0">
              <a:srgbClr val="000000"/>
            </a:outerShdw>
          </a:effectLst>
        </p:spPr>
      </p:pic>
      <p:sp>
        <p:nvSpPr>
          <p:cNvPr id="652" name="Der nächste Schritt auf deinem Weg mit Jesus."/>
          <p:cNvSpPr txBox="1"/>
          <p:nvPr/>
        </p:nvSpPr>
        <p:spPr>
          <a:xfrm>
            <a:off x="3923716" y="4398854"/>
            <a:ext cx="4077284" cy="385714"/>
          </a:xfrm>
          <a:prstGeom prst="rect">
            <a:avLst/>
          </a:prstGeom>
          <a:solidFill>
            <a:srgbClr val="002D98"/>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defTabSz="457200">
              <a:lnSpc>
                <a:spcPct val="100000"/>
              </a:lnSpc>
              <a:tabLst>
                <a:tab pos="2070100" algn="l"/>
              </a:tabLst>
              <a:defRPr sz="2800" b="0" spc="0">
                <a:solidFill>
                  <a:srgbClr val="FFFFFF"/>
                </a:solidFill>
                <a:latin typeface="DIN"/>
                <a:ea typeface="DIN"/>
                <a:cs typeface="DIN"/>
                <a:sym typeface="DIN"/>
              </a:defRPr>
            </a:lvl1pPr>
          </a:lstStyle>
          <a:p>
            <a:r>
              <a:rPr sz="1476"/>
              <a:t>Der nächste Schritt auf deinem Weg mit Jesus.</a:t>
            </a:r>
          </a:p>
        </p:txBody>
      </p:sp>
      <p:sp>
        <p:nvSpPr>
          <p:cNvPr id="8" name="Rechteck 7">
            <a:extLst>
              <a:ext uri="{FF2B5EF4-FFF2-40B4-BE49-F238E27FC236}">
                <a16:creationId xmlns:a16="http://schemas.microsoft.com/office/drawing/2014/main" id="{9974FF8E-B30F-08CC-304B-183E41375FB6}"/>
              </a:ext>
            </a:extLst>
          </p:cNvPr>
          <p:cNvSpPr/>
          <p:nvPr/>
        </p:nvSpPr>
        <p:spPr>
          <a:xfrm>
            <a:off x="1461005" y="4916952"/>
            <a:ext cx="1605634" cy="125936"/>
          </a:xfrm>
          <a:prstGeom prst="rect">
            <a:avLst/>
          </a:prstGeom>
          <a:solidFill>
            <a:srgbClr val="FFFFFF"/>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de-DE"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endParaRPr>
          </a:p>
        </p:txBody>
      </p:sp>
      <p:sp>
        <p:nvSpPr>
          <p:cNvPr id="7" name="Textfeld 6">
            <a:extLst>
              <a:ext uri="{FF2B5EF4-FFF2-40B4-BE49-F238E27FC236}">
                <a16:creationId xmlns:a16="http://schemas.microsoft.com/office/drawing/2014/main" id="{A2A24520-442B-9C76-C4BB-78F82778B348}"/>
              </a:ext>
            </a:extLst>
          </p:cNvPr>
          <p:cNvSpPr txBox="1"/>
          <p:nvPr/>
        </p:nvSpPr>
        <p:spPr>
          <a:xfrm>
            <a:off x="1444385" y="4833124"/>
            <a:ext cx="1638874" cy="282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30000"/>
              </a:lnSpc>
              <a:spcBef>
                <a:spcPts val="0"/>
              </a:spcBef>
              <a:spcAft>
                <a:spcPts val="0"/>
              </a:spcAft>
              <a:buClrTx/>
              <a:buSzTx/>
              <a:buFontTx/>
              <a:buNone/>
              <a:tabLst/>
            </a:pPr>
            <a:r>
              <a:rPr kumimoji="0" lang="de-DE" sz="900" b="0" i="0" u="none" strike="noStrike" cap="none" spc="0" normalizeH="0" baseline="0" dirty="0">
                <a:ln>
                  <a:noFill/>
                </a:ln>
                <a:solidFill>
                  <a:srgbClr val="6CB300"/>
                </a:solidFill>
                <a:effectLst/>
                <a:uFillTx/>
                <a:latin typeface="+mn-lt"/>
                <a:ea typeface="+mn-ea"/>
                <a:cs typeface="+mn-cs"/>
                <a:sym typeface="DIN Light"/>
              </a:rPr>
              <a:t>Höhenstrasse 11, 8620 Wetzikon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693" name="Der Mensch hatte:…"/>
          <p:cNvSpPr txBox="1">
            <a:spLocks noGrp="1"/>
          </p:cNvSpPr>
          <p:nvPr>
            <p:ph type="body" idx="1"/>
          </p:nvPr>
        </p:nvSpPr>
        <p:spPr>
          <a:xfrm>
            <a:off x="1580203" y="1213986"/>
            <a:ext cx="5695313" cy="2847657"/>
          </a:xfrm>
          <a:prstGeom prst="rect">
            <a:avLst/>
          </a:prstGeom>
        </p:spPr>
        <p:txBody>
          <a:bodyPr/>
          <a:lstStyle/>
          <a:p>
            <a:pPr>
              <a:spcBef>
                <a:spcPts val="791"/>
              </a:spcBef>
              <a:defRPr sz="3200" b="1" cap="all">
                <a:latin typeface="+mn-lt"/>
                <a:ea typeface="+mn-ea"/>
                <a:cs typeface="+mn-cs"/>
                <a:sym typeface="DIN Light"/>
              </a:defRPr>
            </a:pPr>
            <a:r>
              <a:rPr dirty="0"/>
              <a:t>Der Mensch </a:t>
            </a:r>
            <a:r>
              <a:rPr dirty="0" err="1"/>
              <a:t>hatte</a:t>
            </a:r>
            <a:r>
              <a:rPr dirty="0"/>
              <a:t>:</a:t>
            </a:r>
          </a:p>
          <a:p>
            <a:pPr marL="284741" indent="-284741">
              <a:spcBef>
                <a:spcPts val="527"/>
              </a:spcBef>
              <a:buSzPct val="100000"/>
              <a:buAutoNum type="arabicPeriod"/>
              <a:defRPr sz="3200" b="1" cap="all">
                <a:latin typeface="+mn-lt"/>
                <a:ea typeface="+mn-ea"/>
                <a:cs typeface="+mn-cs"/>
                <a:sym typeface="DIN Light"/>
              </a:defRPr>
            </a:pPr>
            <a:r>
              <a:rPr dirty="0" err="1"/>
              <a:t>Bedeutung</a:t>
            </a:r>
            <a:endParaRPr dirty="0"/>
          </a:p>
          <a:p>
            <a:pPr lvl="1" indent="284741"/>
            <a:r>
              <a:rPr dirty="0"/>
              <a:t>Eine </a:t>
            </a:r>
            <a:r>
              <a:rPr dirty="0" err="1"/>
              <a:t>Existenzberechtigung</a:t>
            </a:r>
            <a:r>
              <a:rPr dirty="0"/>
              <a:t> (1Mo 1,28).</a:t>
            </a:r>
          </a:p>
          <a:p>
            <a:pPr marL="284741" indent="-284741">
              <a:spcBef>
                <a:spcPts val="527"/>
              </a:spcBef>
              <a:buSzPct val="100000"/>
              <a:buAutoNum type="arabicPeriod"/>
              <a:defRPr sz="3200" b="1" cap="all">
                <a:latin typeface="+mn-lt"/>
                <a:ea typeface="+mn-ea"/>
                <a:cs typeface="+mn-cs"/>
                <a:sym typeface="DIN Light"/>
              </a:defRPr>
            </a:pPr>
            <a:r>
              <a:rPr dirty="0" err="1"/>
              <a:t>Sicherheit</a:t>
            </a:r>
            <a:endParaRPr dirty="0"/>
          </a:p>
          <a:p>
            <a:pPr indent="284741"/>
            <a:r>
              <a:rPr dirty="0"/>
              <a:t>Alle seine </a:t>
            </a:r>
            <a:r>
              <a:rPr dirty="0" err="1"/>
              <a:t>Bedürfnisse</a:t>
            </a:r>
            <a:r>
              <a:rPr dirty="0"/>
              <a:t> </a:t>
            </a:r>
            <a:r>
              <a:rPr dirty="0" err="1"/>
              <a:t>waren</a:t>
            </a:r>
            <a:r>
              <a:rPr dirty="0"/>
              <a:t> </a:t>
            </a:r>
            <a:r>
              <a:rPr dirty="0" err="1"/>
              <a:t>gestillt</a:t>
            </a:r>
            <a:r>
              <a:rPr dirty="0"/>
              <a:t> (1Mo 1,2).</a:t>
            </a:r>
          </a:p>
          <a:p>
            <a:pPr marL="284741" indent="-284741">
              <a:spcBef>
                <a:spcPts val="527"/>
              </a:spcBef>
              <a:buSzPct val="100000"/>
              <a:buAutoNum type="arabicPeriod" startAt="3"/>
              <a:defRPr sz="3200" b="1" cap="all">
                <a:latin typeface="+mn-lt"/>
                <a:ea typeface="+mn-ea"/>
                <a:cs typeface="+mn-cs"/>
                <a:sym typeface="DIN Light"/>
              </a:defRPr>
            </a:pPr>
            <a:r>
              <a:rPr dirty="0" err="1"/>
              <a:t>Annahme</a:t>
            </a:r>
            <a:endParaRPr dirty="0"/>
          </a:p>
          <a:p>
            <a:pPr lvl="1" indent="284741"/>
            <a:r>
              <a:rPr dirty="0"/>
              <a:t>Er </a:t>
            </a:r>
            <a:r>
              <a:rPr dirty="0" err="1"/>
              <a:t>wusste</a:t>
            </a:r>
            <a:r>
              <a:rPr dirty="0"/>
              <a:t>, </a:t>
            </a:r>
            <a:r>
              <a:rPr dirty="0" err="1"/>
              <a:t>wer</a:t>
            </a:r>
            <a:r>
              <a:rPr dirty="0"/>
              <a:t> er war und </a:t>
            </a:r>
            <a:r>
              <a:rPr dirty="0" err="1"/>
              <a:t>wohin</a:t>
            </a:r>
            <a:r>
              <a:rPr dirty="0"/>
              <a:t> er </a:t>
            </a:r>
            <a:r>
              <a:rPr dirty="0" err="1"/>
              <a:t>gehörte</a:t>
            </a:r>
            <a:r>
              <a:rPr dirty="0"/>
              <a:t> (1Mo 2,18).</a:t>
            </a:r>
          </a:p>
        </p:txBody>
      </p:sp>
      <p:sp>
        <p:nvSpPr>
          <p:cNvPr id="694" name="Leben, wie es Gott sich ursprünglich dachte"/>
          <p:cNvSpPr txBox="1">
            <a:spLocks noGrp="1"/>
          </p:cNvSpPr>
          <p:nvPr>
            <p:ph type="title"/>
          </p:nvPr>
        </p:nvSpPr>
        <p:spPr>
          <a:xfrm>
            <a:off x="1051432" y="581701"/>
            <a:ext cx="7593751" cy="854297"/>
          </a:xfrm>
          <a:prstGeom prst="rect">
            <a:avLst/>
          </a:prstGeom>
        </p:spPr>
        <p:txBody>
          <a:bodyPr/>
          <a:lstStyle/>
          <a:p>
            <a:r>
              <a:rPr dirty="0"/>
              <a:t>Leben, </a:t>
            </a:r>
            <a:r>
              <a:rPr dirty="0" err="1"/>
              <a:t>wie</a:t>
            </a:r>
            <a:r>
              <a:rPr dirty="0"/>
              <a:t> es Gott </a:t>
            </a:r>
            <a:r>
              <a:rPr dirty="0" err="1"/>
              <a:t>sich</a:t>
            </a:r>
            <a:r>
              <a:rPr dirty="0"/>
              <a:t> </a:t>
            </a:r>
            <a:r>
              <a:rPr dirty="0" err="1"/>
              <a:t>ursprünglich</a:t>
            </a:r>
            <a:r>
              <a:rPr dirty="0"/>
              <a:t> </a:t>
            </a:r>
            <a:r>
              <a:rPr dirty="0" err="1"/>
              <a:t>dachte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9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93">
                                            <p:txEl>
                                              <p:pRg st="1" end="1"/>
                                            </p:txEl>
                                          </p:spTgt>
                                        </p:tgtEl>
                                        <p:attrNameLst>
                                          <p:attrName>style.visibility</p:attrName>
                                        </p:attrNameLst>
                                      </p:cBhvr>
                                      <p:to>
                                        <p:strVal val="visible"/>
                                      </p:to>
                                    </p:set>
                                  </p:childTnLst>
                                </p:cTn>
                              </p:par>
                              <p:par>
                                <p:cTn id="12" presetID="1" presetClass="entr" presetSubtype="0" fill="hold" grpId="1" nodeType="withEffect">
                                  <p:stCondLst>
                                    <p:cond delay="0"/>
                                  </p:stCondLst>
                                  <p:iterate>
                                    <p:tmAbs val="0"/>
                                  </p:iterate>
                                  <p:childTnLst>
                                    <p:set>
                                      <p:cBhvr>
                                        <p:cTn id="13" fill="hold"/>
                                        <p:tgtEl>
                                          <p:spTgt spid="69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iterate>
                                    <p:tmAbs val="0"/>
                                  </p:iterate>
                                  <p:childTnLst>
                                    <p:set>
                                      <p:cBhvr>
                                        <p:cTn id="16" fill="hold"/>
                                        <p:tgtEl>
                                          <p:spTgt spid="69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69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693">
                                            <p:txEl>
                                              <p:pRg st="5" end="5"/>
                                            </p:txEl>
                                          </p:spTgt>
                                        </p:tgtEl>
                                        <p:attrNameLst>
                                          <p:attrName>style.visibility</p:attrName>
                                        </p:attrNameLst>
                                      </p:cBhvr>
                                      <p:to>
                                        <p:strVal val="visible"/>
                                      </p:to>
                                    </p:set>
                                  </p:childTnLst>
                                </p:cTn>
                              </p:par>
                              <p:par>
                                <p:cTn id="24" presetID="1" presetClass="entr" presetSubtype="0" fill="hold" grpId="1" nodeType="withEffect">
                                  <p:stCondLst>
                                    <p:cond delay="0"/>
                                  </p:stCondLst>
                                  <p:iterate>
                                    <p:tmAbs val="0"/>
                                  </p:iterate>
                                  <p:childTnLst>
                                    <p:set>
                                      <p:cBhvr>
                                        <p:cTn id="25" fill="hold"/>
                                        <p:tgtEl>
                                          <p:spTgt spid="6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 grpId="1" build="p"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Baum mit Früchten.png" descr="Baum mit Früchten.png"/>
          <p:cNvPicPr>
            <a:picLocks/>
          </p:cNvPicPr>
          <p:nvPr/>
        </p:nvPicPr>
        <p:blipFill>
          <a:blip r:embed="rId3"/>
          <a:srcRect l="1883" t="2117" r="2"/>
          <a:stretch>
            <a:fillRect/>
          </a:stretch>
        </p:blipFill>
        <p:spPr>
          <a:xfrm>
            <a:off x="4585395" y="1687203"/>
            <a:ext cx="1792354" cy="3056019"/>
          </a:xfrm>
          <a:custGeom>
            <a:avLst/>
            <a:gdLst/>
            <a:ahLst/>
            <a:cxnLst>
              <a:cxn ang="0">
                <a:pos x="wd2" y="hd2"/>
              </a:cxn>
              <a:cxn ang="5400000">
                <a:pos x="wd2" y="hd2"/>
              </a:cxn>
              <a:cxn ang="10800000">
                <a:pos x="wd2" y="hd2"/>
              </a:cxn>
              <a:cxn ang="16200000">
                <a:pos x="wd2" y="hd2"/>
              </a:cxn>
            </a:cxnLst>
            <a:rect l="0" t="0" r="r" b="b"/>
            <a:pathLst>
              <a:path w="21591" h="21600" extrusionOk="0">
                <a:moveTo>
                  <a:pt x="88" y="0"/>
                </a:moveTo>
                <a:lnTo>
                  <a:pt x="33" y="2454"/>
                </a:lnTo>
                <a:cubicBezTo>
                  <a:pt x="2" y="3803"/>
                  <a:pt x="-9" y="6332"/>
                  <a:pt x="7" y="8074"/>
                </a:cubicBezTo>
                <a:cubicBezTo>
                  <a:pt x="24" y="9816"/>
                  <a:pt x="43" y="13272"/>
                  <a:pt x="50" y="15754"/>
                </a:cubicBezTo>
                <a:cubicBezTo>
                  <a:pt x="57" y="18236"/>
                  <a:pt x="88" y="20496"/>
                  <a:pt x="118" y="20778"/>
                </a:cubicBezTo>
                <a:lnTo>
                  <a:pt x="174" y="21288"/>
                </a:lnTo>
                <a:lnTo>
                  <a:pt x="1044" y="21288"/>
                </a:lnTo>
                <a:cubicBezTo>
                  <a:pt x="1522" y="21288"/>
                  <a:pt x="1934" y="21308"/>
                  <a:pt x="1959" y="21334"/>
                </a:cubicBezTo>
                <a:cubicBezTo>
                  <a:pt x="2054" y="21433"/>
                  <a:pt x="1765" y="21472"/>
                  <a:pt x="948" y="21470"/>
                </a:cubicBezTo>
                <a:cubicBezTo>
                  <a:pt x="309" y="21468"/>
                  <a:pt x="96" y="21484"/>
                  <a:pt x="96" y="21533"/>
                </a:cubicBezTo>
                <a:cubicBezTo>
                  <a:pt x="96" y="21586"/>
                  <a:pt x="2203" y="21600"/>
                  <a:pt x="10843" y="21600"/>
                </a:cubicBezTo>
                <a:lnTo>
                  <a:pt x="21591" y="21600"/>
                </a:lnTo>
                <a:lnTo>
                  <a:pt x="21591" y="21491"/>
                </a:lnTo>
                <a:cubicBezTo>
                  <a:pt x="21591" y="21406"/>
                  <a:pt x="21559" y="21389"/>
                  <a:pt x="21450" y="21420"/>
                </a:cubicBezTo>
                <a:cubicBezTo>
                  <a:pt x="21247" y="21475"/>
                  <a:pt x="16895" y="21482"/>
                  <a:pt x="16776" y="21427"/>
                </a:cubicBezTo>
                <a:cubicBezTo>
                  <a:pt x="16721" y="21401"/>
                  <a:pt x="16696" y="21359"/>
                  <a:pt x="16720" y="21334"/>
                </a:cubicBezTo>
                <a:cubicBezTo>
                  <a:pt x="16744" y="21308"/>
                  <a:pt x="17773" y="21288"/>
                  <a:pt x="19007" y="21288"/>
                </a:cubicBezTo>
                <a:lnTo>
                  <a:pt x="21251" y="21288"/>
                </a:lnTo>
                <a:lnTo>
                  <a:pt x="21306" y="19354"/>
                </a:lnTo>
                <a:cubicBezTo>
                  <a:pt x="21337" y="18291"/>
                  <a:pt x="21351" y="15020"/>
                  <a:pt x="21336" y="12087"/>
                </a:cubicBezTo>
                <a:cubicBezTo>
                  <a:pt x="21312" y="7066"/>
                  <a:pt x="21301" y="6751"/>
                  <a:pt x="21167" y="6688"/>
                </a:cubicBezTo>
                <a:cubicBezTo>
                  <a:pt x="20952" y="6586"/>
                  <a:pt x="20919" y="6382"/>
                  <a:pt x="21112" y="6349"/>
                </a:cubicBezTo>
                <a:cubicBezTo>
                  <a:pt x="21267" y="6323"/>
                  <a:pt x="21268" y="6259"/>
                  <a:pt x="21268" y="3161"/>
                </a:cubicBezTo>
                <a:lnTo>
                  <a:pt x="21268" y="0"/>
                </a:lnTo>
                <a:lnTo>
                  <a:pt x="10679" y="0"/>
                </a:lnTo>
                <a:lnTo>
                  <a:pt x="88" y="0"/>
                </a:lnTo>
                <a:close/>
              </a:path>
            </a:pathLst>
          </a:custGeom>
          <a:ln w="12700">
            <a:miter lim="400000"/>
          </a:ln>
        </p:spPr>
      </p:pic>
      <p:sp>
        <p:nvSpPr>
          <p:cNvPr id="1120" name="&quot;Offenbar sind aber die Werke des Fleisches, welche sind: Ehebruch, Unzucht, Unreinheit, Zügellosigkeit;…"/>
          <p:cNvSpPr txBox="1"/>
          <p:nvPr/>
        </p:nvSpPr>
        <p:spPr>
          <a:xfrm>
            <a:off x="177068" y="1583703"/>
            <a:ext cx="4517471" cy="2763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p>
            <a:pPr>
              <a:lnSpc>
                <a:spcPct val="110000"/>
              </a:lnSpc>
              <a:defRPr sz="2400" b="0">
                <a:solidFill>
                  <a:srgbClr val="6CB200"/>
                </a:solidFill>
                <a:latin typeface="DIN"/>
                <a:ea typeface="DIN"/>
                <a:cs typeface="DIN"/>
                <a:sym typeface="DIN"/>
              </a:defRPr>
            </a:pPr>
            <a:r>
              <a:rPr sz="1600" dirty="0"/>
              <a:t> "</a:t>
            </a:r>
            <a:r>
              <a:rPr sz="1600" dirty="0" err="1"/>
              <a:t>Offenbar</a:t>
            </a:r>
            <a:r>
              <a:rPr sz="1600" dirty="0"/>
              <a:t> </a:t>
            </a:r>
            <a:r>
              <a:rPr sz="1600" dirty="0" err="1"/>
              <a:t>sind</a:t>
            </a:r>
            <a:r>
              <a:rPr sz="1600" dirty="0"/>
              <a:t> </a:t>
            </a:r>
            <a:r>
              <a:rPr sz="1600" dirty="0" err="1"/>
              <a:t>aber</a:t>
            </a:r>
            <a:r>
              <a:rPr sz="1600" dirty="0"/>
              <a:t> die Werke des </a:t>
            </a:r>
            <a:r>
              <a:rPr sz="1600" dirty="0" err="1"/>
              <a:t>Fleisches</a:t>
            </a:r>
            <a:r>
              <a:rPr sz="1600" dirty="0"/>
              <a:t>, </a:t>
            </a:r>
            <a:r>
              <a:rPr sz="1600" dirty="0" err="1"/>
              <a:t>welche</a:t>
            </a:r>
            <a:r>
              <a:rPr sz="1600" dirty="0"/>
              <a:t> </a:t>
            </a:r>
            <a:r>
              <a:rPr sz="1600" dirty="0" err="1"/>
              <a:t>sind</a:t>
            </a:r>
            <a:r>
              <a:rPr sz="1600" dirty="0"/>
              <a:t>: </a:t>
            </a:r>
            <a:r>
              <a:rPr sz="1600" dirty="0" err="1"/>
              <a:t>Ehebruch</a:t>
            </a:r>
            <a:r>
              <a:rPr sz="1600" dirty="0"/>
              <a:t>, </a:t>
            </a:r>
            <a:r>
              <a:rPr sz="1600" dirty="0" err="1"/>
              <a:t>Unzucht</a:t>
            </a:r>
            <a:r>
              <a:rPr sz="1600" dirty="0"/>
              <a:t>, </a:t>
            </a:r>
            <a:r>
              <a:rPr sz="1600" dirty="0" err="1"/>
              <a:t>Unreinheit</a:t>
            </a:r>
            <a:r>
              <a:rPr sz="1600" dirty="0"/>
              <a:t>, </a:t>
            </a:r>
            <a:r>
              <a:rPr sz="1600" dirty="0" err="1"/>
              <a:t>Zügellosigkeit</a:t>
            </a:r>
            <a:r>
              <a:rPr sz="1600" dirty="0"/>
              <a:t>;</a:t>
            </a:r>
          </a:p>
          <a:p>
            <a:pPr>
              <a:lnSpc>
                <a:spcPct val="110000"/>
              </a:lnSpc>
              <a:defRPr sz="2400" b="0">
                <a:solidFill>
                  <a:srgbClr val="6CB200"/>
                </a:solidFill>
                <a:latin typeface="DIN"/>
                <a:ea typeface="DIN"/>
                <a:cs typeface="DIN"/>
                <a:sym typeface="DIN"/>
              </a:defRPr>
            </a:pPr>
            <a:r>
              <a:rPr sz="1600" dirty="0" err="1"/>
              <a:t>Götzendienst</a:t>
            </a:r>
            <a:r>
              <a:rPr sz="1600" dirty="0"/>
              <a:t>, </a:t>
            </a:r>
            <a:r>
              <a:rPr sz="1600" dirty="0" err="1"/>
              <a:t>Zauberei</a:t>
            </a:r>
            <a:r>
              <a:rPr sz="1600" dirty="0"/>
              <a:t>, </a:t>
            </a:r>
            <a:r>
              <a:rPr sz="1600" dirty="0" err="1"/>
              <a:t>Feindschaft</a:t>
            </a:r>
            <a:r>
              <a:rPr sz="1600" dirty="0"/>
              <a:t>, </a:t>
            </a:r>
            <a:r>
              <a:rPr sz="1600" dirty="0" err="1"/>
              <a:t>Streit</a:t>
            </a:r>
            <a:r>
              <a:rPr sz="1600" dirty="0"/>
              <a:t>, </a:t>
            </a:r>
            <a:r>
              <a:rPr sz="1600" dirty="0" err="1"/>
              <a:t>Eifersucht</a:t>
            </a:r>
            <a:r>
              <a:rPr sz="1600" dirty="0"/>
              <a:t>, Zorn, </a:t>
            </a:r>
            <a:r>
              <a:rPr sz="1600" dirty="0" err="1"/>
              <a:t>Selbstsucht</a:t>
            </a:r>
            <a:r>
              <a:rPr sz="1600" dirty="0"/>
              <a:t>, </a:t>
            </a:r>
            <a:r>
              <a:rPr sz="1600" dirty="0" err="1"/>
              <a:t>Zwietracht</a:t>
            </a:r>
            <a:r>
              <a:rPr sz="1600" dirty="0"/>
              <a:t>, </a:t>
            </a:r>
            <a:r>
              <a:rPr sz="1600" dirty="0" err="1"/>
              <a:t>Parteiungen</a:t>
            </a:r>
            <a:r>
              <a:rPr sz="1600" dirty="0"/>
              <a:t>;</a:t>
            </a:r>
          </a:p>
          <a:p>
            <a:pPr>
              <a:lnSpc>
                <a:spcPct val="110000"/>
              </a:lnSpc>
              <a:spcBef>
                <a:spcPts val="844"/>
              </a:spcBef>
              <a:defRPr sz="2400" b="0">
                <a:solidFill>
                  <a:srgbClr val="6CB200"/>
                </a:solidFill>
                <a:latin typeface="DIN"/>
                <a:ea typeface="DIN"/>
                <a:cs typeface="DIN"/>
                <a:sym typeface="DIN"/>
              </a:defRPr>
            </a:pPr>
            <a:r>
              <a:rPr sz="1600" dirty="0" err="1"/>
              <a:t>Neid</a:t>
            </a:r>
            <a:r>
              <a:rPr sz="1600" dirty="0"/>
              <a:t>, </a:t>
            </a:r>
            <a:r>
              <a:rPr sz="1600" dirty="0" err="1"/>
              <a:t>Mord</a:t>
            </a:r>
            <a:r>
              <a:rPr sz="1600" dirty="0"/>
              <a:t>, </a:t>
            </a:r>
            <a:r>
              <a:rPr sz="1600" dirty="0" err="1"/>
              <a:t>Trunkenheit</a:t>
            </a:r>
            <a:r>
              <a:rPr sz="1600" dirty="0"/>
              <a:t>, </a:t>
            </a:r>
            <a:r>
              <a:rPr sz="1600" dirty="0" err="1"/>
              <a:t>Gelage</a:t>
            </a:r>
            <a:r>
              <a:rPr sz="1600" dirty="0"/>
              <a:t> und </a:t>
            </a:r>
            <a:r>
              <a:rPr sz="1600" dirty="0" err="1"/>
              <a:t>dergleichen</a:t>
            </a:r>
            <a:r>
              <a:rPr sz="1600" dirty="0"/>
              <a:t>, </a:t>
            </a:r>
            <a:r>
              <a:rPr sz="1600" dirty="0" err="1"/>
              <a:t>wovon</a:t>
            </a:r>
            <a:r>
              <a:rPr sz="1600" dirty="0"/>
              <a:t> ich </a:t>
            </a:r>
            <a:r>
              <a:rPr sz="1600" dirty="0" err="1"/>
              <a:t>euch</a:t>
            </a:r>
            <a:r>
              <a:rPr sz="1600" dirty="0"/>
              <a:t> </a:t>
            </a:r>
            <a:r>
              <a:rPr sz="1600" dirty="0" err="1"/>
              <a:t>voraussage</a:t>
            </a:r>
            <a:r>
              <a:rPr sz="1600" dirty="0"/>
              <a:t>, </a:t>
            </a:r>
            <a:r>
              <a:rPr sz="1600" dirty="0" err="1"/>
              <a:t>wie</a:t>
            </a:r>
            <a:r>
              <a:rPr sz="1600" dirty="0"/>
              <a:t> ich </a:t>
            </a:r>
            <a:r>
              <a:rPr sz="1600" dirty="0" err="1"/>
              <a:t>schon</a:t>
            </a:r>
            <a:r>
              <a:rPr sz="1600" dirty="0"/>
              <a:t> </a:t>
            </a:r>
            <a:r>
              <a:rPr sz="1600" dirty="0" err="1"/>
              <a:t>zuvor</a:t>
            </a:r>
            <a:r>
              <a:rPr sz="1600" dirty="0"/>
              <a:t> </a:t>
            </a:r>
            <a:r>
              <a:rPr sz="1600" dirty="0" err="1"/>
              <a:t>gesagt</a:t>
            </a:r>
            <a:r>
              <a:rPr sz="1600" dirty="0"/>
              <a:t> </a:t>
            </a:r>
            <a:r>
              <a:rPr sz="1600" dirty="0" err="1"/>
              <a:t>habe</a:t>
            </a:r>
            <a:r>
              <a:rPr sz="1600" dirty="0"/>
              <a:t>, da</a:t>
            </a:r>
            <a:r>
              <a:rPr lang="de-CH" sz="1600" dirty="0" err="1"/>
              <a:t>ss</a:t>
            </a:r>
            <a:r>
              <a:rPr sz="1600" dirty="0"/>
              <a:t> die, </a:t>
            </a:r>
            <a:r>
              <a:rPr sz="1600" dirty="0" err="1"/>
              <a:t>welche</a:t>
            </a:r>
            <a:r>
              <a:rPr sz="1600" dirty="0"/>
              <a:t> </a:t>
            </a:r>
            <a:r>
              <a:rPr sz="1600" dirty="0" err="1"/>
              <a:t>solche</a:t>
            </a:r>
            <a:r>
              <a:rPr sz="1600" dirty="0"/>
              <a:t> Dinge tun, das Reich </a:t>
            </a:r>
            <a:r>
              <a:rPr sz="1600" dirty="0" err="1"/>
              <a:t>Gottes</a:t>
            </a:r>
            <a:r>
              <a:rPr sz="1600" dirty="0"/>
              <a:t> </a:t>
            </a:r>
            <a:r>
              <a:rPr sz="1600" dirty="0" err="1"/>
              <a:t>nicht</a:t>
            </a:r>
            <a:r>
              <a:rPr sz="1600" dirty="0"/>
              <a:t> </a:t>
            </a:r>
            <a:r>
              <a:rPr sz="1600" dirty="0" err="1"/>
              <a:t>erben</a:t>
            </a:r>
            <a:r>
              <a:rPr sz="1600" dirty="0"/>
              <a:t> </a:t>
            </a:r>
            <a:r>
              <a:rPr sz="1600" dirty="0" err="1"/>
              <a:t>werden</a:t>
            </a:r>
            <a:r>
              <a:rPr sz="1600" dirty="0"/>
              <a:t>."</a:t>
            </a:r>
          </a:p>
          <a:p>
            <a:pPr>
              <a:lnSpc>
                <a:spcPct val="110000"/>
              </a:lnSpc>
              <a:defRPr sz="1800" b="0">
                <a:solidFill>
                  <a:srgbClr val="6CB200"/>
                </a:solidFill>
                <a:latin typeface="DIN"/>
                <a:ea typeface="DIN"/>
                <a:cs typeface="DIN"/>
                <a:sym typeface="DIN"/>
              </a:defRPr>
            </a:pPr>
            <a:r>
              <a:rPr sz="1050" dirty="0"/>
              <a:t>				</a:t>
            </a:r>
            <a:r>
              <a:rPr sz="1050" dirty="0" err="1"/>
              <a:t>Galater</a:t>
            </a:r>
            <a:r>
              <a:rPr sz="1050" dirty="0"/>
              <a:t> 5,19-21 SCH2000</a:t>
            </a:r>
          </a:p>
        </p:txBody>
      </p:sp>
      <p:sp>
        <p:nvSpPr>
          <p:cNvPr id="1121" name="&quot;Die Frucht des Geistes aber ist: Liebe, Freude, Friede, Langmut, Freundlichkeit, Güte, Treue, Sanftmut, Enthaltsamkeit. Gegen diese ist das Gesetz nicht gerichtet.&quot;…"/>
          <p:cNvSpPr txBox="1"/>
          <p:nvPr/>
        </p:nvSpPr>
        <p:spPr>
          <a:xfrm>
            <a:off x="6179543" y="1533697"/>
            <a:ext cx="2592277" cy="26605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spAutoFit/>
          </a:bodyPr>
          <a:lstStyle/>
          <a:p>
            <a:pPr algn="r">
              <a:lnSpc>
                <a:spcPct val="110000"/>
              </a:lnSpc>
              <a:spcBef>
                <a:spcPts val="844"/>
              </a:spcBef>
              <a:defRPr sz="2400" b="0">
                <a:latin typeface="DIN"/>
                <a:ea typeface="DIN"/>
                <a:cs typeface="DIN"/>
                <a:sym typeface="DIN"/>
              </a:defRPr>
            </a:pPr>
            <a:r>
              <a:rPr sz="1800" dirty="0"/>
              <a:t>"Die </a:t>
            </a:r>
            <a:r>
              <a:rPr sz="1800" dirty="0" err="1"/>
              <a:t>Frucht</a:t>
            </a:r>
            <a:r>
              <a:rPr sz="1800" dirty="0"/>
              <a:t> des </a:t>
            </a:r>
            <a:r>
              <a:rPr sz="1800" dirty="0" err="1"/>
              <a:t>Geistes</a:t>
            </a:r>
            <a:r>
              <a:rPr sz="1800" dirty="0"/>
              <a:t> </a:t>
            </a:r>
            <a:r>
              <a:rPr sz="1800" dirty="0" err="1"/>
              <a:t>aber</a:t>
            </a:r>
            <a:r>
              <a:rPr sz="1800" dirty="0"/>
              <a:t> </a:t>
            </a:r>
            <a:r>
              <a:rPr sz="1800" dirty="0" err="1"/>
              <a:t>ist</a:t>
            </a:r>
            <a:r>
              <a:rPr sz="1800" dirty="0"/>
              <a:t>: Liebe, </a:t>
            </a:r>
            <a:r>
              <a:rPr sz="1800" dirty="0" err="1"/>
              <a:t>Freude</a:t>
            </a:r>
            <a:r>
              <a:rPr sz="1800" dirty="0"/>
              <a:t>, </a:t>
            </a:r>
            <a:r>
              <a:rPr sz="1800" dirty="0" err="1"/>
              <a:t>Friede</a:t>
            </a:r>
            <a:r>
              <a:rPr sz="1800" dirty="0"/>
              <a:t>, </a:t>
            </a:r>
            <a:r>
              <a:rPr sz="1800" dirty="0" err="1"/>
              <a:t>Langmut</a:t>
            </a:r>
            <a:r>
              <a:rPr sz="1800" dirty="0"/>
              <a:t>, </a:t>
            </a:r>
            <a:r>
              <a:rPr sz="1800" dirty="0" err="1"/>
              <a:t>Freundlichkeit</a:t>
            </a:r>
            <a:r>
              <a:rPr sz="1800" dirty="0"/>
              <a:t>, </a:t>
            </a:r>
            <a:r>
              <a:rPr sz="1800" dirty="0" err="1"/>
              <a:t>Güte</a:t>
            </a:r>
            <a:r>
              <a:rPr sz="1800" dirty="0"/>
              <a:t>, </a:t>
            </a:r>
            <a:r>
              <a:rPr sz="1800" dirty="0" err="1"/>
              <a:t>Treue</a:t>
            </a:r>
            <a:r>
              <a:rPr sz="1800" dirty="0"/>
              <a:t>, </a:t>
            </a:r>
            <a:r>
              <a:rPr sz="1800" dirty="0" err="1"/>
              <a:t>Sanftmut</a:t>
            </a:r>
            <a:r>
              <a:rPr sz="1800" dirty="0"/>
              <a:t>, </a:t>
            </a:r>
            <a:r>
              <a:rPr sz="1800" dirty="0" err="1"/>
              <a:t>Enthaltsamkeit</a:t>
            </a:r>
            <a:r>
              <a:rPr sz="1800" dirty="0"/>
              <a:t>. </a:t>
            </a:r>
            <a:r>
              <a:rPr sz="1800" dirty="0" err="1"/>
              <a:t>Gegen</a:t>
            </a:r>
            <a:r>
              <a:rPr sz="1800" dirty="0"/>
              <a:t> </a:t>
            </a:r>
            <a:r>
              <a:rPr sz="1800" dirty="0" err="1"/>
              <a:t>diese</a:t>
            </a:r>
            <a:r>
              <a:rPr sz="1800" dirty="0"/>
              <a:t> </a:t>
            </a:r>
            <a:r>
              <a:rPr sz="1800" dirty="0" err="1"/>
              <a:t>ist</a:t>
            </a:r>
            <a:r>
              <a:rPr sz="1800" dirty="0"/>
              <a:t> das </a:t>
            </a:r>
            <a:r>
              <a:rPr sz="1800" dirty="0" err="1"/>
              <a:t>Gesetz</a:t>
            </a:r>
            <a:r>
              <a:rPr sz="1800" dirty="0"/>
              <a:t> </a:t>
            </a:r>
            <a:r>
              <a:rPr sz="1800" dirty="0" err="1"/>
              <a:t>nicht</a:t>
            </a:r>
            <a:r>
              <a:rPr sz="1800" dirty="0"/>
              <a:t> </a:t>
            </a:r>
            <a:r>
              <a:rPr sz="1800" dirty="0" err="1"/>
              <a:t>gerichtet</a:t>
            </a:r>
            <a:r>
              <a:rPr sz="1800" dirty="0"/>
              <a:t>."</a:t>
            </a:r>
          </a:p>
          <a:p>
            <a:pPr algn="r">
              <a:lnSpc>
                <a:spcPct val="110000"/>
              </a:lnSpc>
              <a:defRPr sz="1800" b="0">
                <a:latin typeface="DIN"/>
                <a:ea typeface="DIN"/>
                <a:cs typeface="DIN"/>
                <a:sym typeface="DIN"/>
              </a:defRPr>
            </a:pPr>
            <a:r>
              <a:rPr sz="1100" dirty="0"/>
              <a:t>	</a:t>
            </a:r>
            <a:r>
              <a:rPr sz="1100" dirty="0" err="1"/>
              <a:t>Galater</a:t>
            </a:r>
            <a:r>
              <a:rPr sz="1100" dirty="0"/>
              <a:t> 5,22-23 NLB</a:t>
            </a:r>
          </a:p>
        </p:txBody>
      </p:sp>
      <p:sp>
        <p:nvSpPr>
          <p:cNvPr id="1122" name="Wandelst du Im Geist?"/>
          <p:cNvSpPr txBox="1">
            <a:spLocks noGrp="1"/>
          </p:cNvSpPr>
          <p:nvPr>
            <p:ph type="title"/>
          </p:nvPr>
        </p:nvSpPr>
        <p:spPr>
          <a:prstGeom prst="rect">
            <a:avLst/>
          </a:prstGeom>
        </p:spPr>
        <p:txBody>
          <a:bodyPr/>
          <a:lstStyle/>
          <a:p>
            <a:r>
              <a:rPr dirty="0" err="1"/>
              <a:t>Wandelst</a:t>
            </a:r>
            <a:r>
              <a:rPr dirty="0"/>
              <a:t> du </a:t>
            </a:r>
            <a:r>
              <a:rPr dirty="0" err="1"/>
              <a:t>Im</a:t>
            </a:r>
            <a:r>
              <a:rPr dirty="0"/>
              <a:t> Geist?</a:t>
            </a:r>
          </a:p>
        </p:txBody>
      </p:sp>
      <p:sp>
        <p:nvSpPr>
          <p:cNvPr id="112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1" animBg="1" advAuto="0"/>
      <p:bldP spid="1121" grpId="2"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Festungen zerstören"/>
          <p:cNvSpPr txBox="1">
            <a:spLocks noGrp="1"/>
          </p:cNvSpPr>
          <p:nvPr>
            <p:ph type="ctrTitle"/>
          </p:nvPr>
        </p:nvSpPr>
        <p:spPr>
          <a:prstGeom prst="rect">
            <a:avLst/>
          </a:prstGeom>
        </p:spPr>
        <p:txBody>
          <a:bodyPr/>
          <a:lstStyle/>
          <a:p>
            <a:r>
              <a:t>Festungen zerstören</a:t>
            </a:r>
          </a:p>
        </p:txBody>
      </p:sp>
      <p:sp>
        <p:nvSpPr>
          <p:cNvPr id="1128" name="Lektion 6"/>
          <p:cNvSpPr txBox="1">
            <a:spLocks noGrp="1"/>
          </p:cNvSpPr>
          <p:nvPr>
            <p:ph type="subTitle" sz="quarter" idx="1"/>
          </p:nvPr>
        </p:nvSpPr>
        <p:spPr>
          <a:prstGeom prst="rect">
            <a:avLst/>
          </a:prstGeom>
        </p:spPr>
        <p:txBody>
          <a:bodyPr/>
          <a:lstStyle/>
          <a:p>
            <a:pPr lvl="1" indent="0"/>
            <a:r>
              <a:t>Lektion 6</a:t>
            </a: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quot;Ich bin wertlos!&quot;…"/>
          <p:cNvSpPr txBox="1">
            <a:spLocks noGrp="1"/>
          </p:cNvSpPr>
          <p:nvPr>
            <p:ph type="body" sz="quarter" idx="1"/>
          </p:nvPr>
        </p:nvSpPr>
        <p:spPr>
          <a:xfrm>
            <a:off x="895547" y="1677971"/>
            <a:ext cx="3787268" cy="2688436"/>
          </a:xfrm>
          <a:prstGeom prst="rect">
            <a:avLst/>
          </a:prstGeom>
        </p:spPr>
        <p:txBody>
          <a:bodyPr/>
          <a:lstStyle/>
          <a:p>
            <a:r>
              <a:rPr sz="1800" dirty="0"/>
              <a:t>"Ich bin </a:t>
            </a:r>
            <a:r>
              <a:rPr sz="1800" dirty="0" err="1"/>
              <a:t>wertlos</a:t>
            </a:r>
            <a:r>
              <a:rPr sz="1800" dirty="0"/>
              <a:t>!"</a:t>
            </a:r>
          </a:p>
          <a:p>
            <a:r>
              <a:rPr sz="1800" dirty="0"/>
              <a:t>"Ich bin </a:t>
            </a:r>
            <a:r>
              <a:rPr sz="1800" dirty="0" err="1"/>
              <a:t>doof</a:t>
            </a:r>
            <a:r>
              <a:rPr sz="1800" dirty="0"/>
              <a:t>!"</a:t>
            </a:r>
          </a:p>
          <a:p>
            <a:r>
              <a:rPr sz="1800" dirty="0"/>
              <a:t>"Ich bin </a:t>
            </a:r>
            <a:r>
              <a:rPr sz="1800" dirty="0" err="1"/>
              <a:t>ein</a:t>
            </a:r>
            <a:r>
              <a:rPr sz="1800" dirty="0"/>
              <a:t> </a:t>
            </a:r>
            <a:r>
              <a:rPr sz="1800" dirty="0" err="1"/>
              <a:t>Versager</a:t>
            </a:r>
            <a:r>
              <a:rPr sz="1800" dirty="0"/>
              <a:t>!"</a:t>
            </a:r>
          </a:p>
          <a:p>
            <a:r>
              <a:rPr sz="1800" dirty="0"/>
              <a:t>"Ich bin </a:t>
            </a:r>
            <a:r>
              <a:rPr sz="1800" dirty="0" err="1"/>
              <a:t>hässlich</a:t>
            </a:r>
            <a:r>
              <a:rPr sz="1800" dirty="0"/>
              <a:t>!"</a:t>
            </a:r>
          </a:p>
          <a:p>
            <a:r>
              <a:rPr sz="1800" dirty="0"/>
              <a:t>"</a:t>
            </a:r>
            <a:r>
              <a:rPr sz="1800" dirty="0" err="1"/>
              <a:t>Niemand</a:t>
            </a:r>
            <a:r>
              <a:rPr sz="1800" dirty="0"/>
              <a:t> mag </a:t>
            </a:r>
            <a:r>
              <a:rPr sz="1800" dirty="0" err="1"/>
              <a:t>mich</a:t>
            </a:r>
            <a:r>
              <a:rPr sz="1800" dirty="0"/>
              <a:t>!"</a:t>
            </a:r>
          </a:p>
        </p:txBody>
      </p:sp>
      <p:sp>
        <p:nvSpPr>
          <p:cNvPr id="1131" name="Es sind ja nur Gedanken"/>
          <p:cNvSpPr txBox="1">
            <a:spLocks noGrp="1"/>
          </p:cNvSpPr>
          <p:nvPr>
            <p:ph type="title"/>
          </p:nvPr>
        </p:nvSpPr>
        <p:spPr>
          <a:prstGeom prst="rect">
            <a:avLst/>
          </a:prstGeom>
        </p:spPr>
        <p:txBody>
          <a:bodyPr/>
          <a:lstStyle/>
          <a:p>
            <a:r>
              <a:t>Es sind ja nur Gedanken </a:t>
            </a:r>
          </a:p>
        </p:txBody>
      </p:sp>
      <p:pic>
        <p:nvPicPr>
          <p:cNvPr id="1132" name="mann-ballone-kaputt.png" descr="mann-ballone-kaputt.png"/>
          <p:cNvPicPr>
            <a:picLocks noGrp="1"/>
          </p:cNvPicPr>
          <p:nvPr>
            <p:ph type="pic" idx="13"/>
          </p:nvPr>
        </p:nvPicPr>
        <p:blipFill>
          <a:blip r:embed="rId2"/>
          <a:srcRect t="1140" b="1140"/>
          <a:stretch>
            <a:fillRect/>
          </a:stretch>
        </p:blipFill>
        <p:spPr>
          <a:xfrm>
            <a:off x="5034797" y="949127"/>
            <a:ext cx="2657813" cy="3417188"/>
          </a:xfrm>
          <a:prstGeom prst="rect">
            <a:avLst/>
          </a:prstGeom>
          <a:effectLst/>
        </p:spPr>
      </p:pic>
      <p:sp>
        <p:nvSpPr>
          <p:cNvPr id="113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Denn eines müssen wir wissen: Gottes Wort ist lebendig und voller Kraft. Das schärfste beidseitig geschliffene Schwert ist nicht so scharf wie dieses Wort, das Seele und Geist und Mark und Bein durchdringt und sich als Richter unserer geheimsten Wünsche und Gedanken erweist.“   Hebräer 4,12  NGÜ…"/>
          <p:cNvSpPr txBox="1">
            <a:spLocks noGrp="1"/>
          </p:cNvSpPr>
          <p:nvPr>
            <p:ph type="body" idx="1"/>
          </p:nvPr>
        </p:nvSpPr>
        <p:spPr>
          <a:xfrm>
            <a:off x="969380" y="1456685"/>
            <a:ext cx="7593751" cy="2847656"/>
          </a:xfrm>
          <a:prstGeom prst="rect">
            <a:avLst/>
          </a:prstGeom>
        </p:spPr>
        <p:txBody>
          <a:bodyPr/>
          <a:lstStyle/>
          <a:p>
            <a:pPr>
              <a:lnSpc>
                <a:spcPct val="120000"/>
              </a:lnSpc>
              <a:spcBef>
                <a:spcPts val="3164"/>
              </a:spcBef>
            </a:pPr>
            <a:r>
              <a:rPr sz="1800" dirty="0"/>
              <a:t>„</a:t>
            </a:r>
            <a:r>
              <a:rPr sz="1800" dirty="0" err="1"/>
              <a:t>Denn</a:t>
            </a:r>
            <a:r>
              <a:rPr sz="1800" dirty="0"/>
              <a:t> </a:t>
            </a:r>
            <a:r>
              <a:rPr sz="1800" dirty="0" err="1"/>
              <a:t>eines</a:t>
            </a:r>
            <a:r>
              <a:rPr sz="1800" dirty="0"/>
              <a:t> </a:t>
            </a:r>
            <a:r>
              <a:rPr sz="1800" dirty="0" err="1"/>
              <a:t>müssen</a:t>
            </a:r>
            <a:r>
              <a:rPr sz="1800" dirty="0"/>
              <a:t> </a:t>
            </a:r>
            <a:r>
              <a:rPr sz="1800" dirty="0" err="1"/>
              <a:t>wir</a:t>
            </a:r>
            <a:r>
              <a:rPr sz="1800" dirty="0"/>
              <a:t> </a:t>
            </a:r>
            <a:r>
              <a:rPr sz="1800" dirty="0" err="1"/>
              <a:t>wissen</a:t>
            </a:r>
            <a:r>
              <a:rPr sz="1800" dirty="0"/>
              <a:t>: </a:t>
            </a:r>
            <a:r>
              <a:rPr sz="1800" dirty="0" err="1"/>
              <a:t>Gottes</a:t>
            </a:r>
            <a:r>
              <a:rPr sz="1800" dirty="0"/>
              <a:t> Wort </a:t>
            </a:r>
            <a:r>
              <a:rPr sz="1800" dirty="0" err="1"/>
              <a:t>ist</a:t>
            </a:r>
            <a:r>
              <a:rPr sz="1800" dirty="0"/>
              <a:t> </a:t>
            </a:r>
            <a:r>
              <a:rPr sz="1800" dirty="0" err="1"/>
              <a:t>lebendig</a:t>
            </a:r>
            <a:r>
              <a:rPr sz="1800" dirty="0"/>
              <a:t> und </a:t>
            </a:r>
            <a:r>
              <a:rPr sz="1800" dirty="0" err="1"/>
              <a:t>voller</a:t>
            </a:r>
            <a:r>
              <a:rPr sz="1800" dirty="0"/>
              <a:t> Kraft. Das </a:t>
            </a:r>
            <a:r>
              <a:rPr sz="1800" dirty="0" err="1"/>
              <a:t>schärfste</a:t>
            </a:r>
            <a:r>
              <a:rPr sz="1800" dirty="0"/>
              <a:t> </a:t>
            </a:r>
            <a:r>
              <a:rPr sz="1800" dirty="0" err="1"/>
              <a:t>beidseitig</a:t>
            </a:r>
            <a:r>
              <a:rPr sz="1800" dirty="0"/>
              <a:t> </a:t>
            </a:r>
            <a:r>
              <a:rPr sz="1800" dirty="0" err="1"/>
              <a:t>geschliffene</a:t>
            </a:r>
            <a:r>
              <a:rPr sz="1800" dirty="0"/>
              <a:t> </a:t>
            </a:r>
            <a:r>
              <a:rPr sz="1800" dirty="0" err="1"/>
              <a:t>Schwert</a:t>
            </a:r>
            <a:r>
              <a:rPr sz="1800" dirty="0"/>
              <a:t> </a:t>
            </a:r>
            <a:r>
              <a:rPr sz="1800" dirty="0" err="1"/>
              <a:t>ist</a:t>
            </a:r>
            <a:r>
              <a:rPr sz="1800" dirty="0"/>
              <a:t> </a:t>
            </a:r>
            <a:r>
              <a:rPr sz="1800" dirty="0" err="1"/>
              <a:t>nicht</a:t>
            </a:r>
            <a:r>
              <a:rPr sz="1800" dirty="0"/>
              <a:t> so </a:t>
            </a:r>
            <a:r>
              <a:rPr sz="1800" dirty="0" err="1"/>
              <a:t>scharf</a:t>
            </a:r>
            <a:r>
              <a:rPr sz="1800" dirty="0"/>
              <a:t> </a:t>
            </a:r>
            <a:r>
              <a:rPr sz="1800" dirty="0" err="1"/>
              <a:t>wie</a:t>
            </a:r>
            <a:r>
              <a:rPr sz="1800" dirty="0"/>
              <a:t> dieses Wort, das </a:t>
            </a:r>
            <a:r>
              <a:rPr sz="1800" dirty="0" err="1"/>
              <a:t>Seele</a:t>
            </a:r>
            <a:r>
              <a:rPr sz="1800" dirty="0"/>
              <a:t> und Geist und Mark und </a:t>
            </a:r>
            <a:r>
              <a:rPr sz="1800" dirty="0" err="1"/>
              <a:t>Bein</a:t>
            </a:r>
            <a:r>
              <a:rPr sz="1800" dirty="0"/>
              <a:t> </a:t>
            </a:r>
            <a:r>
              <a:rPr sz="1800" dirty="0" err="1"/>
              <a:t>durchdringt</a:t>
            </a:r>
            <a:r>
              <a:rPr sz="1800" dirty="0"/>
              <a:t> und </a:t>
            </a:r>
            <a:r>
              <a:rPr sz="1800" dirty="0" err="1"/>
              <a:t>sich</a:t>
            </a:r>
            <a:r>
              <a:rPr sz="1800" dirty="0"/>
              <a:t> </a:t>
            </a:r>
            <a:r>
              <a:rPr sz="1800" dirty="0" err="1"/>
              <a:t>als</a:t>
            </a:r>
            <a:r>
              <a:rPr sz="1800" dirty="0"/>
              <a:t> Richter </a:t>
            </a:r>
            <a:r>
              <a:rPr sz="1800" dirty="0" err="1"/>
              <a:t>unserer</a:t>
            </a:r>
            <a:r>
              <a:rPr sz="1800" dirty="0"/>
              <a:t> </a:t>
            </a:r>
            <a:r>
              <a:rPr sz="1800" dirty="0" err="1"/>
              <a:t>geheimsten</a:t>
            </a:r>
            <a:r>
              <a:rPr sz="1800" dirty="0"/>
              <a:t> </a:t>
            </a:r>
            <a:r>
              <a:rPr sz="1800" dirty="0" err="1"/>
              <a:t>Wünsche</a:t>
            </a:r>
            <a:r>
              <a:rPr sz="1800" dirty="0"/>
              <a:t> und </a:t>
            </a:r>
            <a:r>
              <a:rPr sz="1800" dirty="0" err="1"/>
              <a:t>Gedanken</a:t>
            </a:r>
            <a:r>
              <a:rPr sz="1800" dirty="0"/>
              <a:t> </a:t>
            </a:r>
            <a:r>
              <a:rPr sz="1800" dirty="0" err="1"/>
              <a:t>erweist</a:t>
            </a:r>
            <a:r>
              <a:rPr sz="1800" dirty="0"/>
              <a:t>.“			</a:t>
            </a:r>
            <a:r>
              <a:rPr sz="1400" dirty="0" err="1"/>
              <a:t>Hebräer</a:t>
            </a:r>
            <a:r>
              <a:rPr sz="1400" dirty="0"/>
              <a:t> 4,12  NGÜ</a:t>
            </a:r>
          </a:p>
          <a:p>
            <a:pPr>
              <a:lnSpc>
                <a:spcPct val="120000"/>
              </a:lnSpc>
              <a:spcBef>
                <a:spcPts val="3164"/>
              </a:spcBef>
            </a:pPr>
            <a:r>
              <a:rPr sz="1800" dirty="0"/>
              <a:t>„</a:t>
            </a:r>
            <a:r>
              <a:rPr sz="1800" dirty="0" err="1"/>
              <a:t>Zur</a:t>
            </a:r>
            <a:r>
              <a:rPr sz="1800" dirty="0"/>
              <a:t> </a:t>
            </a:r>
            <a:r>
              <a:rPr sz="1800" dirty="0" err="1"/>
              <a:t>Freiheit</a:t>
            </a:r>
            <a:r>
              <a:rPr sz="1800" dirty="0"/>
              <a:t> hat </a:t>
            </a:r>
            <a:r>
              <a:rPr sz="1800" dirty="0" err="1"/>
              <a:t>uns</a:t>
            </a:r>
            <a:r>
              <a:rPr sz="1800" dirty="0"/>
              <a:t> Christus </a:t>
            </a:r>
            <a:r>
              <a:rPr sz="1800" dirty="0" err="1"/>
              <a:t>befreit</a:t>
            </a:r>
            <a:r>
              <a:rPr sz="1800" dirty="0"/>
              <a:t>.“	</a:t>
            </a:r>
            <a:r>
              <a:rPr lang="de-CH" sz="1800" dirty="0"/>
              <a:t>		</a:t>
            </a:r>
            <a:r>
              <a:rPr sz="1400" dirty="0"/>
              <a:t>Galater5,1a  NGÜ</a:t>
            </a:r>
          </a:p>
        </p:txBody>
      </p:sp>
      <p:sp>
        <p:nvSpPr>
          <p:cNvPr id="1136" name="Gott kennt Deine Gedanken"/>
          <p:cNvSpPr txBox="1">
            <a:spLocks noGrp="1"/>
          </p:cNvSpPr>
          <p:nvPr>
            <p:ph type="title"/>
          </p:nvPr>
        </p:nvSpPr>
        <p:spPr>
          <a:prstGeom prst="rect">
            <a:avLst/>
          </a:prstGeom>
        </p:spPr>
        <p:txBody>
          <a:bodyPr/>
          <a:lstStyle/>
          <a:p>
            <a:r>
              <a:t>Gott kennt Deine Gedanken</a:t>
            </a:r>
          </a:p>
        </p:txBody>
      </p:sp>
      <p:sp>
        <p:nvSpPr>
          <p:cNvPr id="113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Eine Festung ist eine mit Hoffnungslosigkeit getränkte Denkweise. Sie veranlasst uns, Situationen als unveränderlich zu akzeptieren, von denen wir wissen, dass sie im Gegensatz zu Gottes Willen stehen.     Ed Silvoso…"/>
          <p:cNvSpPr txBox="1">
            <a:spLocks noGrp="1"/>
          </p:cNvSpPr>
          <p:nvPr>
            <p:ph type="body" idx="1"/>
          </p:nvPr>
        </p:nvSpPr>
        <p:spPr>
          <a:xfrm>
            <a:off x="1054221" y="1560380"/>
            <a:ext cx="7593751" cy="2847656"/>
          </a:xfrm>
          <a:prstGeom prst="rect">
            <a:avLst/>
          </a:prstGeom>
        </p:spPr>
        <p:txBody>
          <a:bodyPr/>
          <a:lstStyle/>
          <a:p>
            <a:pPr>
              <a:spcBef>
                <a:spcPts val="3164"/>
              </a:spcBef>
            </a:pPr>
            <a:r>
              <a:rPr sz="1800" dirty="0"/>
              <a:t>Eine </a:t>
            </a:r>
            <a:r>
              <a:rPr sz="1800" dirty="0" err="1"/>
              <a:t>Festung</a:t>
            </a:r>
            <a:r>
              <a:rPr sz="1800" dirty="0"/>
              <a:t> </a:t>
            </a:r>
            <a:r>
              <a:rPr sz="1800" dirty="0" err="1"/>
              <a:t>ist</a:t>
            </a:r>
            <a:r>
              <a:rPr sz="1800" dirty="0"/>
              <a:t> </a:t>
            </a:r>
            <a:r>
              <a:rPr sz="1800" dirty="0" err="1"/>
              <a:t>eine</a:t>
            </a:r>
            <a:r>
              <a:rPr sz="1800" dirty="0"/>
              <a:t> </a:t>
            </a:r>
            <a:r>
              <a:rPr sz="1800" dirty="0" err="1"/>
              <a:t>mit</a:t>
            </a:r>
            <a:r>
              <a:rPr sz="1800" dirty="0"/>
              <a:t> </a:t>
            </a:r>
            <a:r>
              <a:rPr sz="1800" dirty="0" err="1"/>
              <a:t>Hoffnungslosigkeit</a:t>
            </a:r>
            <a:r>
              <a:rPr sz="1800" dirty="0"/>
              <a:t> </a:t>
            </a:r>
            <a:r>
              <a:rPr sz="1800" dirty="0" err="1"/>
              <a:t>getränkte</a:t>
            </a:r>
            <a:r>
              <a:rPr sz="1800" dirty="0"/>
              <a:t> </a:t>
            </a:r>
            <a:r>
              <a:rPr sz="1800" dirty="0" err="1"/>
              <a:t>Denkweise</a:t>
            </a:r>
            <a:r>
              <a:rPr sz="1800" dirty="0"/>
              <a:t>. Sie </a:t>
            </a:r>
            <a:r>
              <a:rPr sz="1800" dirty="0" err="1"/>
              <a:t>veranlasst</a:t>
            </a:r>
            <a:r>
              <a:rPr sz="1800" dirty="0"/>
              <a:t> </a:t>
            </a:r>
            <a:r>
              <a:rPr sz="1800" dirty="0" err="1"/>
              <a:t>uns</a:t>
            </a:r>
            <a:r>
              <a:rPr sz="1800" dirty="0"/>
              <a:t>, </a:t>
            </a:r>
            <a:r>
              <a:rPr sz="1800" dirty="0" err="1"/>
              <a:t>Situationen</a:t>
            </a:r>
            <a:r>
              <a:rPr sz="1800" dirty="0"/>
              <a:t> </a:t>
            </a:r>
            <a:r>
              <a:rPr sz="1800" dirty="0" err="1"/>
              <a:t>als</a:t>
            </a:r>
            <a:r>
              <a:rPr sz="1800" dirty="0"/>
              <a:t> </a:t>
            </a:r>
            <a:r>
              <a:rPr sz="1800" dirty="0" err="1"/>
              <a:t>unveränderlich</a:t>
            </a:r>
            <a:r>
              <a:rPr sz="1800" dirty="0"/>
              <a:t> </a:t>
            </a:r>
            <a:r>
              <a:rPr sz="1800" dirty="0" err="1"/>
              <a:t>zu</a:t>
            </a:r>
            <a:r>
              <a:rPr sz="1800" dirty="0"/>
              <a:t> </a:t>
            </a:r>
            <a:r>
              <a:rPr sz="1800" dirty="0" err="1"/>
              <a:t>akzeptieren</a:t>
            </a:r>
            <a:r>
              <a:rPr sz="1800" dirty="0"/>
              <a:t>, von </a:t>
            </a:r>
            <a:r>
              <a:rPr sz="1800" dirty="0" err="1"/>
              <a:t>denen</a:t>
            </a:r>
            <a:r>
              <a:rPr sz="1800" dirty="0"/>
              <a:t> </a:t>
            </a:r>
            <a:r>
              <a:rPr sz="1800" dirty="0" err="1"/>
              <a:t>wir</a:t>
            </a:r>
            <a:r>
              <a:rPr sz="1800" dirty="0"/>
              <a:t> </a:t>
            </a:r>
            <a:r>
              <a:rPr sz="1800" dirty="0" err="1"/>
              <a:t>wissen</a:t>
            </a:r>
            <a:r>
              <a:rPr sz="1800" dirty="0"/>
              <a:t>, </a:t>
            </a:r>
            <a:r>
              <a:rPr sz="1800" dirty="0" err="1"/>
              <a:t>dass</a:t>
            </a:r>
            <a:r>
              <a:rPr sz="1800" dirty="0"/>
              <a:t> </a:t>
            </a:r>
            <a:r>
              <a:rPr sz="1800" dirty="0" err="1"/>
              <a:t>sie</a:t>
            </a:r>
            <a:r>
              <a:rPr sz="1800" dirty="0"/>
              <a:t> </a:t>
            </a:r>
            <a:r>
              <a:rPr sz="1800" dirty="0" err="1"/>
              <a:t>im</a:t>
            </a:r>
            <a:r>
              <a:rPr sz="1800" dirty="0"/>
              <a:t> </a:t>
            </a:r>
            <a:r>
              <a:rPr sz="1800" dirty="0" err="1"/>
              <a:t>Gegensatz</a:t>
            </a:r>
            <a:r>
              <a:rPr sz="1800" dirty="0"/>
              <a:t> </a:t>
            </a:r>
            <a:r>
              <a:rPr sz="1800" dirty="0" err="1"/>
              <a:t>zu</a:t>
            </a:r>
            <a:r>
              <a:rPr sz="1800" dirty="0"/>
              <a:t> </a:t>
            </a:r>
            <a:r>
              <a:rPr sz="1800" dirty="0" err="1"/>
              <a:t>Gottes</a:t>
            </a:r>
            <a:r>
              <a:rPr sz="1800" dirty="0"/>
              <a:t> </a:t>
            </a:r>
            <a:r>
              <a:rPr sz="1800" dirty="0" err="1"/>
              <a:t>Willen</a:t>
            </a:r>
            <a:r>
              <a:rPr sz="1800" dirty="0"/>
              <a:t> </a:t>
            </a:r>
            <a:r>
              <a:rPr sz="1800" dirty="0" err="1"/>
              <a:t>stehen</a:t>
            </a:r>
            <a:r>
              <a:rPr sz="1800" dirty="0"/>
              <a:t>.					</a:t>
            </a:r>
            <a:r>
              <a:rPr sz="1400" dirty="0"/>
              <a:t>Ed </a:t>
            </a:r>
            <a:r>
              <a:rPr sz="1400" dirty="0" err="1"/>
              <a:t>Silvoso</a:t>
            </a:r>
            <a:endParaRPr sz="1400" dirty="0"/>
          </a:p>
          <a:p>
            <a:pPr>
              <a:spcBef>
                <a:spcPts val="3164"/>
              </a:spcBef>
            </a:pPr>
            <a:r>
              <a:rPr sz="1800" dirty="0" err="1"/>
              <a:t>Festungen</a:t>
            </a:r>
            <a:r>
              <a:rPr sz="1800" dirty="0"/>
              <a:t> </a:t>
            </a:r>
            <a:r>
              <a:rPr sz="1800" dirty="0" err="1"/>
              <a:t>sind</a:t>
            </a:r>
            <a:r>
              <a:rPr sz="1800" dirty="0"/>
              <a:t> </a:t>
            </a:r>
            <a:r>
              <a:rPr sz="1800" dirty="0" err="1"/>
              <a:t>mentale</a:t>
            </a:r>
            <a:r>
              <a:rPr sz="1800" dirty="0"/>
              <a:t> </a:t>
            </a:r>
            <a:r>
              <a:rPr sz="1800" dirty="0" err="1"/>
              <a:t>Gewohnheitsmuster</a:t>
            </a:r>
            <a:r>
              <a:rPr sz="1800" dirty="0"/>
              <a:t>, die </a:t>
            </a:r>
            <a:r>
              <a:rPr sz="1800" dirty="0" err="1"/>
              <a:t>nicht</a:t>
            </a:r>
            <a:r>
              <a:rPr sz="1800" dirty="0"/>
              <a:t> </a:t>
            </a:r>
            <a:r>
              <a:rPr sz="1800" dirty="0" err="1"/>
              <a:t>mit</a:t>
            </a:r>
            <a:r>
              <a:rPr sz="1800" dirty="0"/>
              <a:t> </a:t>
            </a:r>
            <a:r>
              <a:rPr sz="1800" dirty="0" err="1"/>
              <a:t>Gottes</a:t>
            </a:r>
            <a:r>
              <a:rPr sz="1800" dirty="0"/>
              <a:t> Wort </a:t>
            </a:r>
            <a:r>
              <a:rPr sz="1800" dirty="0" err="1"/>
              <a:t>im</a:t>
            </a:r>
            <a:r>
              <a:rPr sz="1800" dirty="0"/>
              <a:t> </a:t>
            </a:r>
            <a:r>
              <a:rPr sz="1800" dirty="0" err="1"/>
              <a:t>Einklang</a:t>
            </a:r>
            <a:r>
              <a:rPr sz="1800" dirty="0"/>
              <a:t> </a:t>
            </a:r>
            <a:r>
              <a:rPr sz="1800" dirty="0" err="1"/>
              <a:t>stehen</a:t>
            </a:r>
            <a:r>
              <a:rPr sz="1800" dirty="0"/>
              <a:t>.		</a:t>
            </a:r>
            <a:r>
              <a:rPr sz="1400" dirty="0"/>
              <a:t>Dr. Neil T. Anderson</a:t>
            </a:r>
          </a:p>
        </p:txBody>
      </p:sp>
      <p:sp>
        <p:nvSpPr>
          <p:cNvPr id="1140" name="Was ist eine Mentale Festung?"/>
          <p:cNvSpPr txBox="1">
            <a:spLocks noGrp="1"/>
          </p:cNvSpPr>
          <p:nvPr>
            <p:ph type="title"/>
          </p:nvPr>
        </p:nvSpPr>
        <p:spPr>
          <a:prstGeom prst="rect">
            <a:avLst/>
          </a:prstGeom>
        </p:spPr>
        <p:txBody>
          <a:bodyPr/>
          <a:lstStyle/>
          <a:p>
            <a:r>
              <a:t>Was ist eine Mentale Festung?</a:t>
            </a:r>
          </a:p>
        </p:txBody>
      </p:sp>
      <p:sp>
        <p:nvSpPr>
          <p:cNvPr id="114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1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 grpId="1" build="p" bldLvl="5"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BEIM KLASSENTREFFEN"/>
          <p:cNvSpPr txBox="1">
            <a:spLocks noGrp="1"/>
          </p:cNvSpPr>
          <p:nvPr>
            <p:ph type="title"/>
          </p:nvPr>
        </p:nvSpPr>
        <p:spPr>
          <a:prstGeom prst="rect">
            <a:avLst/>
          </a:prstGeom>
        </p:spPr>
        <p:txBody>
          <a:bodyPr/>
          <a:lstStyle/>
          <a:p>
            <a:r>
              <a:t>BEIM KLASSENTREFFEN </a:t>
            </a:r>
          </a:p>
        </p:txBody>
      </p:sp>
      <p:pic>
        <p:nvPicPr>
          <p:cNvPr id="1146" name="3-frauen-stehen-reden.png" descr="3-frauen-stehen-reden.png"/>
          <p:cNvPicPr>
            <a:picLocks noGrp="1" noChangeAspect="1"/>
          </p:cNvPicPr>
          <p:nvPr>
            <p:ph type="pic" idx="13"/>
          </p:nvPr>
        </p:nvPicPr>
        <p:blipFill>
          <a:blip r:embed="rId2"/>
          <a:srcRect t="2613" b="45773"/>
          <a:stretch>
            <a:fillRect/>
          </a:stretch>
        </p:blipFill>
        <p:spPr>
          <a:xfrm>
            <a:off x="2149537" y="2088281"/>
            <a:ext cx="5390665" cy="2562891"/>
          </a:xfrm>
          <a:prstGeom prst="rect">
            <a:avLst/>
          </a:prstGeom>
          <a:effectLst/>
        </p:spPr>
      </p:pic>
      <p:sp>
        <p:nvSpPr>
          <p:cNvPr id="114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
        <p:nvSpPr>
          <p:cNvPr id="1148" name="Text"/>
          <p:cNvSpPr txBox="1"/>
          <p:nvPr/>
        </p:nvSpPr>
        <p:spPr>
          <a:xfrm>
            <a:off x="7422504" y="265781"/>
            <a:ext cx="299361" cy="286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r">
              <a:defRPr sz="2400" b="0">
                <a:latin typeface="DIN"/>
                <a:ea typeface="DIN"/>
                <a:cs typeface="DIN"/>
                <a:sym typeface="DIN"/>
              </a:defRPr>
            </a:lvl1pPr>
          </a:lstStyle>
          <a:p>
            <a:fld id="{86CB4B4D-7CA3-9044-876B-883B54F8677D}" type="slidenum">
              <a:rPr sz="1266"/>
              <a:t>105</a:t>
            </a:fld>
            <a:endParaRPr sz="1266"/>
          </a:p>
        </p:txBody>
      </p:sp>
      <p:sp>
        <p:nvSpPr>
          <p:cNvPr id="1149" name="Du warst immer die Hübsche in unserer Klasse, Petra."/>
          <p:cNvSpPr/>
          <p:nvPr/>
        </p:nvSpPr>
        <p:spPr>
          <a:xfrm>
            <a:off x="4662927" y="3133382"/>
            <a:ext cx="2191053" cy="1756358"/>
          </a:xfrm>
          <a:custGeom>
            <a:avLst/>
            <a:gdLst/>
            <a:ahLst/>
            <a:cxnLst>
              <a:cxn ang="0">
                <a:pos x="wd2" y="hd2"/>
              </a:cxn>
              <a:cxn ang="5400000">
                <a:pos x="wd2" y="hd2"/>
              </a:cxn>
              <a:cxn ang="10800000">
                <a:pos x="wd2" y="hd2"/>
              </a:cxn>
              <a:cxn ang="16200000">
                <a:pos x="wd2" y="hd2"/>
              </a:cxn>
            </a:cxnLst>
            <a:rect l="0" t="0" r="r" b="b"/>
            <a:pathLst>
              <a:path w="21600" h="21600" extrusionOk="0">
                <a:moveTo>
                  <a:pt x="13221" y="21600"/>
                </a:moveTo>
                <a:cubicBezTo>
                  <a:pt x="8593" y="21600"/>
                  <a:pt x="4840" y="19106"/>
                  <a:pt x="4840" y="16030"/>
                </a:cubicBezTo>
                <a:cubicBezTo>
                  <a:pt x="4840" y="14223"/>
                  <a:pt x="6141" y="12623"/>
                  <a:pt x="8148" y="11606"/>
                </a:cubicBezTo>
                <a:lnTo>
                  <a:pt x="0" y="0"/>
                </a:lnTo>
                <a:lnTo>
                  <a:pt x="10450" y="10779"/>
                </a:lnTo>
                <a:cubicBezTo>
                  <a:pt x="11319" y="10577"/>
                  <a:pt x="12249" y="10463"/>
                  <a:pt x="13221" y="10463"/>
                </a:cubicBezTo>
                <a:cubicBezTo>
                  <a:pt x="17850" y="10463"/>
                  <a:pt x="21600" y="12954"/>
                  <a:pt x="21600" y="16030"/>
                </a:cubicBezTo>
                <a:cubicBezTo>
                  <a:pt x="21600" y="19106"/>
                  <a:pt x="17849" y="21600"/>
                  <a:pt x="13221" y="21600"/>
                </a:cubicBez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lgn="ctr">
              <a:lnSpc>
                <a:spcPct val="100000"/>
              </a:lnSpc>
              <a:defRPr b="0">
                <a:solidFill>
                  <a:srgbClr val="2B34FF"/>
                </a:solidFill>
              </a:defRPr>
            </a:lvl1pPr>
          </a:lstStyle>
          <a:p>
            <a:endParaRPr lang="de-CH" sz="900" dirty="0"/>
          </a:p>
          <a:p>
            <a:endParaRPr lang="de-CH" sz="900" dirty="0"/>
          </a:p>
          <a:p>
            <a:endParaRPr lang="de-CH" sz="900" dirty="0"/>
          </a:p>
          <a:p>
            <a:endParaRPr lang="de-CH" sz="900" dirty="0"/>
          </a:p>
          <a:p>
            <a:r>
              <a:rPr lang="de-CH" sz="900" dirty="0"/>
              <a:t>	</a:t>
            </a:r>
          </a:p>
          <a:p>
            <a:endParaRPr lang="de-CH" sz="900" dirty="0"/>
          </a:p>
          <a:p>
            <a:r>
              <a:rPr sz="1000" dirty="0"/>
              <a:t>Du </a:t>
            </a:r>
            <a:r>
              <a:rPr sz="1000" dirty="0" err="1"/>
              <a:t>warst</a:t>
            </a:r>
            <a:r>
              <a:rPr sz="1000" dirty="0"/>
              <a:t> </a:t>
            </a:r>
            <a:r>
              <a:rPr sz="1000" dirty="0" err="1"/>
              <a:t>immer</a:t>
            </a:r>
            <a:r>
              <a:rPr sz="1000" dirty="0"/>
              <a:t> </a:t>
            </a:r>
            <a:endParaRPr lang="de-CH" sz="1000" dirty="0"/>
          </a:p>
          <a:p>
            <a:r>
              <a:rPr lang="de-CH" sz="1000" dirty="0"/>
              <a:t>	    </a:t>
            </a:r>
            <a:r>
              <a:rPr sz="1000" dirty="0"/>
              <a:t>die </a:t>
            </a:r>
            <a:r>
              <a:rPr sz="1000" dirty="0" err="1"/>
              <a:t>Hübsche</a:t>
            </a:r>
            <a:r>
              <a:rPr sz="1000" dirty="0"/>
              <a:t> in </a:t>
            </a:r>
            <a:r>
              <a:rPr sz="1000" dirty="0" err="1"/>
              <a:t>unserer</a:t>
            </a:r>
            <a:r>
              <a:rPr sz="1000" dirty="0"/>
              <a:t> </a:t>
            </a:r>
            <a:r>
              <a:rPr sz="1000" dirty="0" err="1"/>
              <a:t>Klasse</a:t>
            </a:r>
            <a:r>
              <a:rPr sz="1000" dirty="0"/>
              <a:t>, </a:t>
            </a:r>
            <a:endParaRPr lang="de-CH" sz="1000" dirty="0"/>
          </a:p>
          <a:p>
            <a:r>
              <a:rPr sz="1000" dirty="0"/>
              <a:t>Petra.</a:t>
            </a:r>
            <a:endParaRPr sz="900" dirty="0"/>
          </a:p>
        </p:txBody>
      </p:sp>
      <p:sp>
        <p:nvSpPr>
          <p:cNvPr id="1150" name="Was, ihr dachtet, ich wäre hübsch?…"/>
          <p:cNvSpPr/>
          <p:nvPr/>
        </p:nvSpPr>
        <p:spPr>
          <a:xfrm>
            <a:off x="1445326" y="3133382"/>
            <a:ext cx="2191052" cy="1756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8599"/>
                  <a:pt x="0" y="14896"/>
                </a:cubicBezTo>
                <a:cubicBezTo>
                  <a:pt x="0" y="11193"/>
                  <a:pt x="4835" y="8191"/>
                  <a:pt x="10800" y="8191"/>
                </a:cubicBezTo>
                <a:cubicBezTo>
                  <a:pt x="11237" y="8191"/>
                  <a:pt x="11665" y="8211"/>
                  <a:pt x="12089" y="8243"/>
                </a:cubicBezTo>
                <a:lnTo>
                  <a:pt x="16468" y="0"/>
                </a:lnTo>
                <a:lnTo>
                  <a:pt x="14344" y="8567"/>
                </a:lnTo>
                <a:cubicBezTo>
                  <a:pt x="18566" y="9479"/>
                  <a:pt x="21600" y="11964"/>
                  <a:pt x="21600" y="14896"/>
                </a:cubicBezTo>
                <a:cubicBezTo>
                  <a:pt x="21600" y="18599"/>
                  <a:pt x="16765" y="21600"/>
                  <a:pt x="10800" y="21600"/>
                </a:cubicBez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a:lnSpc>
                <a:spcPct val="100000"/>
              </a:lnSpc>
              <a:defRPr b="0">
                <a:solidFill>
                  <a:srgbClr val="2B34FF"/>
                </a:solidFill>
              </a:defRPr>
            </a:pPr>
            <a:endParaRPr lang="de-CH" sz="1100" dirty="0"/>
          </a:p>
          <a:p>
            <a:pPr algn="ctr">
              <a:lnSpc>
                <a:spcPct val="100000"/>
              </a:lnSpc>
              <a:defRPr b="0">
                <a:solidFill>
                  <a:srgbClr val="2B34FF"/>
                </a:solidFill>
              </a:defRPr>
            </a:pPr>
            <a:endParaRPr lang="de-CH" sz="1100" dirty="0"/>
          </a:p>
          <a:p>
            <a:pPr algn="ctr">
              <a:lnSpc>
                <a:spcPct val="100000"/>
              </a:lnSpc>
              <a:defRPr b="0">
                <a:solidFill>
                  <a:srgbClr val="2B34FF"/>
                </a:solidFill>
              </a:defRPr>
            </a:pPr>
            <a:endParaRPr lang="de-CH" sz="1100" dirty="0"/>
          </a:p>
          <a:p>
            <a:pPr algn="ctr">
              <a:lnSpc>
                <a:spcPct val="100000"/>
              </a:lnSpc>
              <a:defRPr b="0">
                <a:solidFill>
                  <a:srgbClr val="2B34FF"/>
                </a:solidFill>
              </a:defRPr>
            </a:pPr>
            <a:endParaRPr lang="de-CH" sz="1100" dirty="0"/>
          </a:p>
          <a:p>
            <a:pPr algn="ctr">
              <a:lnSpc>
                <a:spcPct val="100000"/>
              </a:lnSpc>
              <a:defRPr b="0">
                <a:solidFill>
                  <a:srgbClr val="2B34FF"/>
                </a:solidFill>
              </a:defRPr>
            </a:pPr>
            <a:r>
              <a:rPr sz="1100" dirty="0"/>
              <a:t>Was, </a:t>
            </a:r>
            <a:r>
              <a:rPr sz="1100" dirty="0" err="1"/>
              <a:t>ihr</a:t>
            </a:r>
            <a:r>
              <a:rPr sz="1100" dirty="0"/>
              <a:t> </a:t>
            </a:r>
            <a:r>
              <a:rPr sz="1100" dirty="0" err="1"/>
              <a:t>dachtet</a:t>
            </a:r>
            <a:r>
              <a:rPr sz="1100" dirty="0"/>
              <a:t>, ich </a:t>
            </a:r>
            <a:r>
              <a:rPr sz="1100" dirty="0" err="1"/>
              <a:t>wäre</a:t>
            </a:r>
            <a:r>
              <a:rPr sz="1100" dirty="0"/>
              <a:t> </a:t>
            </a:r>
            <a:r>
              <a:rPr sz="1100" dirty="0" err="1"/>
              <a:t>hübsch</a:t>
            </a:r>
            <a:r>
              <a:rPr sz="1100" dirty="0"/>
              <a:t>?</a:t>
            </a:r>
          </a:p>
          <a:p>
            <a:pPr algn="ctr">
              <a:lnSpc>
                <a:spcPct val="100000"/>
              </a:lnSpc>
              <a:defRPr b="0">
                <a:solidFill>
                  <a:srgbClr val="2B34FF"/>
                </a:solidFill>
              </a:defRPr>
            </a:pPr>
            <a:r>
              <a:rPr sz="1100" dirty="0"/>
              <a:t>Ich </a:t>
            </a:r>
            <a:r>
              <a:rPr sz="1100" dirty="0" err="1"/>
              <a:t>habe</a:t>
            </a:r>
            <a:r>
              <a:rPr sz="1100" dirty="0"/>
              <a:t> </a:t>
            </a:r>
            <a:r>
              <a:rPr sz="1100" dirty="0" err="1"/>
              <a:t>mich</a:t>
            </a:r>
            <a:r>
              <a:rPr sz="1100" dirty="0"/>
              <a:t> </a:t>
            </a:r>
            <a:r>
              <a:rPr sz="1100" dirty="0" err="1"/>
              <a:t>selbst</a:t>
            </a:r>
            <a:r>
              <a:rPr sz="1100" dirty="0"/>
              <a:t> </a:t>
            </a:r>
            <a:r>
              <a:rPr sz="1100" dirty="0" err="1"/>
              <a:t>nie</a:t>
            </a:r>
            <a:r>
              <a:rPr sz="1100" dirty="0"/>
              <a:t> </a:t>
            </a:r>
            <a:r>
              <a:rPr sz="1100" dirty="0" err="1"/>
              <a:t>annehmen</a:t>
            </a:r>
            <a:r>
              <a:rPr sz="1100" dirty="0"/>
              <a:t> </a:t>
            </a:r>
            <a:r>
              <a:rPr sz="1100" dirty="0" err="1"/>
              <a:t>können</a:t>
            </a:r>
            <a:r>
              <a:rPr sz="1100" dirty="0"/>
              <a:t>.</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BEIM KLASSENTREFFEN"/>
          <p:cNvSpPr txBox="1">
            <a:spLocks noGrp="1"/>
          </p:cNvSpPr>
          <p:nvPr>
            <p:ph type="title"/>
          </p:nvPr>
        </p:nvSpPr>
        <p:spPr>
          <a:prstGeom prst="rect">
            <a:avLst/>
          </a:prstGeom>
        </p:spPr>
        <p:txBody>
          <a:bodyPr/>
          <a:lstStyle/>
          <a:p>
            <a:r>
              <a:t>BEIM KLASSENTREFFEN </a:t>
            </a:r>
          </a:p>
        </p:txBody>
      </p:sp>
      <p:pic>
        <p:nvPicPr>
          <p:cNvPr id="1153" name="2-frauen-tisch-reden.png" descr="2-frauen-tisch-reden.png"/>
          <p:cNvPicPr>
            <a:picLocks noGrp="1" noChangeAspect="1"/>
          </p:cNvPicPr>
          <p:nvPr>
            <p:ph type="pic" idx="13"/>
          </p:nvPr>
        </p:nvPicPr>
        <p:blipFill>
          <a:blip r:embed="rId2"/>
          <a:srcRect b="6929"/>
          <a:stretch>
            <a:fillRect/>
          </a:stretch>
        </p:blipFill>
        <p:spPr>
          <a:xfrm>
            <a:off x="3106306" y="2099199"/>
            <a:ext cx="3477128" cy="2551973"/>
          </a:xfrm>
          <a:prstGeom prst="rect">
            <a:avLst/>
          </a:prstGeom>
          <a:effectLst/>
        </p:spPr>
      </p:pic>
      <p:sp>
        <p:nvSpPr>
          <p:cNvPr id="115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sp>
        <p:nvSpPr>
          <p:cNvPr id="1155" name="Text"/>
          <p:cNvSpPr txBox="1"/>
          <p:nvPr/>
        </p:nvSpPr>
        <p:spPr>
          <a:xfrm>
            <a:off x="7422504" y="265781"/>
            <a:ext cx="299361" cy="286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r">
              <a:defRPr sz="2400" b="0">
                <a:latin typeface="DIN"/>
                <a:ea typeface="DIN"/>
                <a:cs typeface="DIN"/>
                <a:sym typeface="DIN"/>
              </a:defRPr>
            </a:lvl1pPr>
          </a:lstStyle>
          <a:p>
            <a:fld id="{86CB4B4D-7CA3-9044-876B-883B54F8677D}" type="slidenum">
              <a:rPr sz="1266"/>
              <a:t>106</a:t>
            </a:fld>
            <a:endParaRPr sz="1266"/>
          </a:p>
        </p:txBody>
      </p:sp>
      <p:sp>
        <p:nvSpPr>
          <p:cNvPr id="1156" name="Wir haben dich nicht ignoriert. Wir waren bloß zu schüchtern, um mit dir zu reden."/>
          <p:cNvSpPr/>
          <p:nvPr/>
        </p:nvSpPr>
        <p:spPr>
          <a:xfrm>
            <a:off x="5731470" y="2976297"/>
            <a:ext cx="1717012" cy="1671596"/>
          </a:xfrm>
          <a:custGeom>
            <a:avLst/>
            <a:gdLst/>
            <a:ahLst/>
            <a:cxnLst>
              <a:cxn ang="0">
                <a:pos x="wd2" y="hd2"/>
              </a:cxn>
              <a:cxn ang="5400000">
                <a:pos x="wd2" y="hd2"/>
              </a:cxn>
              <a:cxn ang="10800000">
                <a:pos x="wd2" y="hd2"/>
              </a:cxn>
              <a:cxn ang="16200000">
                <a:pos x="wd2" y="hd2"/>
              </a:cxn>
            </a:cxnLst>
            <a:rect l="0" t="0" r="r" b="b"/>
            <a:pathLst>
              <a:path w="21600" h="21600" extrusionOk="0">
                <a:moveTo>
                  <a:pt x="10821" y="21600"/>
                </a:moveTo>
                <a:cubicBezTo>
                  <a:pt x="4868" y="21600"/>
                  <a:pt x="42" y="18829"/>
                  <a:pt x="42" y="15412"/>
                </a:cubicBezTo>
                <a:cubicBezTo>
                  <a:pt x="42" y="13056"/>
                  <a:pt x="2340" y="11010"/>
                  <a:pt x="5719" y="9966"/>
                </a:cubicBezTo>
                <a:lnTo>
                  <a:pt x="0" y="0"/>
                </a:lnTo>
                <a:lnTo>
                  <a:pt x="8017" y="9446"/>
                </a:lnTo>
                <a:cubicBezTo>
                  <a:pt x="8913" y="9308"/>
                  <a:pt x="9849" y="9227"/>
                  <a:pt x="10821" y="9227"/>
                </a:cubicBezTo>
                <a:cubicBezTo>
                  <a:pt x="16774" y="9227"/>
                  <a:pt x="21600" y="11996"/>
                  <a:pt x="21600" y="15412"/>
                </a:cubicBezTo>
                <a:cubicBezTo>
                  <a:pt x="21600" y="18829"/>
                  <a:pt x="16774" y="21600"/>
                  <a:pt x="10821" y="21600"/>
                </a:cubicBez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lgn="ctr">
              <a:lnSpc>
                <a:spcPct val="100000"/>
              </a:lnSpc>
              <a:defRPr b="0">
                <a:solidFill>
                  <a:srgbClr val="2B34FF"/>
                </a:solidFill>
              </a:defRPr>
            </a:lvl1pPr>
          </a:lstStyle>
          <a:p>
            <a:endParaRPr lang="de-CH" sz="1000" dirty="0"/>
          </a:p>
          <a:p>
            <a:endParaRPr lang="de-CH" sz="1000" dirty="0"/>
          </a:p>
          <a:p>
            <a:endParaRPr lang="de-CH" sz="1000" dirty="0"/>
          </a:p>
          <a:p>
            <a:endParaRPr lang="de-CH" sz="1000" dirty="0"/>
          </a:p>
          <a:p>
            <a:endParaRPr lang="de-CH" sz="1000" dirty="0"/>
          </a:p>
          <a:p>
            <a:r>
              <a:rPr sz="1000" dirty="0" err="1"/>
              <a:t>Wir</a:t>
            </a:r>
            <a:r>
              <a:rPr sz="1000" dirty="0"/>
              <a:t> </a:t>
            </a:r>
            <a:r>
              <a:rPr sz="1000" dirty="0" err="1"/>
              <a:t>haben</a:t>
            </a:r>
            <a:r>
              <a:rPr sz="1000" dirty="0"/>
              <a:t> dich </a:t>
            </a:r>
            <a:r>
              <a:rPr sz="1000" dirty="0" err="1"/>
              <a:t>nicht</a:t>
            </a:r>
            <a:r>
              <a:rPr sz="1000" dirty="0"/>
              <a:t> </a:t>
            </a:r>
            <a:r>
              <a:rPr sz="1000" dirty="0" err="1"/>
              <a:t>ignoriert</a:t>
            </a:r>
            <a:r>
              <a:rPr sz="1000" dirty="0"/>
              <a:t>. </a:t>
            </a:r>
            <a:r>
              <a:rPr sz="1000" dirty="0" err="1"/>
              <a:t>Wir</a:t>
            </a:r>
            <a:r>
              <a:rPr sz="1000" dirty="0"/>
              <a:t> </a:t>
            </a:r>
            <a:r>
              <a:rPr sz="1000" dirty="0" err="1"/>
              <a:t>waren</a:t>
            </a:r>
            <a:r>
              <a:rPr sz="1000" dirty="0"/>
              <a:t> </a:t>
            </a:r>
            <a:r>
              <a:rPr sz="1000" dirty="0" err="1"/>
              <a:t>blo</a:t>
            </a:r>
            <a:r>
              <a:rPr lang="de-CH" sz="1000" dirty="0" err="1"/>
              <a:t>ss</a:t>
            </a:r>
            <a:r>
              <a:rPr sz="1000" dirty="0"/>
              <a:t> </a:t>
            </a:r>
            <a:r>
              <a:rPr sz="1000" dirty="0" err="1"/>
              <a:t>zu</a:t>
            </a:r>
            <a:r>
              <a:rPr sz="1000" dirty="0"/>
              <a:t> </a:t>
            </a:r>
            <a:r>
              <a:rPr sz="1000" dirty="0" err="1"/>
              <a:t>schüchtern</a:t>
            </a:r>
            <a:r>
              <a:rPr sz="1000" dirty="0"/>
              <a:t>, um </a:t>
            </a:r>
            <a:r>
              <a:rPr sz="1000" dirty="0" err="1"/>
              <a:t>mit</a:t>
            </a:r>
            <a:r>
              <a:rPr sz="1000" dirty="0"/>
              <a:t> </a:t>
            </a:r>
            <a:r>
              <a:rPr sz="1000" dirty="0" err="1"/>
              <a:t>dir</a:t>
            </a:r>
            <a:r>
              <a:rPr sz="1000" dirty="0"/>
              <a:t> </a:t>
            </a:r>
            <a:r>
              <a:rPr sz="1000" dirty="0" err="1"/>
              <a:t>zu</a:t>
            </a:r>
            <a:r>
              <a:rPr sz="1000" dirty="0"/>
              <a:t> </a:t>
            </a:r>
            <a:r>
              <a:rPr sz="1000" dirty="0" err="1"/>
              <a:t>reden</a:t>
            </a:r>
            <a:r>
              <a:rPr sz="1000" dirty="0"/>
              <a:t>.</a:t>
            </a:r>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BEIM KLASSENTREFFEN"/>
          <p:cNvSpPr txBox="1">
            <a:spLocks noGrp="1"/>
          </p:cNvSpPr>
          <p:nvPr>
            <p:ph type="title"/>
          </p:nvPr>
        </p:nvSpPr>
        <p:spPr>
          <a:prstGeom prst="rect">
            <a:avLst/>
          </a:prstGeom>
        </p:spPr>
        <p:txBody>
          <a:bodyPr/>
          <a:lstStyle/>
          <a:p>
            <a:r>
              <a:t>BEIM KLASSENTREFFEN </a:t>
            </a:r>
          </a:p>
        </p:txBody>
      </p:sp>
      <p:pic>
        <p:nvPicPr>
          <p:cNvPr id="1159" name="3-frauen-tisch-reden.png" descr="3-frauen-tisch-reden.png"/>
          <p:cNvPicPr>
            <a:picLocks noGrp="1" noChangeAspect="1"/>
          </p:cNvPicPr>
          <p:nvPr>
            <p:ph type="pic" idx="13"/>
          </p:nvPr>
        </p:nvPicPr>
        <p:blipFill>
          <a:blip r:embed="rId2"/>
          <a:srcRect t="2112" b="21954"/>
          <a:stretch>
            <a:fillRect/>
          </a:stretch>
        </p:blipFill>
        <p:spPr>
          <a:xfrm>
            <a:off x="3132599" y="2088281"/>
            <a:ext cx="3424541" cy="2562891"/>
          </a:xfrm>
          <a:prstGeom prst="rect">
            <a:avLst/>
          </a:prstGeom>
          <a:effectLst/>
        </p:spPr>
      </p:pic>
      <p:sp>
        <p:nvSpPr>
          <p:cNvPr id="116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sp>
        <p:nvSpPr>
          <p:cNvPr id="1161" name="Text"/>
          <p:cNvSpPr txBox="1"/>
          <p:nvPr/>
        </p:nvSpPr>
        <p:spPr>
          <a:xfrm>
            <a:off x="7422504" y="265781"/>
            <a:ext cx="299361" cy="286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r">
              <a:defRPr sz="2400" b="0">
                <a:latin typeface="DIN"/>
                <a:ea typeface="DIN"/>
                <a:cs typeface="DIN"/>
                <a:sym typeface="DIN"/>
              </a:defRPr>
            </a:lvl1pPr>
          </a:lstStyle>
          <a:p>
            <a:fld id="{86CB4B4D-7CA3-9044-876B-883B54F8677D}" type="slidenum">
              <a:rPr sz="1266"/>
              <a:t>107</a:t>
            </a:fld>
            <a:endParaRPr sz="1266"/>
          </a:p>
        </p:txBody>
      </p:sp>
      <p:sp>
        <p:nvSpPr>
          <p:cNvPr id="1162" name="Ha, ha, das glaube ich ja fast nicht!"/>
          <p:cNvSpPr/>
          <p:nvPr/>
        </p:nvSpPr>
        <p:spPr>
          <a:xfrm>
            <a:off x="5433295" y="3014989"/>
            <a:ext cx="2015250" cy="1883397"/>
          </a:xfrm>
          <a:custGeom>
            <a:avLst/>
            <a:gdLst/>
            <a:ahLst/>
            <a:cxnLst>
              <a:cxn ang="0">
                <a:pos x="wd2" y="hd2"/>
              </a:cxn>
              <a:cxn ang="5400000">
                <a:pos x="wd2" y="hd2"/>
              </a:cxn>
              <a:cxn ang="10800000">
                <a:pos x="wd2" y="hd2"/>
              </a:cxn>
              <a:cxn ang="16200000">
                <a:pos x="wd2" y="hd2"/>
              </a:cxn>
            </a:cxnLst>
            <a:rect l="0" t="0" r="r" b="b"/>
            <a:pathLst>
              <a:path w="21600" h="21600" extrusionOk="0">
                <a:moveTo>
                  <a:pt x="13625" y="21600"/>
                </a:moveTo>
                <a:cubicBezTo>
                  <a:pt x="9220" y="21600"/>
                  <a:pt x="5648" y="19848"/>
                  <a:pt x="5648" y="17685"/>
                </a:cubicBezTo>
                <a:cubicBezTo>
                  <a:pt x="5648" y="16175"/>
                  <a:pt x="7392" y="14865"/>
                  <a:pt x="9942" y="14212"/>
                </a:cubicBezTo>
                <a:lnTo>
                  <a:pt x="0" y="0"/>
                </a:lnTo>
                <a:lnTo>
                  <a:pt x="11754" y="13881"/>
                </a:lnTo>
                <a:cubicBezTo>
                  <a:pt x="12355" y="13810"/>
                  <a:pt x="12980" y="13768"/>
                  <a:pt x="13625" y="13768"/>
                </a:cubicBezTo>
                <a:cubicBezTo>
                  <a:pt x="18030" y="13768"/>
                  <a:pt x="21600" y="15523"/>
                  <a:pt x="21600" y="17685"/>
                </a:cubicBezTo>
                <a:cubicBezTo>
                  <a:pt x="21600" y="19848"/>
                  <a:pt x="18030" y="21600"/>
                  <a:pt x="13625" y="21600"/>
                </a:cubicBez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lgn="ctr">
              <a:lnSpc>
                <a:spcPct val="100000"/>
              </a:lnSpc>
              <a:defRPr b="0">
                <a:solidFill>
                  <a:srgbClr val="2B34FF"/>
                </a:solidFill>
              </a:defRPr>
            </a:lvl1pPr>
          </a:lstStyle>
          <a:p>
            <a:endParaRPr lang="de-CH" sz="1000" dirty="0"/>
          </a:p>
          <a:p>
            <a:endParaRPr lang="de-CH" sz="1000" dirty="0"/>
          </a:p>
          <a:p>
            <a:endParaRPr lang="de-CH" sz="1000" dirty="0"/>
          </a:p>
          <a:p>
            <a:endParaRPr lang="de-CH" sz="1000" dirty="0"/>
          </a:p>
          <a:p>
            <a:endParaRPr lang="de-CH" sz="1000" dirty="0"/>
          </a:p>
          <a:p>
            <a:endParaRPr lang="de-CH" sz="1000" dirty="0"/>
          </a:p>
          <a:p>
            <a:endParaRPr lang="de-CH" sz="1000" dirty="0"/>
          </a:p>
          <a:p>
            <a:r>
              <a:rPr lang="de-CH" sz="1000" dirty="0"/>
              <a:t>         </a:t>
            </a:r>
            <a:r>
              <a:rPr sz="1000" dirty="0"/>
              <a:t>Ha, ha, das </a:t>
            </a:r>
            <a:r>
              <a:rPr sz="1000" dirty="0" err="1"/>
              <a:t>glaube</a:t>
            </a:r>
            <a:r>
              <a:rPr sz="1000" dirty="0"/>
              <a:t> </a:t>
            </a:r>
            <a:endParaRPr lang="de-CH" sz="1000" dirty="0"/>
          </a:p>
          <a:p>
            <a:r>
              <a:rPr lang="de-CH" sz="1000" dirty="0"/>
              <a:t>     </a:t>
            </a:r>
            <a:r>
              <a:rPr sz="1000" dirty="0"/>
              <a:t>ich ja fast </a:t>
            </a:r>
            <a:r>
              <a:rPr sz="1000" dirty="0" err="1"/>
              <a:t>nicht</a:t>
            </a:r>
            <a:r>
              <a:rPr sz="1000" dirty="0"/>
              <a:t>!</a:t>
            </a:r>
          </a:p>
        </p:txBody>
      </p:sp>
      <p:sp>
        <p:nvSpPr>
          <p:cNvPr id="1163" name="Seit 50 Jahren lebe ich mit einem Minderwertigkeits-komplex, weil ich überzeugt war: Ihr findet mich hässlich!"/>
          <p:cNvSpPr/>
          <p:nvPr/>
        </p:nvSpPr>
        <p:spPr>
          <a:xfrm>
            <a:off x="2006552" y="3096402"/>
            <a:ext cx="2100849" cy="180198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8678"/>
                  <a:pt x="0" y="15072"/>
                </a:cubicBezTo>
                <a:cubicBezTo>
                  <a:pt x="0" y="11467"/>
                  <a:pt x="4835" y="8545"/>
                  <a:pt x="10800" y="8545"/>
                </a:cubicBezTo>
                <a:cubicBezTo>
                  <a:pt x="11741" y="8545"/>
                  <a:pt x="12650" y="8624"/>
                  <a:pt x="13520" y="8760"/>
                </a:cubicBezTo>
                <a:lnTo>
                  <a:pt x="20744" y="0"/>
                </a:lnTo>
                <a:lnTo>
                  <a:pt x="15891" y="9315"/>
                </a:lnTo>
                <a:cubicBezTo>
                  <a:pt x="19289" y="10415"/>
                  <a:pt x="21600" y="12580"/>
                  <a:pt x="21600" y="15072"/>
                </a:cubicBezTo>
                <a:cubicBezTo>
                  <a:pt x="21600" y="18678"/>
                  <a:pt x="16765" y="21600"/>
                  <a:pt x="10800" y="21600"/>
                </a:cubicBez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lgn="ctr">
              <a:lnSpc>
                <a:spcPct val="100000"/>
              </a:lnSpc>
              <a:defRPr b="0">
                <a:solidFill>
                  <a:srgbClr val="2B34FF"/>
                </a:solidFill>
              </a:defRPr>
            </a:lvl1pPr>
          </a:lstStyle>
          <a:p>
            <a:endParaRPr lang="de-CH" sz="1000" dirty="0"/>
          </a:p>
          <a:p>
            <a:endParaRPr lang="de-CH" sz="1000" dirty="0"/>
          </a:p>
          <a:p>
            <a:endParaRPr lang="de-CH" sz="1000" dirty="0"/>
          </a:p>
          <a:p>
            <a:r>
              <a:rPr sz="1000" dirty="0" err="1"/>
              <a:t>Seit</a:t>
            </a:r>
            <a:r>
              <a:rPr sz="1000" dirty="0"/>
              <a:t> 50 Jahren </a:t>
            </a:r>
            <a:r>
              <a:rPr sz="1000" dirty="0" err="1"/>
              <a:t>lebe</a:t>
            </a:r>
            <a:r>
              <a:rPr sz="1000" dirty="0"/>
              <a:t> ich </a:t>
            </a:r>
            <a:r>
              <a:rPr sz="1000" dirty="0" err="1"/>
              <a:t>mit</a:t>
            </a:r>
            <a:r>
              <a:rPr sz="1000" dirty="0"/>
              <a:t> </a:t>
            </a:r>
            <a:r>
              <a:rPr sz="1000" dirty="0" err="1"/>
              <a:t>einem</a:t>
            </a:r>
            <a:r>
              <a:rPr sz="1000" dirty="0"/>
              <a:t> </a:t>
            </a:r>
            <a:r>
              <a:rPr sz="1000" dirty="0" err="1"/>
              <a:t>Minderwertigkeits-komplex</a:t>
            </a:r>
            <a:r>
              <a:rPr sz="1000" dirty="0"/>
              <a:t>, </a:t>
            </a:r>
            <a:r>
              <a:rPr sz="1000" dirty="0" err="1"/>
              <a:t>weil</a:t>
            </a:r>
            <a:r>
              <a:rPr sz="1000" dirty="0"/>
              <a:t> ich </a:t>
            </a:r>
            <a:r>
              <a:rPr sz="1000" dirty="0" err="1"/>
              <a:t>überzeugt</a:t>
            </a:r>
            <a:r>
              <a:rPr sz="1000" dirty="0"/>
              <a:t> war: </a:t>
            </a:r>
            <a:r>
              <a:rPr sz="1000" dirty="0" err="1"/>
              <a:t>Ihr</a:t>
            </a:r>
            <a:r>
              <a:rPr sz="1000" dirty="0"/>
              <a:t> </a:t>
            </a:r>
            <a:r>
              <a:rPr sz="1000" dirty="0" err="1"/>
              <a:t>findet</a:t>
            </a:r>
            <a:r>
              <a:rPr sz="1000" dirty="0"/>
              <a:t> </a:t>
            </a:r>
            <a:r>
              <a:rPr sz="1000" dirty="0" err="1"/>
              <a:t>mich</a:t>
            </a:r>
            <a:r>
              <a:rPr sz="1000" dirty="0"/>
              <a:t> </a:t>
            </a:r>
            <a:r>
              <a:rPr sz="1000" dirty="0" err="1"/>
              <a:t>hässlich</a:t>
            </a:r>
            <a:r>
              <a:rPr sz="1000" dirty="0"/>
              <a:t>!</a:t>
            </a:r>
          </a:p>
        </p:txBody>
      </p:sp>
      <p:sp>
        <p:nvSpPr>
          <p:cNvPr id="1164" name="Ha, ha"/>
          <p:cNvSpPr/>
          <p:nvPr/>
        </p:nvSpPr>
        <p:spPr>
          <a:xfrm>
            <a:off x="3917133" y="1751940"/>
            <a:ext cx="830880" cy="77939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1660" y="12151"/>
                </a:lnTo>
                <a:cubicBezTo>
                  <a:pt x="10673" y="12451"/>
                  <a:pt x="9603" y="12627"/>
                  <a:pt x="8471" y="12627"/>
                </a:cubicBezTo>
                <a:cubicBezTo>
                  <a:pt x="3794" y="12627"/>
                  <a:pt x="0" y="9803"/>
                  <a:pt x="0" y="6316"/>
                </a:cubicBezTo>
                <a:cubicBezTo>
                  <a:pt x="0" y="2830"/>
                  <a:pt x="3794" y="0"/>
                  <a:pt x="8471" y="0"/>
                </a:cubicBezTo>
                <a:cubicBezTo>
                  <a:pt x="13148" y="0"/>
                  <a:pt x="16937" y="2830"/>
                  <a:pt x="16937" y="6316"/>
                </a:cubicBezTo>
                <a:cubicBezTo>
                  <a:pt x="16937" y="8162"/>
                  <a:pt x="15856" y="9802"/>
                  <a:pt x="14162" y="10957"/>
                </a:cubicBezTo>
                <a:lnTo>
                  <a:pt x="21600" y="21600"/>
                </a:ln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lgn="ctr">
              <a:lnSpc>
                <a:spcPct val="100000"/>
              </a:lnSpc>
              <a:defRPr b="0">
                <a:solidFill>
                  <a:srgbClr val="2B34FF"/>
                </a:solidFill>
              </a:defRPr>
            </a:lvl1pPr>
          </a:lstStyle>
          <a:p>
            <a:r>
              <a:rPr sz="662"/>
              <a:t>Ha, ha</a:t>
            </a:r>
          </a:p>
        </p:txBody>
      </p:sp>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BEIM KLASSENTREFFEN"/>
          <p:cNvSpPr txBox="1">
            <a:spLocks noGrp="1"/>
          </p:cNvSpPr>
          <p:nvPr>
            <p:ph type="title"/>
          </p:nvPr>
        </p:nvSpPr>
        <p:spPr>
          <a:prstGeom prst="rect">
            <a:avLst/>
          </a:prstGeom>
        </p:spPr>
        <p:txBody>
          <a:bodyPr/>
          <a:lstStyle/>
          <a:p>
            <a:r>
              <a:t>BEIM KLASSENTREFFEN </a:t>
            </a:r>
          </a:p>
        </p:txBody>
      </p:sp>
      <p:pic>
        <p:nvPicPr>
          <p:cNvPr id="1167" name="frau-entsetzt.png" descr="frau-entsetzt.png"/>
          <p:cNvPicPr>
            <a:picLocks noGrp="1" noChangeAspect="1"/>
          </p:cNvPicPr>
          <p:nvPr>
            <p:ph type="pic" idx="13"/>
          </p:nvPr>
        </p:nvPicPr>
        <p:blipFill>
          <a:blip r:embed="rId2"/>
          <a:srcRect t="4286" b="28775"/>
          <a:stretch>
            <a:fillRect/>
          </a:stretch>
        </p:blipFill>
        <p:spPr>
          <a:xfrm>
            <a:off x="5358132" y="2088281"/>
            <a:ext cx="1786328" cy="2562891"/>
          </a:xfrm>
          <a:prstGeom prst="rect">
            <a:avLst/>
          </a:prstGeom>
          <a:effectLst/>
        </p:spPr>
      </p:pic>
      <p:sp>
        <p:nvSpPr>
          <p:cNvPr id="116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sp>
        <p:nvSpPr>
          <p:cNvPr id="1169" name="Text"/>
          <p:cNvSpPr txBox="1"/>
          <p:nvPr/>
        </p:nvSpPr>
        <p:spPr>
          <a:xfrm>
            <a:off x="7422504" y="265781"/>
            <a:ext cx="299361" cy="286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r">
              <a:defRPr sz="2400" b="0">
                <a:latin typeface="DIN"/>
                <a:ea typeface="DIN"/>
                <a:cs typeface="DIN"/>
                <a:sym typeface="DIN"/>
              </a:defRPr>
            </a:lvl1pPr>
          </a:lstStyle>
          <a:p>
            <a:fld id="{86CB4B4D-7CA3-9044-876B-883B54F8677D}" type="slidenum">
              <a:rPr sz="1266"/>
              <a:t>108</a:t>
            </a:fld>
            <a:endParaRPr sz="1266"/>
          </a:p>
        </p:txBody>
      </p:sp>
      <p:sp>
        <p:nvSpPr>
          <p:cNvPr id="1170" name="Meine ganze Persönlichkeit gründet auf lauter falschen Tatsachen…"/>
          <p:cNvSpPr/>
          <p:nvPr/>
        </p:nvSpPr>
        <p:spPr>
          <a:xfrm>
            <a:off x="2714920" y="2937997"/>
            <a:ext cx="3440783" cy="1709896"/>
          </a:xfrm>
          <a:custGeom>
            <a:avLst/>
            <a:gdLst/>
            <a:ahLst/>
            <a:cxnLst>
              <a:cxn ang="0">
                <a:pos x="wd2" y="hd2"/>
              </a:cxn>
              <a:cxn ang="5400000">
                <a:pos x="wd2" y="hd2"/>
              </a:cxn>
              <a:cxn ang="10800000">
                <a:pos x="wd2" y="hd2"/>
              </a:cxn>
              <a:cxn ang="16200000">
                <a:pos x="wd2" y="hd2"/>
              </a:cxn>
            </a:cxnLst>
            <a:rect l="0" t="0" r="r" b="b"/>
            <a:pathLst>
              <a:path w="21600" h="21600" extrusionOk="0">
                <a:moveTo>
                  <a:pt x="6620" y="21600"/>
                </a:moveTo>
                <a:cubicBezTo>
                  <a:pt x="2964" y="21600"/>
                  <a:pt x="0" y="18520"/>
                  <a:pt x="0" y="14721"/>
                </a:cubicBezTo>
                <a:cubicBezTo>
                  <a:pt x="0" y="10921"/>
                  <a:pt x="2964" y="7842"/>
                  <a:pt x="6620" y="7842"/>
                </a:cubicBezTo>
                <a:cubicBezTo>
                  <a:pt x="8124" y="7842"/>
                  <a:pt x="9508" y="8367"/>
                  <a:pt x="10619" y="9245"/>
                </a:cubicBezTo>
                <a:lnTo>
                  <a:pt x="21600" y="0"/>
                </a:lnTo>
                <a:lnTo>
                  <a:pt x="12057" y="10800"/>
                </a:lnTo>
                <a:cubicBezTo>
                  <a:pt x="12801" y="11913"/>
                  <a:pt x="13240" y="13263"/>
                  <a:pt x="13240" y="14721"/>
                </a:cubicBezTo>
                <a:cubicBezTo>
                  <a:pt x="13240" y="18520"/>
                  <a:pt x="10276" y="21600"/>
                  <a:pt x="6620" y="21600"/>
                </a:cubicBezTo>
                <a:close/>
              </a:path>
            </a:pathLst>
          </a:custGeom>
          <a:solidFill>
            <a:srgbClr val="FFFF66"/>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lvl1pPr algn="ctr">
              <a:lnSpc>
                <a:spcPct val="100000"/>
              </a:lnSpc>
              <a:defRPr>
                <a:solidFill>
                  <a:srgbClr val="2B34FF"/>
                </a:solidFill>
              </a:defRPr>
            </a:lvl1pPr>
          </a:lstStyle>
          <a:p>
            <a:pPr algn="l"/>
            <a:r>
              <a:rPr lang="de-CH" sz="1000" dirty="0"/>
              <a:t>  </a:t>
            </a:r>
          </a:p>
          <a:p>
            <a:pPr algn="l"/>
            <a:endParaRPr lang="de-CH" sz="1000" dirty="0"/>
          </a:p>
          <a:p>
            <a:pPr algn="l"/>
            <a:r>
              <a:rPr lang="de-CH" sz="1000" dirty="0"/>
              <a:t>       </a:t>
            </a:r>
            <a:r>
              <a:rPr sz="1000" dirty="0" err="1"/>
              <a:t>Meine</a:t>
            </a:r>
            <a:r>
              <a:rPr sz="1000" dirty="0"/>
              <a:t> </a:t>
            </a:r>
            <a:r>
              <a:rPr sz="1000" dirty="0" err="1"/>
              <a:t>ganze</a:t>
            </a:r>
            <a:r>
              <a:rPr sz="1000" dirty="0"/>
              <a:t> </a:t>
            </a:r>
            <a:r>
              <a:rPr sz="1000" dirty="0" err="1"/>
              <a:t>Persönlichkeit</a:t>
            </a:r>
            <a:r>
              <a:rPr sz="1000" dirty="0"/>
              <a:t> </a:t>
            </a:r>
            <a:endParaRPr lang="de-CH" sz="1000" dirty="0"/>
          </a:p>
          <a:p>
            <a:pPr algn="l"/>
            <a:r>
              <a:rPr lang="de-CH" sz="1000" dirty="0"/>
              <a:t>             </a:t>
            </a:r>
            <a:r>
              <a:rPr sz="1000" dirty="0" err="1"/>
              <a:t>gründet</a:t>
            </a:r>
            <a:r>
              <a:rPr sz="1000" dirty="0"/>
              <a:t> auf lauter </a:t>
            </a:r>
            <a:endParaRPr lang="de-CH" sz="1000" dirty="0"/>
          </a:p>
          <a:p>
            <a:pPr algn="l"/>
            <a:r>
              <a:rPr lang="de-CH" sz="1000" dirty="0"/>
              <a:t>              </a:t>
            </a:r>
            <a:r>
              <a:rPr sz="1000" dirty="0" err="1"/>
              <a:t>falschen</a:t>
            </a:r>
            <a:r>
              <a:rPr sz="1000" dirty="0"/>
              <a:t> </a:t>
            </a:r>
            <a:r>
              <a:rPr sz="1000" dirty="0" err="1"/>
              <a:t>Tatsachen</a:t>
            </a:r>
            <a:r>
              <a:rPr sz="1000" dirty="0"/>
              <a:t>…</a:t>
            </a: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Unser Umfeld Familie, Gesellschaft, Schule, Freunde, etc.…"/>
          <p:cNvSpPr txBox="1">
            <a:spLocks noGrp="1"/>
          </p:cNvSpPr>
          <p:nvPr>
            <p:ph type="body" idx="1"/>
          </p:nvPr>
        </p:nvSpPr>
        <p:spPr>
          <a:xfrm>
            <a:off x="1073075" y="1494392"/>
            <a:ext cx="7593751" cy="2847656"/>
          </a:xfrm>
          <a:prstGeom prst="rect">
            <a:avLst/>
          </a:prstGeom>
        </p:spPr>
        <p:txBody>
          <a:bodyPr/>
          <a:lstStyle/>
          <a:p>
            <a:pPr marL="227793" indent="-227793">
              <a:spcBef>
                <a:spcPts val="3164"/>
              </a:spcBef>
              <a:buSzPct val="100000"/>
              <a:buChar char="‣"/>
            </a:pPr>
            <a:r>
              <a:rPr sz="2400" b="1" dirty="0">
                <a:latin typeface="+mn-lt"/>
                <a:ea typeface="+mn-ea"/>
                <a:cs typeface="+mn-cs"/>
                <a:sym typeface="DIN Light"/>
              </a:rPr>
              <a:t>Unser </a:t>
            </a:r>
            <a:r>
              <a:rPr sz="2400" b="1" dirty="0" err="1">
                <a:latin typeface="+mn-lt"/>
                <a:ea typeface="+mn-ea"/>
                <a:cs typeface="+mn-cs"/>
                <a:sym typeface="DIN Light"/>
              </a:rPr>
              <a:t>Umfeld</a:t>
            </a:r>
            <a:br>
              <a:rPr sz="1800" b="1" dirty="0">
                <a:latin typeface="+mn-lt"/>
                <a:ea typeface="+mn-ea"/>
                <a:cs typeface="+mn-cs"/>
                <a:sym typeface="DIN Light"/>
              </a:rPr>
            </a:br>
            <a:r>
              <a:rPr sz="1800" dirty="0" err="1"/>
              <a:t>Familie</a:t>
            </a:r>
            <a:r>
              <a:rPr sz="1800" dirty="0"/>
              <a:t>, Gesellschaft, Schule, Freunde, etc.</a:t>
            </a:r>
          </a:p>
          <a:p>
            <a:pPr marL="227793" indent="-227793">
              <a:spcBef>
                <a:spcPts val="3164"/>
              </a:spcBef>
              <a:buSzPct val="100000"/>
              <a:buChar char="‣"/>
            </a:pPr>
            <a:r>
              <a:rPr sz="2400" b="1" dirty="0" err="1">
                <a:latin typeface="+mn-lt"/>
                <a:ea typeface="+mn-ea"/>
                <a:cs typeface="+mn-cs"/>
                <a:sym typeface="DIN Light"/>
              </a:rPr>
              <a:t>Traumatische</a:t>
            </a:r>
            <a:r>
              <a:rPr sz="2400" b="1" dirty="0">
                <a:latin typeface="+mn-lt"/>
                <a:ea typeface="+mn-ea"/>
                <a:cs typeface="+mn-cs"/>
                <a:sym typeface="DIN Light"/>
              </a:rPr>
              <a:t> </a:t>
            </a:r>
            <a:r>
              <a:rPr sz="2400" b="1" dirty="0" err="1">
                <a:latin typeface="+mn-lt"/>
                <a:ea typeface="+mn-ea"/>
                <a:cs typeface="+mn-cs"/>
                <a:sym typeface="DIN Light"/>
              </a:rPr>
              <a:t>Erlebnisse</a:t>
            </a:r>
            <a:br>
              <a:rPr sz="2400" b="1" dirty="0">
                <a:latin typeface="+mn-lt"/>
                <a:ea typeface="+mn-ea"/>
                <a:cs typeface="+mn-cs"/>
                <a:sym typeface="DIN Light"/>
              </a:rPr>
            </a:br>
            <a:r>
              <a:rPr sz="1800" dirty="0"/>
              <a:t>Es </a:t>
            </a:r>
            <a:r>
              <a:rPr sz="1800" dirty="0" err="1"/>
              <a:t>ist</a:t>
            </a:r>
            <a:r>
              <a:rPr sz="1800" dirty="0"/>
              <a:t> </a:t>
            </a:r>
            <a:r>
              <a:rPr sz="1800" dirty="0" err="1"/>
              <a:t>nicht</a:t>
            </a:r>
            <a:r>
              <a:rPr sz="1800" dirty="0"/>
              <a:t> das </a:t>
            </a:r>
            <a:r>
              <a:rPr sz="1800" dirty="0" err="1"/>
              <a:t>Erlebnis</a:t>
            </a:r>
            <a:r>
              <a:rPr sz="1800" dirty="0"/>
              <a:t> </a:t>
            </a:r>
            <a:r>
              <a:rPr sz="1800" dirty="0" err="1"/>
              <a:t>als</a:t>
            </a:r>
            <a:r>
              <a:rPr sz="1800" dirty="0"/>
              <a:t> </a:t>
            </a:r>
            <a:r>
              <a:rPr sz="1800" dirty="0" err="1"/>
              <a:t>solches</a:t>
            </a:r>
            <a:r>
              <a:rPr sz="1800" dirty="0"/>
              <a:t>, </a:t>
            </a:r>
            <a:r>
              <a:rPr sz="1800" dirty="0" err="1"/>
              <a:t>sondern</a:t>
            </a:r>
            <a:r>
              <a:rPr sz="1800" dirty="0"/>
              <a:t> die </a:t>
            </a:r>
            <a:r>
              <a:rPr sz="1800" dirty="0" err="1"/>
              <a:t>Lügen</a:t>
            </a:r>
            <a:r>
              <a:rPr sz="1800" dirty="0"/>
              <a:t>, die du </a:t>
            </a:r>
            <a:r>
              <a:rPr sz="1800" dirty="0" err="1"/>
              <a:t>darauf</a:t>
            </a:r>
            <a:r>
              <a:rPr sz="1800" dirty="0"/>
              <a:t> </a:t>
            </a:r>
            <a:r>
              <a:rPr sz="1800" dirty="0" err="1"/>
              <a:t>aufbauend</a:t>
            </a:r>
            <a:r>
              <a:rPr sz="1800" dirty="0"/>
              <a:t>, </a:t>
            </a:r>
            <a:r>
              <a:rPr sz="1800" dirty="0" err="1"/>
              <a:t>glaubst</a:t>
            </a:r>
            <a:r>
              <a:rPr sz="1800" dirty="0"/>
              <a:t>.</a:t>
            </a:r>
          </a:p>
        </p:txBody>
      </p:sp>
      <p:sp>
        <p:nvSpPr>
          <p:cNvPr id="1173" name="Wie Mentale Festungen entstehen"/>
          <p:cNvSpPr txBox="1">
            <a:spLocks noGrp="1"/>
          </p:cNvSpPr>
          <p:nvPr>
            <p:ph type="title"/>
          </p:nvPr>
        </p:nvSpPr>
        <p:spPr>
          <a:prstGeom prst="rect">
            <a:avLst/>
          </a:prstGeom>
        </p:spPr>
        <p:txBody>
          <a:bodyPr/>
          <a:lstStyle/>
          <a:p>
            <a:r>
              <a:t>Wie Mentale Festungen entstehen</a:t>
            </a:r>
          </a:p>
        </p:txBody>
      </p:sp>
      <p:sp>
        <p:nvSpPr>
          <p:cNvPr id="117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1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1"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Der plan Satans"/>
          <p:cNvSpPr txBox="1">
            <a:spLocks noGrp="1"/>
          </p:cNvSpPr>
          <p:nvPr>
            <p:ph type="title"/>
          </p:nvPr>
        </p:nvSpPr>
        <p:spPr>
          <a:prstGeom prst="rect">
            <a:avLst/>
          </a:prstGeom>
        </p:spPr>
        <p:txBody>
          <a:bodyPr/>
          <a:lstStyle/>
          <a:p>
            <a:r>
              <a:t>Der plan Satans</a:t>
            </a:r>
          </a:p>
        </p:txBody>
      </p:sp>
      <p:pic>
        <p:nvPicPr>
          <p:cNvPr id="697" name="vers79_girodet_001f.jpg" descr="vers79_girodet_001f.jpg"/>
          <p:cNvPicPr>
            <a:picLocks noGrp="1" noChangeAspect="1"/>
          </p:cNvPicPr>
          <p:nvPr>
            <p:ph type="pic" idx="13"/>
          </p:nvPr>
        </p:nvPicPr>
        <p:blipFill>
          <a:blip r:embed="rId2"/>
          <a:srcRect t="5474" b="26732"/>
          <a:stretch>
            <a:fillRect/>
          </a:stretch>
        </p:blipFill>
        <p:spPr>
          <a:xfrm>
            <a:off x="1997213" y="2088281"/>
            <a:ext cx="5695313" cy="2562891"/>
          </a:xfrm>
          <a:prstGeom prst="rect">
            <a:avLst/>
          </a:prstGeom>
        </p:spPr>
      </p:pic>
      <p:sp>
        <p:nvSpPr>
          <p:cNvPr id="69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Wenn das, was du glaubst, nicht der Wahrheit entspricht, werden auch deine Gefühle nicht der Realität entsprechen."/>
          <p:cNvSpPr txBox="1">
            <a:spLocks noGrp="1"/>
          </p:cNvSpPr>
          <p:nvPr>
            <p:ph type="body" idx="1"/>
          </p:nvPr>
        </p:nvSpPr>
        <p:spPr>
          <a:xfrm>
            <a:off x="912820" y="777955"/>
            <a:ext cx="7593751" cy="2847656"/>
          </a:xfrm>
          <a:prstGeom prst="rect">
            <a:avLst/>
          </a:prstGeom>
        </p:spPr>
        <p:txBody>
          <a:bodyPr/>
          <a:lstStyle>
            <a:lvl1pPr marL="552000" indent="-552000">
              <a:lnSpc>
                <a:spcPct val="130000"/>
              </a:lnSpc>
              <a:spcBef>
                <a:spcPts val="6000"/>
              </a:spcBef>
              <a:buSzPct val="100000"/>
              <a:buChar char="‣"/>
              <a:defRPr sz="4600" b="1">
                <a:latin typeface="+mn-lt"/>
                <a:ea typeface="+mn-ea"/>
                <a:cs typeface="+mn-cs"/>
                <a:sym typeface="DIN Light"/>
              </a:defRPr>
            </a:lvl1pPr>
          </a:lstStyle>
          <a:p>
            <a:pPr>
              <a:defRPr b="0">
                <a:latin typeface="DIN"/>
                <a:ea typeface="DIN"/>
                <a:cs typeface="DIN"/>
                <a:sym typeface="DIN"/>
              </a:defRPr>
            </a:pPr>
            <a:r>
              <a:rPr sz="2400" b="1" dirty="0" err="1">
                <a:latin typeface="+mn-lt"/>
                <a:ea typeface="+mn-ea"/>
                <a:cs typeface="+mn-cs"/>
                <a:sym typeface="DIN Light"/>
              </a:rPr>
              <a:t>Wenn</a:t>
            </a:r>
            <a:r>
              <a:rPr sz="2400" b="1" dirty="0">
                <a:latin typeface="+mn-lt"/>
                <a:ea typeface="+mn-ea"/>
                <a:cs typeface="+mn-cs"/>
                <a:sym typeface="DIN Light"/>
              </a:rPr>
              <a:t> das, was du </a:t>
            </a:r>
            <a:r>
              <a:rPr sz="2400" b="1" dirty="0" err="1">
                <a:latin typeface="+mn-lt"/>
                <a:ea typeface="+mn-ea"/>
                <a:cs typeface="+mn-cs"/>
                <a:sym typeface="DIN Light"/>
              </a:rPr>
              <a:t>glaubst</a:t>
            </a:r>
            <a:r>
              <a:rPr sz="2400" b="1" dirty="0">
                <a:latin typeface="+mn-lt"/>
                <a:ea typeface="+mn-ea"/>
                <a:cs typeface="+mn-cs"/>
                <a:sym typeface="DIN Light"/>
              </a:rPr>
              <a:t>, </a:t>
            </a:r>
            <a:r>
              <a:rPr sz="2400" b="1" dirty="0" err="1">
                <a:latin typeface="+mn-lt"/>
                <a:ea typeface="+mn-ea"/>
                <a:cs typeface="+mn-cs"/>
                <a:sym typeface="DIN Light"/>
              </a:rPr>
              <a:t>nicht</a:t>
            </a:r>
            <a:r>
              <a:rPr sz="2400" b="1" dirty="0">
                <a:latin typeface="+mn-lt"/>
                <a:ea typeface="+mn-ea"/>
                <a:cs typeface="+mn-cs"/>
                <a:sym typeface="DIN Light"/>
              </a:rPr>
              <a:t> der </a:t>
            </a:r>
            <a:r>
              <a:rPr sz="2400" b="1" dirty="0" err="1">
                <a:latin typeface="+mn-lt"/>
                <a:ea typeface="+mn-ea"/>
                <a:cs typeface="+mn-cs"/>
                <a:sym typeface="DIN Light"/>
              </a:rPr>
              <a:t>Wahrheit</a:t>
            </a:r>
            <a:r>
              <a:rPr sz="2400" b="1" dirty="0">
                <a:latin typeface="+mn-lt"/>
                <a:ea typeface="+mn-ea"/>
                <a:cs typeface="+mn-cs"/>
                <a:sym typeface="DIN Light"/>
              </a:rPr>
              <a:t> </a:t>
            </a:r>
            <a:r>
              <a:rPr sz="2400" b="1" dirty="0" err="1">
                <a:latin typeface="+mn-lt"/>
                <a:ea typeface="+mn-ea"/>
                <a:cs typeface="+mn-cs"/>
                <a:sym typeface="DIN Light"/>
              </a:rPr>
              <a:t>entspricht</a:t>
            </a:r>
            <a:r>
              <a:rPr sz="2400" b="1" dirty="0">
                <a:latin typeface="+mn-lt"/>
                <a:ea typeface="+mn-ea"/>
                <a:cs typeface="+mn-cs"/>
                <a:sym typeface="DIN Light"/>
              </a:rPr>
              <a:t>, </a:t>
            </a:r>
            <a:r>
              <a:rPr sz="2400" b="1" dirty="0" err="1">
                <a:latin typeface="+mn-lt"/>
                <a:ea typeface="+mn-ea"/>
                <a:cs typeface="+mn-cs"/>
                <a:sym typeface="DIN Light"/>
              </a:rPr>
              <a:t>werden</a:t>
            </a:r>
            <a:r>
              <a:rPr sz="2400" b="1" dirty="0">
                <a:latin typeface="+mn-lt"/>
                <a:ea typeface="+mn-ea"/>
                <a:cs typeface="+mn-cs"/>
                <a:sym typeface="DIN Light"/>
              </a:rPr>
              <a:t> </a:t>
            </a:r>
            <a:r>
              <a:rPr sz="2400" b="1" dirty="0" err="1">
                <a:latin typeface="+mn-lt"/>
                <a:ea typeface="+mn-ea"/>
                <a:cs typeface="+mn-cs"/>
                <a:sym typeface="DIN Light"/>
              </a:rPr>
              <a:t>auch</a:t>
            </a:r>
            <a:r>
              <a:rPr sz="2400" b="1" dirty="0">
                <a:latin typeface="+mn-lt"/>
                <a:ea typeface="+mn-ea"/>
                <a:cs typeface="+mn-cs"/>
                <a:sym typeface="DIN Light"/>
              </a:rPr>
              <a:t> </a:t>
            </a:r>
            <a:r>
              <a:rPr sz="2400" b="1" dirty="0" err="1">
                <a:latin typeface="+mn-lt"/>
                <a:ea typeface="+mn-ea"/>
                <a:cs typeface="+mn-cs"/>
                <a:sym typeface="DIN Light"/>
              </a:rPr>
              <a:t>deine</a:t>
            </a:r>
            <a:r>
              <a:rPr sz="2400" b="1" dirty="0">
                <a:latin typeface="+mn-lt"/>
                <a:ea typeface="+mn-ea"/>
                <a:cs typeface="+mn-cs"/>
                <a:sym typeface="DIN Light"/>
              </a:rPr>
              <a:t> </a:t>
            </a:r>
            <a:r>
              <a:rPr sz="2400" b="1" dirty="0" err="1">
                <a:latin typeface="+mn-lt"/>
                <a:ea typeface="+mn-ea"/>
                <a:cs typeface="+mn-cs"/>
                <a:sym typeface="DIN Light"/>
              </a:rPr>
              <a:t>Gefühle</a:t>
            </a:r>
            <a:r>
              <a:rPr sz="2400" b="1" dirty="0">
                <a:latin typeface="+mn-lt"/>
                <a:ea typeface="+mn-ea"/>
                <a:cs typeface="+mn-cs"/>
                <a:sym typeface="DIN Light"/>
              </a:rPr>
              <a:t> </a:t>
            </a:r>
            <a:r>
              <a:rPr sz="2400" b="1" dirty="0" err="1">
                <a:latin typeface="+mn-lt"/>
                <a:ea typeface="+mn-ea"/>
                <a:cs typeface="+mn-cs"/>
                <a:sym typeface="DIN Light"/>
              </a:rPr>
              <a:t>nicht</a:t>
            </a:r>
            <a:r>
              <a:rPr sz="2400" b="1" dirty="0">
                <a:latin typeface="+mn-lt"/>
                <a:ea typeface="+mn-ea"/>
                <a:cs typeface="+mn-cs"/>
                <a:sym typeface="DIN Light"/>
              </a:rPr>
              <a:t> der </a:t>
            </a:r>
            <a:r>
              <a:rPr sz="2400" b="1" dirty="0" err="1">
                <a:latin typeface="+mn-lt"/>
                <a:ea typeface="+mn-ea"/>
                <a:cs typeface="+mn-cs"/>
                <a:sym typeface="DIN Light"/>
              </a:rPr>
              <a:t>Realität</a:t>
            </a:r>
            <a:r>
              <a:rPr sz="2400" b="1" dirty="0">
                <a:latin typeface="+mn-lt"/>
                <a:ea typeface="+mn-ea"/>
                <a:cs typeface="+mn-cs"/>
                <a:sym typeface="DIN Light"/>
              </a:rPr>
              <a:t> </a:t>
            </a:r>
            <a:r>
              <a:rPr sz="2400" b="1" dirty="0" err="1">
                <a:latin typeface="+mn-lt"/>
                <a:ea typeface="+mn-ea"/>
                <a:cs typeface="+mn-cs"/>
                <a:sym typeface="DIN Light"/>
              </a:rPr>
              <a:t>entsprechen</a:t>
            </a:r>
            <a:r>
              <a:rPr sz="2400" b="1" dirty="0">
                <a:latin typeface="+mn-lt"/>
                <a:ea typeface="+mn-ea"/>
                <a:cs typeface="+mn-cs"/>
                <a:sym typeface="DIN Light"/>
              </a:rPr>
              <a:t>.</a:t>
            </a:r>
          </a:p>
        </p:txBody>
      </p:sp>
      <p:sp>
        <p:nvSpPr>
          <p:cNvPr id="117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Versuchung…"/>
          <p:cNvSpPr txBox="1">
            <a:spLocks noGrp="1"/>
          </p:cNvSpPr>
          <p:nvPr>
            <p:ph type="body" idx="1"/>
          </p:nvPr>
        </p:nvSpPr>
        <p:spPr>
          <a:xfrm>
            <a:off x="1146937" y="1494392"/>
            <a:ext cx="7252345" cy="2847656"/>
          </a:xfrm>
          <a:prstGeom prst="rect">
            <a:avLst/>
          </a:prstGeom>
        </p:spPr>
        <p:txBody>
          <a:bodyPr/>
          <a:lstStyle/>
          <a:p>
            <a:r>
              <a:rPr sz="2400" b="1" dirty="0" err="1">
                <a:latin typeface="+mn-lt"/>
                <a:ea typeface="+mn-ea"/>
                <a:cs typeface="+mn-cs"/>
                <a:sym typeface="DIN Light"/>
              </a:rPr>
              <a:t>Versuchung</a:t>
            </a:r>
            <a:endParaRPr sz="2400" b="1" dirty="0">
              <a:latin typeface="+mn-lt"/>
              <a:ea typeface="+mn-ea"/>
              <a:cs typeface="+mn-cs"/>
              <a:sym typeface="DIN Light"/>
            </a:endParaRPr>
          </a:p>
          <a:p>
            <a:pPr marL="189828" indent="-189828">
              <a:buSzPct val="100000"/>
              <a:buChar char="‣"/>
            </a:pPr>
            <a:r>
              <a:rPr sz="1800" dirty="0" err="1"/>
              <a:t>Jede</a:t>
            </a:r>
            <a:r>
              <a:rPr sz="1800" dirty="0"/>
              <a:t> </a:t>
            </a:r>
            <a:r>
              <a:rPr sz="1800" dirty="0" err="1"/>
              <a:t>Verlockung</a:t>
            </a:r>
            <a:r>
              <a:rPr sz="1800" dirty="0"/>
              <a:t> </a:t>
            </a:r>
            <a:r>
              <a:rPr sz="1800" dirty="0" err="1"/>
              <a:t>ist</a:t>
            </a:r>
            <a:r>
              <a:rPr sz="1800" dirty="0"/>
              <a:t> </a:t>
            </a:r>
            <a:r>
              <a:rPr sz="1800" dirty="0" err="1"/>
              <a:t>ein</a:t>
            </a:r>
            <a:r>
              <a:rPr sz="1800" dirty="0"/>
              <a:t> </a:t>
            </a:r>
            <a:r>
              <a:rPr sz="1800" dirty="0" err="1"/>
              <a:t>Versuch</a:t>
            </a:r>
            <a:r>
              <a:rPr sz="1800" dirty="0"/>
              <a:t>, dich </a:t>
            </a:r>
            <a:r>
              <a:rPr sz="1800" dirty="0" err="1"/>
              <a:t>zu</a:t>
            </a:r>
            <a:r>
              <a:rPr sz="1800" dirty="0"/>
              <a:t> </a:t>
            </a:r>
            <a:r>
              <a:rPr sz="1800" dirty="0" err="1"/>
              <a:t>einem</a:t>
            </a:r>
            <a:r>
              <a:rPr sz="1800" dirty="0"/>
              <a:t> von Gott </a:t>
            </a:r>
            <a:r>
              <a:rPr sz="1800" dirty="0" err="1"/>
              <a:t>unabhängigen</a:t>
            </a:r>
            <a:r>
              <a:rPr sz="1800" dirty="0"/>
              <a:t> Leben </a:t>
            </a:r>
            <a:r>
              <a:rPr sz="1800" dirty="0" err="1"/>
              <a:t>zu</a:t>
            </a:r>
            <a:r>
              <a:rPr sz="1800" dirty="0"/>
              <a:t> </a:t>
            </a:r>
            <a:r>
              <a:rPr sz="1800" dirty="0" err="1"/>
              <a:t>bringen</a:t>
            </a:r>
            <a:r>
              <a:rPr sz="1800" dirty="0"/>
              <a:t>.</a:t>
            </a:r>
          </a:p>
          <a:p>
            <a:pPr marL="189828" indent="-189828">
              <a:spcBef>
                <a:spcPts val="3164"/>
              </a:spcBef>
              <a:buSzPct val="100000"/>
              <a:buChar char="‣"/>
            </a:pPr>
            <a:r>
              <a:rPr sz="1800" dirty="0"/>
              <a:t>Gott </a:t>
            </a:r>
            <a:r>
              <a:rPr sz="1800" dirty="0" err="1"/>
              <a:t>wird</a:t>
            </a:r>
            <a:r>
              <a:rPr sz="1800" dirty="0"/>
              <a:t> </a:t>
            </a:r>
            <a:r>
              <a:rPr sz="1800" dirty="0" err="1"/>
              <a:t>dir</a:t>
            </a:r>
            <a:r>
              <a:rPr sz="1800" dirty="0"/>
              <a:t> </a:t>
            </a:r>
            <a:r>
              <a:rPr sz="1800" dirty="0" err="1"/>
              <a:t>immer</a:t>
            </a:r>
            <a:r>
              <a:rPr sz="1800" dirty="0"/>
              <a:t> </a:t>
            </a:r>
            <a:r>
              <a:rPr sz="1800" dirty="0" err="1"/>
              <a:t>auch</a:t>
            </a:r>
            <a:r>
              <a:rPr sz="1800" dirty="0"/>
              <a:t> </a:t>
            </a:r>
            <a:r>
              <a:rPr sz="1800" dirty="0" err="1"/>
              <a:t>einen</a:t>
            </a:r>
            <a:r>
              <a:rPr sz="1800" dirty="0"/>
              <a:t> </a:t>
            </a:r>
            <a:r>
              <a:rPr sz="1800" dirty="0" err="1"/>
              <a:t>Weg</a:t>
            </a:r>
            <a:r>
              <a:rPr sz="1800" dirty="0"/>
              <a:t> </a:t>
            </a:r>
            <a:r>
              <a:rPr sz="1800" dirty="0" err="1"/>
              <a:t>zeigen</a:t>
            </a:r>
            <a:r>
              <a:rPr sz="1800" dirty="0"/>
              <a:t>, auf dem du die Probe </a:t>
            </a:r>
            <a:r>
              <a:rPr sz="1800" dirty="0" err="1"/>
              <a:t>bestehen</a:t>
            </a:r>
            <a:r>
              <a:rPr sz="1800" dirty="0"/>
              <a:t> </a:t>
            </a:r>
            <a:r>
              <a:rPr sz="1800" dirty="0" err="1"/>
              <a:t>kannst</a:t>
            </a:r>
            <a:r>
              <a:rPr sz="1800" dirty="0"/>
              <a:t>.</a:t>
            </a:r>
          </a:p>
        </p:txBody>
      </p:sp>
      <p:sp>
        <p:nvSpPr>
          <p:cNvPr id="1182" name="Wie Mentale Festungen entstehen"/>
          <p:cNvSpPr txBox="1">
            <a:spLocks noGrp="1"/>
          </p:cNvSpPr>
          <p:nvPr>
            <p:ph type="title"/>
          </p:nvPr>
        </p:nvSpPr>
        <p:spPr>
          <a:prstGeom prst="rect">
            <a:avLst/>
          </a:prstGeom>
        </p:spPr>
        <p:txBody>
          <a:bodyPr/>
          <a:lstStyle/>
          <a:p>
            <a:r>
              <a:t>Wie Mentale Festungen entstehen</a:t>
            </a:r>
          </a:p>
        </p:txBody>
      </p:sp>
      <p:sp>
        <p:nvSpPr>
          <p:cNvPr id="118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Hintergrund…"/>
          <p:cNvSpPr txBox="1">
            <a:spLocks noGrp="1"/>
          </p:cNvSpPr>
          <p:nvPr>
            <p:ph type="body" sz="quarter" idx="1"/>
          </p:nvPr>
        </p:nvSpPr>
        <p:spPr>
          <a:xfrm>
            <a:off x="480767" y="1894788"/>
            <a:ext cx="4202047" cy="2471619"/>
          </a:xfrm>
          <a:prstGeom prst="rect">
            <a:avLst/>
          </a:prstGeom>
        </p:spPr>
        <p:txBody>
          <a:bodyPr/>
          <a:lstStyle/>
          <a:p>
            <a:pPr>
              <a:defRPr sz="3400" b="1">
                <a:latin typeface="+mn-lt"/>
                <a:ea typeface="+mn-ea"/>
                <a:cs typeface="+mn-cs"/>
                <a:sym typeface="DIN Light"/>
              </a:defRPr>
            </a:pPr>
            <a:r>
              <a:rPr dirty="0" err="1"/>
              <a:t>Hintergrund</a:t>
            </a:r>
            <a:endParaRPr dirty="0"/>
          </a:p>
          <a:p>
            <a:r>
              <a:rPr sz="1800" dirty="0"/>
              <a:t>Eine Frau </a:t>
            </a:r>
            <a:r>
              <a:rPr sz="1800" dirty="0" err="1"/>
              <a:t>braucht</a:t>
            </a:r>
            <a:r>
              <a:rPr sz="1800" dirty="0"/>
              <a:t> Milch. Nun hat </a:t>
            </a:r>
            <a:r>
              <a:rPr sz="1800" dirty="0" err="1"/>
              <a:t>sie</a:t>
            </a:r>
            <a:r>
              <a:rPr sz="1800" dirty="0"/>
              <a:t> </a:t>
            </a:r>
            <a:r>
              <a:rPr sz="1800" dirty="0" err="1"/>
              <a:t>zwei</a:t>
            </a:r>
            <a:r>
              <a:rPr sz="1800" dirty="0"/>
              <a:t> </a:t>
            </a:r>
            <a:r>
              <a:rPr sz="1800" dirty="0" err="1"/>
              <a:t>Möglichkeiten</a:t>
            </a:r>
            <a:r>
              <a:rPr sz="1800" dirty="0"/>
              <a:t>, </a:t>
            </a:r>
            <a:r>
              <a:rPr sz="1800" dirty="0" err="1"/>
              <a:t>diese</a:t>
            </a:r>
            <a:r>
              <a:rPr sz="1800" dirty="0"/>
              <a:t> </a:t>
            </a:r>
            <a:r>
              <a:rPr sz="1800" dirty="0" err="1"/>
              <a:t>zu</a:t>
            </a:r>
            <a:r>
              <a:rPr sz="1800" dirty="0"/>
              <a:t> </a:t>
            </a:r>
            <a:r>
              <a:rPr sz="1800" dirty="0" err="1"/>
              <a:t>besorgen</a:t>
            </a:r>
            <a:r>
              <a:rPr sz="1800" dirty="0"/>
              <a:t>: </a:t>
            </a:r>
            <a:endParaRPr lang="de-CH" sz="1800" dirty="0"/>
          </a:p>
          <a:p>
            <a:r>
              <a:rPr sz="1800" dirty="0" err="1"/>
              <a:t>Beim</a:t>
            </a:r>
            <a:r>
              <a:rPr sz="1800" dirty="0"/>
              <a:t> </a:t>
            </a:r>
            <a:r>
              <a:rPr sz="1800" dirty="0" err="1"/>
              <a:t>Bauern</a:t>
            </a:r>
            <a:r>
              <a:rPr sz="1800" dirty="0"/>
              <a:t> </a:t>
            </a:r>
            <a:r>
              <a:rPr sz="1800" dirty="0" err="1"/>
              <a:t>im</a:t>
            </a:r>
            <a:r>
              <a:rPr sz="1800" dirty="0"/>
              <a:t> Dorf </a:t>
            </a:r>
            <a:r>
              <a:rPr sz="1800" dirty="0" err="1"/>
              <a:t>oder</a:t>
            </a:r>
            <a:r>
              <a:rPr sz="1800" dirty="0"/>
              <a:t> </a:t>
            </a:r>
            <a:r>
              <a:rPr sz="1800" dirty="0" err="1"/>
              <a:t>im</a:t>
            </a:r>
            <a:r>
              <a:rPr sz="1800" dirty="0"/>
              <a:t> </a:t>
            </a:r>
            <a:r>
              <a:rPr sz="1800" dirty="0" err="1"/>
              <a:t>Supermarkt</a:t>
            </a:r>
            <a:r>
              <a:rPr sz="1800" dirty="0"/>
              <a:t>. Sie </a:t>
            </a:r>
            <a:r>
              <a:rPr sz="1800" dirty="0" err="1"/>
              <a:t>ist</a:t>
            </a:r>
            <a:r>
              <a:rPr sz="1800" dirty="0"/>
              <a:t> den </a:t>
            </a:r>
            <a:r>
              <a:rPr sz="1800" dirty="0" err="1"/>
              <a:t>Sü</a:t>
            </a:r>
            <a:r>
              <a:rPr lang="de-CH" sz="1800" dirty="0" err="1"/>
              <a:t>ss</a:t>
            </a:r>
            <a:r>
              <a:rPr sz="1800" dirty="0" err="1"/>
              <a:t>igkeiten</a:t>
            </a:r>
            <a:r>
              <a:rPr sz="1800" dirty="0"/>
              <a:t> </a:t>
            </a:r>
            <a:r>
              <a:rPr sz="1800" dirty="0" err="1"/>
              <a:t>verfallen</a:t>
            </a:r>
            <a:r>
              <a:rPr sz="1800" dirty="0"/>
              <a:t>!</a:t>
            </a:r>
          </a:p>
        </p:txBody>
      </p:sp>
      <p:sp>
        <p:nvSpPr>
          <p:cNvPr id="1188" name="Versuchung"/>
          <p:cNvSpPr txBox="1">
            <a:spLocks noGrp="1"/>
          </p:cNvSpPr>
          <p:nvPr>
            <p:ph type="title"/>
          </p:nvPr>
        </p:nvSpPr>
        <p:spPr>
          <a:prstGeom prst="rect">
            <a:avLst/>
          </a:prstGeom>
        </p:spPr>
        <p:txBody>
          <a:bodyPr/>
          <a:lstStyle/>
          <a:p>
            <a:r>
              <a:t>Versuchung</a:t>
            </a:r>
          </a:p>
        </p:txBody>
      </p:sp>
      <p:pic>
        <p:nvPicPr>
          <p:cNvPr id="1189" name="frau-nachdenkend.png" descr="frau-nachdenkend.png"/>
          <p:cNvPicPr>
            <a:picLocks noGrp="1"/>
          </p:cNvPicPr>
          <p:nvPr>
            <p:ph type="pic" idx="13"/>
          </p:nvPr>
        </p:nvPicPr>
        <p:blipFill>
          <a:blip r:embed="rId2"/>
          <a:srcRect t="3571" b="3571"/>
          <a:stretch>
            <a:fillRect/>
          </a:stretch>
        </p:blipFill>
        <p:spPr>
          <a:xfrm flipH="1">
            <a:off x="5533986" y="949127"/>
            <a:ext cx="1659436" cy="3417188"/>
          </a:xfrm>
          <a:prstGeom prst="rect">
            <a:avLst/>
          </a:prstGeom>
          <a:effectLst/>
        </p:spPr>
      </p:pic>
      <p:sp>
        <p:nvSpPr>
          <p:cNvPr id="119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112</a:t>
            </a:fld>
            <a:endParaRPr/>
          </a:p>
        </p:txBody>
      </p:sp>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tufe 1…"/>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1</a:t>
            </a:r>
          </a:p>
          <a:p>
            <a:r>
              <a:rPr sz="1800" dirty="0"/>
              <a:t>„Ich </a:t>
            </a:r>
            <a:r>
              <a:rPr sz="1800" dirty="0" err="1"/>
              <a:t>gehe</a:t>
            </a:r>
            <a:r>
              <a:rPr sz="1800" dirty="0"/>
              <a:t> mal </a:t>
            </a:r>
            <a:r>
              <a:rPr sz="1800" dirty="0" err="1"/>
              <a:t>kurz</a:t>
            </a:r>
            <a:r>
              <a:rPr sz="1800" dirty="0"/>
              <a:t> </a:t>
            </a:r>
            <a:r>
              <a:rPr sz="1800" dirty="0" err="1"/>
              <a:t>mit</a:t>
            </a:r>
            <a:r>
              <a:rPr sz="1800" dirty="0"/>
              <a:t> dem Auto </a:t>
            </a:r>
            <a:r>
              <a:rPr sz="1800" dirty="0" err="1"/>
              <a:t>weg</a:t>
            </a:r>
            <a:r>
              <a:rPr sz="1800" dirty="0"/>
              <a:t>, </a:t>
            </a:r>
            <a:r>
              <a:rPr sz="1800" dirty="0" err="1"/>
              <a:t>aber</a:t>
            </a:r>
            <a:r>
              <a:rPr sz="1800" dirty="0"/>
              <a:t> ich </a:t>
            </a:r>
            <a:r>
              <a:rPr sz="1800" dirty="0" err="1"/>
              <a:t>gehe</a:t>
            </a:r>
            <a:r>
              <a:rPr sz="1800" dirty="0"/>
              <a:t> </a:t>
            </a:r>
            <a:r>
              <a:rPr sz="1800" dirty="0" err="1"/>
              <a:t>nicht</a:t>
            </a:r>
            <a:r>
              <a:rPr sz="1800" dirty="0"/>
              <a:t> </a:t>
            </a:r>
            <a:r>
              <a:rPr sz="1800" dirty="0" err="1"/>
              <a:t>beim</a:t>
            </a:r>
            <a:r>
              <a:rPr sz="1800" dirty="0"/>
              <a:t> </a:t>
            </a:r>
            <a:r>
              <a:rPr sz="1800" dirty="0" err="1"/>
              <a:t>Supermarkt</a:t>
            </a:r>
            <a:r>
              <a:rPr sz="1800" dirty="0"/>
              <a:t> </a:t>
            </a:r>
            <a:r>
              <a:rPr sz="1800" dirty="0" err="1"/>
              <a:t>vorbei</a:t>
            </a:r>
            <a:r>
              <a:rPr sz="1800" dirty="0"/>
              <a:t>.“</a:t>
            </a:r>
          </a:p>
        </p:txBody>
      </p:sp>
      <p:sp>
        <p:nvSpPr>
          <p:cNvPr id="1193" name="Versuchung"/>
          <p:cNvSpPr txBox="1">
            <a:spLocks noGrp="1"/>
          </p:cNvSpPr>
          <p:nvPr>
            <p:ph type="title"/>
          </p:nvPr>
        </p:nvSpPr>
        <p:spPr>
          <a:prstGeom prst="rect">
            <a:avLst/>
          </a:prstGeom>
        </p:spPr>
        <p:txBody>
          <a:bodyPr/>
          <a:lstStyle/>
          <a:p>
            <a:r>
              <a:t>Versuchung</a:t>
            </a:r>
          </a:p>
        </p:txBody>
      </p:sp>
      <p:pic>
        <p:nvPicPr>
          <p:cNvPr id="1194" name="frau-schluessel.png" descr="frau-schluessel.png"/>
          <p:cNvPicPr>
            <a:picLocks noGrp="1"/>
          </p:cNvPicPr>
          <p:nvPr>
            <p:ph type="pic" idx="13"/>
          </p:nvPr>
        </p:nvPicPr>
        <p:blipFill>
          <a:blip r:embed="rId2"/>
          <a:srcRect t="5257" b="5257"/>
          <a:stretch>
            <a:fillRect/>
          </a:stretch>
        </p:blipFill>
        <p:spPr>
          <a:xfrm flipH="1">
            <a:off x="5242615" y="949127"/>
            <a:ext cx="2242178" cy="3417188"/>
          </a:xfrm>
          <a:prstGeom prst="rect">
            <a:avLst/>
          </a:prstGeom>
          <a:effectLst/>
        </p:spPr>
      </p:pic>
      <p:sp>
        <p:nvSpPr>
          <p:cNvPr id="119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113</a:t>
            </a:fld>
            <a:endParaRP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Stufe 2…"/>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2</a:t>
            </a:r>
          </a:p>
          <a:p>
            <a:r>
              <a:rPr sz="1800" dirty="0"/>
              <a:t>„Ich </a:t>
            </a:r>
            <a:r>
              <a:rPr sz="1800" dirty="0" err="1"/>
              <a:t>fahre</a:t>
            </a:r>
            <a:r>
              <a:rPr sz="1800" dirty="0"/>
              <a:t> </a:t>
            </a:r>
            <a:r>
              <a:rPr sz="1800" dirty="0" err="1"/>
              <a:t>beim</a:t>
            </a:r>
            <a:r>
              <a:rPr sz="1800" dirty="0"/>
              <a:t> </a:t>
            </a:r>
            <a:r>
              <a:rPr sz="1800" dirty="0" err="1"/>
              <a:t>Supermarkt</a:t>
            </a:r>
            <a:r>
              <a:rPr sz="1800" dirty="0"/>
              <a:t> </a:t>
            </a:r>
            <a:r>
              <a:rPr sz="1800" dirty="0" err="1"/>
              <a:t>vorbei</a:t>
            </a:r>
            <a:r>
              <a:rPr sz="1800" dirty="0"/>
              <a:t>, </a:t>
            </a:r>
            <a:r>
              <a:rPr sz="1800" dirty="0" err="1"/>
              <a:t>aber</a:t>
            </a:r>
            <a:r>
              <a:rPr sz="1800" dirty="0"/>
              <a:t> ich </a:t>
            </a:r>
            <a:r>
              <a:rPr sz="1800" dirty="0" err="1"/>
              <a:t>gehe</a:t>
            </a:r>
            <a:r>
              <a:rPr sz="1800" dirty="0"/>
              <a:t> </a:t>
            </a:r>
            <a:r>
              <a:rPr sz="1800" dirty="0" err="1"/>
              <a:t>nicht</a:t>
            </a:r>
            <a:r>
              <a:rPr sz="1800" dirty="0"/>
              <a:t> </a:t>
            </a:r>
            <a:r>
              <a:rPr sz="1800" dirty="0" err="1"/>
              <a:t>hinein</a:t>
            </a:r>
            <a:r>
              <a:rPr sz="1800" dirty="0"/>
              <a:t>.“</a:t>
            </a:r>
          </a:p>
        </p:txBody>
      </p:sp>
      <p:sp>
        <p:nvSpPr>
          <p:cNvPr id="1198" name="Versuchung"/>
          <p:cNvSpPr txBox="1">
            <a:spLocks noGrp="1"/>
          </p:cNvSpPr>
          <p:nvPr>
            <p:ph type="title"/>
          </p:nvPr>
        </p:nvSpPr>
        <p:spPr>
          <a:prstGeom prst="rect">
            <a:avLst/>
          </a:prstGeom>
        </p:spPr>
        <p:txBody>
          <a:bodyPr/>
          <a:lstStyle/>
          <a:p>
            <a:r>
              <a:t>Versuchung</a:t>
            </a:r>
          </a:p>
        </p:txBody>
      </p:sp>
      <p:pic>
        <p:nvPicPr>
          <p:cNvPr id="1199" name="frau-auto.png" descr="frau-auto.png"/>
          <p:cNvPicPr>
            <a:picLocks noGrp="1"/>
          </p:cNvPicPr>
          <p:nvPr>
            <p:ph type="pic" idx="13"/>
          </p:nvPr>
        </p:nvPicPr>
        <p:blipFill>
          <a:blip r:embed="rId2"/>
          <a:srcRect l="29048" r="10522"/>
          <a:stretch>
            <a:fillRect/>
          </a:stretch>
        </p:blipFill>
        <p:spPr>
          <a:xfrm flipH="1">
            <a:off x="5034798" y="1912197"/>
            <a:ext cx="2657813" cy="1905985"/>
          </a:xfrm>
          <a:prstGeom prst="rect">
            <a:avLst/>
          </a:prstGeom>
          <a:effectLst/>
        </p:spPr>
      </p:pic>
      <p:sp>
        <p:nvSpPr>
          <p:cNvPr id="12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114</a:t>
            </a:fld>
            <a:endParaRPr/>
          </a:p>
        </p:txBody>
      </p:sp>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tufe 3…"/>
          <p:cNvSpPr txBox="1">
            <a:spLocks noGrp="1"/>
          </p:cNvSpPr>
          <p:nvPr>
            <p:ph type="body" sz="quarter" idx="1"/>
          </p:nvPr>
        </p:nvSpPr>
        <p:spPr>
          <a:xfrm>
            <a:off x="952107" y="2088281"/>
            <a:ext cx="3730707" cy="2278126"/>
          </a:xfrm>
          <a:prstGeom prst="rect">
            <a:avLst/>
          </a:prstGeom>
        </p:spPr>
        <p:txBody>
          <a:bodyPr/>
          <a:lstStyle/>
          <a:p>
            <a:pPr>
              <a:defRPr sz="3400" b="1">
                <a:latin typeface="+mn-lt"/>
                <a:ea typeface="+mn-ea"/>
                <a:cs typeface="+mn-cs"/>
                <a:sym typeface="DIN Light"/>
              </a:defRPr>
            </a:pPr>
            <a:r>
              <a:rPr dirty="0" err="1"/>
              <a:t>Stufe</a:t>
            </a:r>
            <a:r>
              <a:rPr dirty="0"/>
              <a:t> 3</a:t>
            </a:r>
          </a:p>
          <a:p>
            <a:r>
              <a:rPr sz="1800" dirty="0"/>
              <a:t>„Ich </a:t>
            </a:r>
            <a:r>
              <a:rPr sz="1800" dirty="0" err="1"/>
              <a:t>gehe</a:t>
            </a:r>
            <a:r>
              <a:rPr sz="1800" dirty="0"/>
              <a:t> in den </a:t>
            </a:r>
            <a:r>
              <a:rPr sz="1800" dirty="0" err="1"/>
              <a:t>Supermarkt</a:t>
            </a:r>
            <a:r>
              <a:rPr sz="1800" dirty="0"/>
              <a:t>, </a:t>
            </a:r>
            <a:r>
              <a:rPr sz="1800" dirty="0" err="1"/>
              <a:t>aber</a:t>
            </a:r>
            <a:r>
              <a:rPr sz="1800" dirty="0"/>
              <a:t> ich </a:t>
            </a:r>
            <a:r>
              <a:rPr sz="1800" dirty="0" err="1"/>
              <a:t>gehe</a:t>
            </a:r>
            <a:r>
              <a:rPr sz="1800" dirty="0"/>
              <a:t> </a:t>
            </a:r>
            <a:r>
              <a:rPr sz="1800" dirty="0" err="1"/>
              <a:t>nicht</a:t>
            </a:r>
            <a:r>
              <a:rPr sz="1800" dirty="0"/>
              <a:t> </a:t>
            </a:r>
            <a:r>
              <a:rPr sz="1800" dirty="0" err="1"/>
              <a:t>bei</a:t>
            </a:r>
            <a:r>
              <a:rPr sz="1800" dirty="0"/>
              <a:t> den </a:t>
            </a:r>
            <a:r>
              <a:rPr sz="1800" dirty="0" err="1"/>
              <a:t>Keksen</a:t>
            </a:r>
            <a:r>
              <a:rPr sz="1800" dirty="0"/>
              <a:t> </a:t>
            </a:r>
            <a:r>
              <a:rPr sz="1800" dirty="0" err="1"/>
              <a:t>vorbei</a:t>
            </a:r>
            <a:r>
              <a:rPr sz="1800" dirty="0"/>
              <a:t>.“</a:t>
            </a:r>
          </a:p>
        </p:txBody>
      </p:sp>
      <p:sp>
        <p:nvSpPr>
          <p:cNvPr id="1203" name="Versuchung"/>
          <p:cNvSpPr txBox="1">
            <a:spLocks noGrp="1"/>
          </p:cNvSpPr>
          <p:nvPr>
            <p:ph type="title"/>
          </p:nvPr>
        </p:nvSpPr>
        <p:spPr>
          <a:prstGeom prst="rect">
            <a:avLst/>
          </a:prstGeom>
        </p:spPr>
        <p:txBody>
          <a:bodyPr/>
          <a:lstStyle/>
          <a:p>
            <a:r>
              <a:t>Versuchung</a:t>
            </a:r>
          </a:p>
        </p:txBody>
      </p:sp>
      <p:pic>
        <p:nvPicPr>
          <p:cNvPr id="1204" name="frau-vor-supermarkt.png" descr="frau-vor-supermarkt.png"/>
          <p:cNvPicPr>
            <a:picLocks noGrp="1"/>
          </p:cNvPicPr>
          <p:nvPr>
            <p:ph type="pic" idx="13"/>
          </p:nvPr>
        </p:nvPicPr>
        <p:blipFill>
          <a:blip r:embed="rId2"/>
          <a:srcRect/>
          <a:stretch>
            <a:fillRect/>
          </a:stretch>
        </p:blipFill>
        <p:spPr>
          <a:xfrm>
            <a:off x="5034797" y="1739070"/>
            <a:ext cx="2657813" cy="1837302"/>
          </a:xfrm>
          <a:prstGeom prst="rect">
            <a:avLst/>
          </a:prstGeom>
          <a:effectLst/>
        </p:spPr>
      </p:pic>
      <p:sp>
        <p:nvSpPr>
          <p:cNvPr id="120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115</a:t>
            </a:fld>
            <a:endParaRPr/>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Stufe 4…"/>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4</a:t>
            </a:r>
          </a:p>
          <a:p>
            <a:pPr>
              <a:spcBef>
                <a:spcPts val="0"/>
              </a:spcBef>
            </a:pPr>
            <a:r>
              <a:rPr sz="1800" dirty="0"/>
              <a:t>„Ich </a:t>
            </a:r>
            <a:r>
              <a:rPr sz="1800" dirty="0" err="1"/>
              <a:t>schaue</a:t>
            </a:r>
            <a:r>
              <a:rPr sz="1800" dirty="0"/>
              <a:t> die </a:t>
            </a:r>
            <a:r>
              <a:rPr sz="1800" dirty="0" err="1"/>
              <a:t>Sü</a:t>
            </a:r>
            <a:r>
              <a:rPr lang="de-CH" sz="1800" dirty="0" err="1"/>
              <a:t>ss</a:t>
            </a:r>
            <a:r>
              <a:rPr sz="1800" dirty="0" err="1"/>
              <a:t>igkeiten</a:t>
            </a:r>
            <a:r>
              <a:rPr sz="1800" dirty="0"/>
              <a:t> an, </a:t>
            </a:r>
            <a:endParaRPr lang="de-CH" sz="1800" dirty="0"/>
          </a:p>
          <a:p>
            <a:pPr>
              <a:spcBef>
                <a:spcPts val="0"/>
              </a:spcBef>
            </a:pPr>
            <a:r>
              <a:rPr sz="1800" dirty="0" err="1"/>
              <a:t>aber</a:t>
            </a:r>
            <a:r>
              <a:rPr sz="1800" dirty="0"/>
              <a:t> ich </a:t>
            </a:r>
            <a:r>
              <a:rPr sz="1800" dirty="0" err="1"/>
              <a:t>berühre</a:t>
            </a:r>
            <a:r>
              <a:rPr sz="1800" dirty="0"/>
              <a:t> </a:t>
            </a:r>
            <a:r>
              <a:rPr sz="1800" dirty="0" err="1"/>
              <a:t>sie</a:t>
            </a:r>
            <a:r>
              <a:rPr sz="1800" dirty="0"/>
              <a:t> </a:t>
            </a:r>
            <a:r>
              <a:rPr sz="1800" dirty="0" err="1"/>
              <a:t>nicht</a:t>
            </a:r>
            <a:r>
              <a:rPr sz="1800" dirty="0"/>
              <a:t>.“</a:t>
            </a:r>
          </a:p>
        </p:txBody>
      </p:sp>
      <p:sp>
        <p:nvSpPr>
          <p:cNvPr id="1208" name="Versuchung"/>
          <p:cNvSpPr txBox="1">
            <a:spLocks noGrp="1"/>
          </p:cNvSpPr>
          <p:nvPr>
            <p:ph type="title"/>
          </p:nvPr>
        </p:nvSpPr>
        <p:spPr>
          <a:prstGeom prst="rect">
            <a:avLst/>
          </a:prstGeom>
        </p:spPr>
        <p:txBody>
          <a:bodyPr/>
          <a:lstStyle/>
          <a:p>
            <a:r>
              <a:t>Versuchung</a:t>
            </a:r>
          </a:p>
        </p:txBody>
      </p:sp>
      <p:pic>
        <p:nvPicPr>
          <p:cNvPr id="1209" name="frau-regal-suessigkeiten.png" descr="frau-regal-suessigkeiten.png"/>
          <p:cNvPicPr>
            <a:picLocks noGrp="1"/>
          </p:cNvPicPr>
          <p:nvPr>
            <p:ph type="pic" idx="13"/>
          </p:nvPr>
        </p:nvPicPr>
        <p:blipFill>
          <a:blip r:embed="rId2"/>
          <a:srcRect l="2214" r="2214"/>
          <a:stretch>
            <a:fillRect/>
          </a:stretch>
        </p:blipFill>
        <p:spPr>
          <a:xfrm flipH="1">
            <a:off x="5034798" y="1048832"/>
            <a:ext cx="2657813" cy="3217777"/>
          </a:xfrm>
          <a:prstGeom prst="rect">
            <a:avLst/>
          </a:prstGeom>
          <a:effectLst/>
        </p:spPr>
      </p:pic>
      <p:sp>
        <p:nvSpPr>
          <p:cNvPr id="121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116</a:t>
            </a:fld>
            <a:endParaRP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Stufe 5…"/>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5</a:t>
            </a:r>
          </a:p>
          <a:p>
            <a:pPr>
              <a:spcBef>
                <a:spcPts val="0"/>
              </a:spcBef>
            </a:pPr>
            <a:r>
              <a:rPr sz="1800" dirty="0"/>
              <a:t>„Ich </a:t>
            </a:r>
            <a:r>
              <a:rPr sz="1800" dirty="0" err="1"/>
              <a:t>fasse</a:t>
            </a:r>
            <a:r>
              <a:rPr sz="1800" dirty="0"/>
              <a:t> </a:t>
            </a:r>
            <a:r>
              <a:rPr sz="1800" dirty="0" err="1"/>
              <a:t>sie</a:t>
            </a:r>
            <a:r>
              <a:rPr sz="1800" dirty="0"/>
              <a:t> an, </a:t>
            </a:r>
            <a:endParaRPr lang="de-CH" sz="1800" dirty="0"/>
          </a:p>
          <a:p>
            <a:pPr>
              <a:spcBef>
                <a:spcPts val="0"/>
              </a:spcBef>
            </a:pPr>
            <a:r>
              <a:rPr sz="1800" dirty="0" err="1"/>
              <a:t>aber</a:t>
            </a:r>
            <a:r>
              <a:rPr sz="1800" dirty="0"/>
              <a:t> ich </a:t>
            </a:r>
            <a:r>
              <a:rPr sz="1800" dirty="0" err="1"/>
              <a:t>kaufe</a:t>
            </a:r>
            <a:r>
              <a:rPr sz="1800" dirty="0"/>
              <a:t> </a:t>
            </a:r>
            <a:r>
              <a:rPr sz="1800" dirty="0" err="1"/>
              <a:t>sie</a:t>
            </a:r>
            <a:r>
              <a:rPr sz="1800" dirty="0"/>
              <a:t> </a:t>
            </a:r>
            <a:r>
              <a:rPr sz="1800" dirty="0" err="1"/>
              <a:t>nicht</a:t>
            </a:r>
            <a:r>
              <a:rPr sz="1800" dirty="0"/>
              <a:t>.“</a:t>
            </a:r>
          </a:p>
        </p:txBody>
      </p:sp>
      <p:sp>
        <p:nvSpPr>
          <p:cNvPr id="1213" name="Versuchung"/>
          <p:cNvSpPr txBox="1">
            <a:spLocks noGrp="1"/>
          </p:cNvSpPr>
          <p:nvPr>
            <p:ph type="title"/>
          </p:nvPr>
        </p:nvSpPr>
        <p:spPr>
          <a:prstGeom prst="rect">
            <a:avLst/>
          </a:prstGeom>
        </p:spPr>
        <p:txBody>
          <a:bodyPr/>
          <a:lstStyle/>
          <a:p>
            <a:r>
              <a:t>Versuchung</a:t>
            </a:r>
          </a:p>
        </p:txBody>
      </p:sp>
      <p:pic>
        <p:nvPicPr>
          <p:cNvPr id="1214" name="hand-gipfeli.png" descr="hand-gipfeli.png"/>
          <p:cNvPicPr>
            <a:picLocks noGrp="1"/>
          </p:cNvPicPr>
          <p:nvPr>
            <p:ph type="pic" idx="13"/>
          </p:nvPr>
        </p:nvPicPr>
        <p:blipFill>
          <a:blip r:embed="rId2"/>
          <a:srcRect l="13740" r="2894"/>
          <a:stretch>
            <a:fillRect/>
          </a:stretch>
        </p:blipFill>
        <p:spPr>
          <a:xfrm flipH="1">
            <a:off x="5034797" y="1380427"/>
            <a:ext cx="2657814" cy="2554588"/>
          </a:xfrm>
          <a:prstGeom prst="rect">
            <a:avLst/>
          </a:prstGeom>
          <a:effectLst/>
        </p:spPr>
      </p:pic>
      <p:sp>
        <p:nvSpPr>
          <p:cNvPr id="121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117</a:t>
            </a:fld>
            <a:endParaRP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Stufe 6…"/>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6</a:t>
            </a:r>
          </a:p>
          <a:p>
            <a:pPr>
              <a:spcBef>
                <a:spcPts val="0"/>
              </a:spcBef>
            </a:pPr>
            <a:r>
              <a:rPr sz="1800" dirty="0"/>
              <a:t>„Ich </a:t>
            </a:r>
            <a:r>
              <a:rPr sz="1800" dirty="0" err="1"/>
              <a:t>kaufe</a:t>
            </a:r>
            <a:r>
              <a:rPr sz="1800" dirty="0"/>
              <a:t> </a:t>
            </a:r>
            <a:r>
              <a:rPr sz="1800" dirty="0" err="1"/>
              <a:t>sie</a:t>
            </a:r>
            <a:r>
              <a:rPr sz="1800" dirty="0"/>
              <a:t>, </a:t>
            </a:r>
            <a:endParaRPr lang="de-CH" sz="1800" dirty="0"/>
          </a:p>
          <a:p>
            <a:pPr>
              <a:spcBef>
                <a:spcPts val="0"/>
              </a:spcBef>
            </a:pPr>
            <a:r>
              <a:rPr sz="1800" dirty="0" err="1"/>
              <a:t>aber</a:t>
            </a:r>
            <a:r>
              <a:rPr sz="1800" dirty="0"/>
              <a:t> ich </a:t>
            </a:r>
            <a:r>
              <a:rPr sz="1800" dirty="0" err="1"/>
              <a:t>öffne</a:t>
            </a:r>
            <a:r>
              <a:rPr sz="1800" dirty="0"/>
              <a:t> </a:t>
            </a:r>
            <a:r>
              <a:rPr sz="1800" dirty="0" err="1"/>
              <a:t>sie</a:t>
            </a:r>
            <a:r>
              <a:rPr sz="1800" dirty="0"/>
              <a:t> </a:t>
            </a:r>
            <a:r>
              <a:rPr sz="1800" dirty="0" err="1"/>
              <a:t>nicht</a:t>
            </a:r>
            <a:r>
              <a:rPr sz="1800" dirty="0"/>
              <a:t>.“</a:t>
            </a:r>
          </a:p>
        </p:txBody>
      </p:sp>
      <p:sp>
        <p:nvSpPr>
          <p:cNvPr id="1218" name="Versuchung"/>
          <p:cNvSpPr txBox="1">
            <a:spLocks noGrp="1"/>
          </p:cNvSpPr>
          <p:nvPr>
            <p:ph type="title"/>
          </p:nvPr>
        </p:nvSpPr>
        <p:spPr>
          <a:prstGeom prst="rect">
            <a:avLst/>
          </a:prstGeom>
        </p:spPr>
        <p:txBody>
          <a:bodyPr/>
          <a:lstStyle/>
          <a:p>
            <a:r>
              <a:t>Versuchung</a:t>
            </a:r>
          </a:p>
        </p:txBody>
      </p:sp>
      <p:pic>
        <p:nvPicPr>
          <p:cNvPr id="1219" name="frau-einkaufen-kasse.png" descr="frau-einkaufen-kasse.png"/>
          <p:cNvPicPr>
            <a:picLocks noGrp="1"/>
          </p:cNvPicPr>
          <p:nvPr>
            <p:ph type="pic" idx="13"/>
          </p:nvPr>
        </p:nvPicPr>
        <p:blipFill>
          <a:blip r:embed="rId2"/>
          <a:srcRect l="8650" r="16797"/>
          <a:stretch>
            <a:fillRect/>
          </a:stretch>
        </p:blipFill>
        <p:spPr>
          <a:xfrm flipH="1">
            <a:off x="5034797" y="1187226"/>
            <a:ext cx="2657813" cy="2940990"/>
          </a:xfrm>
          <a:prstGeom prst="rect">
            <a:avLst/>
          </a:prstGeom>
          <a:effectLst/>
        </p:spPr>
      </p:pic>
      <p:sp>
        <p:nvSpPr>
          <p:cNvPr id="122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118</a:t>
            </a:fld>
            <a:endParaRPr/>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Stufe 7…"/>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7</a:t>
            </a:r>
          </a:p>
          <a:p>
            <a:pPr>
              <a:spcBef>
                <a:spcPts val="0"/>
              </a:spcBef>
            </a:pPr>
            <a:r>
              <a:rPr sz="1800" dirty="0"/>
              <a:t>„</a:t>
            </a:r>
            <a:r>
              <a:rPr sz="1800" dirty="0" err="1"/>
              <a:t>Öffnen</a:t>
            </a:r>
            <a:r>
              <a:rPr sz="1800" dirty="0"/>
              <a:t>, </a:t>
            </a:r>
            <a:r>
              <a:rPr sz="1800" dirty="0" err="1"/>
              <a:t>aber</a:t>
            </a:r>
            <a:r>
              <a:rPr sz="1800" dirty="0"/>
              <a:t> </a:t>
            </a:r>
            <a:r>
              <a:rPr sz="1800" dirty="0" err="1"/>
              <a:t>nicht</a:t>
            </a:r>
            <a:r>
              <a:rPr sz="1800" dirty="0"/>
              <a:t> </a:t>
            </a:r>
            <a:r>
              <a:rPr sz="1800" dirty="0" err="1"/>
              <a:t>riechen</a:t>
            </a:r>
            <a:r>
              <a:rPr sz="1800" dirty="0"/>
              <a:t>; </a:t>
            </a:r>
            <a:r>
              <a:rPr sz="1800" dirty="0" err="1"/>
              <a:t>riechen</a:t>
            </a:r>
            <a:r>
              <a:rPr sz="1800" dirty="0"/>
              <a:t>, </a:t>
            </a:r>
            <a:r>
              <a:rPr sz="1800" dirty="0" err="1"/>
              <a:t>aber</a:t>
            </a:r>
            <a:r>
              <a:rPr sz="1800" dirty="0"/>
              <a:t> </a:t>
            </a:r>
            <a:r>
              <a:rPr sz="1800" dirty="0" err="1"/>
              <a:t>nicht</a:t>
            </a:r>
            <a:r>
              <a:rPr sz="1800" dirty="0"/>
              <a:t> </a:t>
            </a:r>
            <a:r>
              <a:rPr sz="1800" dirty="0" err="1"/>
              <a:t>berühren</a:t>
            </a:r>
            <a:r>
              <a:rPr sz="1800" dirty="0"/>
              <a:t>; </a:t>
            </a:r>
            <a:r>
              <a:rPr sz="1800" dirty="0" err="1"/>
              <a:t>berühren</a:t>
            </a:r>
            <a:r>
              <a:rPr sz="1800" dirty="0"/>
              <a:t>, </a:t>
            </a:r>
            <a:endParaRPr lang="de-CH" sz="1800" dirty="0"/>
          </a:p>
          <a:p>
            <a:pPr>
              <a:spcBef>
                <a:spcPts val="0"/>
              </a:spcBef>
            </a:pPr>
            <a:r>
              <a:rPr sz="1800" dirty="0" err="1"/>
              <a:t>aber</a:t>
            </a:r>
            <a:r>
              <a:rPr sz="1800" dirty="0"/>
              <a:t> </a:t>
            </a:r>
            <a:r>
              <a:rPr sz="1800" dirty="0" err="1"/>
              <a:t>nicht</a:t>
            </a:r>
            <a:r>
              <a:rPr sz="1800" dirty="0"/>
              <a:t> </a:t>
            </a:r>
            <a:r>
              <a:rPr sz="1800" dirty="0" err="1"/>
              <a:t>schmecken</a:t>
            </a:r>
            <a:r>
              <a:rPr sz="1800" dirty="0"/>
              <a:t>; </a:t>
            </a:r>
            <a:r>
              <a:rPr sz="1800" dirty="0" err="1"/>
              <a:t>schmecken</a:t>
            </a:r>
            <a:r>
              <a:rPr sz="1800" dirty="0"/>
              <a:t>, </a:t>
            </a:r>
            <a:r>
              <a:rPr sz="1800" dirty="0" err="1"/>
              <a:t>aber</a:t>
            </a:r>
            <a:r>
              <a:rPr sz="1800" dirty="0"/>
              <a:t> </a:t>
            </a:r>
            <a:r>
              <a:rPr sz="1800" dirty="0" err="1"/>
              <a:t>nicht</a:t>
            </a:r>
            <a:r>
              <a:rPr sz="1800" dirty="0"/>
              <a:t> </a:t>
            </a:r>
            <a:r>
              <a:rPr sz="1800" dirty="0" err="1"/>
              <a:t>essen</a:t>
            </a:r>
            <a:r>
              <a:rPr sz="1800" dirty="0"/>
              <a:t>.“</a:t>
            </a:r>
          </a:p>
        </p:txBody>
      </p:sp>
      <p:sp>
        <p:nvSpPr>
          <p:cNvPr id="1223" name="Versuchung"/>
          <p:cNvSpPr txBox="1">
            <a:spLocks noGrp="1"/>
          </p:cNvSpPr>
          <p:nvPr>
            <p:ph type="title"/>
          </p:nvPr>
        </p:nvSpPr>
        <p:spPr>
          <a:prstGeom prst="rect">
            <a:avLst/>
          </a:prstGeom>
        </p:spPr>
        <p:txBody>
          <a:bodyPr/>
          <a:lstStyle/>
          <a:p>
            <a:r>
              <a:t>Versuchung</a:t>
            </a:r>
          </a:p>
        </p:txBody>
      </p:sp>
      <p:pic>
        <p:nvPicPr>
          <p:cNvPr id="1224" name="frau-essen-oder-nicht.png" descr="frau-essen-oder-nicht.png"/>
          <p:cNvPicPr>
            <a:picLocks noGrp="1"/>
          </p:cNvPicPr>
          <p:nvPr>
            <p:ph type="pic" idx="13"/>
          </p:nvPr>
        </p:nvPicPr>
        <p:blipFill>
          <a:blip r:embed="rId2"/>
          <a:srcRect l="1033" r="1033"/>
          <a:stretch>
            <a:fillRect/>
          </a:stretch>
        </p:blipFill>
        <p:spPr>
          <a:xfrm flipH="1">
            <a:off x="5034798" y="949127"/>
            <a:ext cx="2657813" cy="3417188"/>
          </a:xfrm>
          <a:prstGeom prst="rect">
            <a:avLst/>
          </a:prstGeom>
          <a:effectLst/>
        </p:spPr>
      </p:pic>
      <p:sp>
        <p:nvSpPr>
          <p:cNvPr id="122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119</a:t>
            </a:fld>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Gott hatte Adam gesagt: &quot;An dem Tag, da du vom Baum der Erkenntnis des Guten und Bösen isst, musst du sterben! &quot;…"/>
          <p:cNvSpPr txBox="1">
            <a:spLocks noGrp="1"/>
          </p:cNvSpPr>
          <p:nvPr>
            <p:ph type="body" sz="quarter" idx="1"/>
          </p:nvPr>
        </p:nvSpPr>
        <p:spPr>
          <a:prstGeom prst="rect">
            <a:avLst/>
          </a:prstGeom>
        </p:spPr>
        <p:txBody>
          <a:bodyPr/>
          <a:lstStyle/>
          <a:p>
            <a:r>
              <a:t>Gott hatte Adam gesagt: "An dem Tag, da du vom Baum der Erkenntnis des Guten und Bösen isst, musst du sterben! "</a:t>
            </a:r>
          </a:p>
          <a:p>
            <a:pPr>
              <a:lnSpc>
                <a:spcPct val="100000"/>
              </a:lnSpc>
              <a:spcBef>
                <a:spcPts val="422"/>
              </a:spcBef>
              <a:defRPr sz="2200"/>
            </a:pPr>
            <a:r>
              <a:t>1. Mose 2,17</a:t>
            </a:r>
          </a:p>
        </p:txBody>
      </p:sp>
      <p:sp>
        <p:nvSpPr>
          <p:cNvPr id="701" name="Geistlicher Tod"/>
          <p:cNvSpPr txBox="1">
            <a:spLocks noGrp="1"/>
          </p:cNvSpPr>
          <p:nvPr>
            <p:ph type="title"/>
          </p:nvPr>
        </p:nvSpPr>
        <p:spPr>
          <a:prstGeom prst="rect">
            <a:avLst/>
          </a:prstGeom>
        </p:spPr>
        <p:txBody>
          <a:bodyPr/>
          <a:lstStyle/>
          <a:p>
            <a:r>
              <a:t>Geistlicher Tod</a:t>
            </a:r>
          </a:p>
        </p:txBody>
      </p:sp>
      <p:pic>
        <p:nvPicPr>
          <p:cNvPr id="702" name="0127.jpg" descr="0127.jpg"/>
          <p:cNvPicPr>
            <a:picLocks noGrp="1"/>
          </p:cNvPicPr>
          <p:nvPr>
            <p:ph type="pic" idx="13"/>
          </p:nvPr>
        </p:nvPicPr>
        <p:blipFill>
          <a:blip r:embed="rId2"/>
          <a:srcRect l="20833" r="20833"/>
          <a:stretch>
            <a:fillRect/>
          </a:stretch>
        </p:blipFill>
        <p:spPr>
          <a:xfrm flipH="1">
            <a:off x="5034798" y="949127"/>
            <a:ext cx="2657813" cy="3417188"/>
          </a:xfrm>
          <a:prstGeom prst="rect">
            <a:avLst/>
          </a:prstGeom>
        </p:spPr>
      </p:pic>
      <p:sp>
        <p:nvSpPr>
          <p:cNvPr id="70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Stufe 8…"/>
          <p:cNvSpPr txBox="1">
            <a:spLocks noGrp="1"/>
          </p:cNvSpPr>
          <p:nvPr>
            <p:ph type="body" sz="quarter" idx="1"/>
          </p:nvPr>
        </p:nvSpPr>
        <p:spPr>
          <a:prstGeom prst="rect">
            <a:avLst/>
          </a:prstGeom>
        </p:spPr>
        <p:txBody>
          <a:bodyPr/>
          <a:lstStyle/>
          <a:p>
            <a:pPr>
              <a:defRPr sz="3400" b="1">
                <a:latin typeface="+mn-lt"/>
                <a:ea typeface="+mn-ea"/>
                <a:cs typeface="+mn-cs"/>
                <a:sym typeface="DIN Light"/>
              </a:defRPr>
            </a:pPr>
            <a:r>
              <a:rPr dirty="0" err="1"/>
              <a:t>Stufe</a:t>
            </a:r>
            <a:r>
              <a:rPr dirty="0"/>
              <a:t> 8</a:t>
            </a:r>
          </a:p>
          <a:p>
            <a:r>
              <a:rPr sz="1800" dirty="0"/>
              <a:t>Essen, </a:t>
            </a:r>
            <a:r>
              <a:rPr sz="1800" dirty="0" err="1"/>
              <a:t>essen</a:t>
            </a:r>
            <a:r>
              <a:rPr sz="1800" dirty="0"/>
              <a:t>, </a:t>
            </a:r>
            <a:r>
              <a:rPr sz="1800" dirty="0" err="1"/>
              <a:t>essen</a:t>
            </a:r>
            <a:r>
              <a:rPr sz="1800" dirty="0"/>
              <a:t>, </a:t>
            </a:r>
            <a:r>
              <a:rPr sz="1800" dirty="0" err="1"/>
              <a:t>essen</a:t>
            </a:r>
            <a:r>
              <a:rPr sz="1800" dirty="0"/>
              <a:t>,</a:t>
            </a:r>
            <a:br>
              <a:rPr sz="1800" dirty="0"/>
            </a:br>
            <a:r>
              <a:rPr sz="1800" dirty="0" err="1"/>
              <a:t>essen</a:t>
            </a:r>
            <a:r>
              <a:rPr sz="1800" dirty="0"/>
              <a:t>, </a:t>
            </a:r>
            <a:r>
              <a:rPr sz="1800" dirty="0" err="1"/>
              <a:t>essen</a:t>
            </a:r>
            <a:r>
              <a:rPr sz="1800" dirty="0"/>
              <a:t>, </a:t>
            </a:r>
            <a:r>
              <a:rPr sz="1800" dirty="0" err="1"/>
              <a:t>essen</a:t>
            </a:r>
            <a:r>
              <a:rPr sz="1800" dirty="0"/>
              <a:t>,</a:t>
            </a:r>
            <a:br>
              <a:rPr sz="1800" dirty="0"/>
            </a:br>
            <a:r>
              <a:rPr sz="1800" dirty="0" err="1"/>
              <a:t>essen</a:t>
            </a:r>
            <a:r>
              <a:rPr sz="1800" dirty="0"/>
              <a:t>, </a:t>
            </a:r>
            <a:r>
              <a:rPr sz="1800" dirty="0" err="1"/>
              <a:t>essen</a:t>
            </a:r>
            <a:r>
              <a:rPr sz="1800" dirty="0"/>
              <a:t>,</a:t>
            </a:r>
            <a:br>
              <a:rPr sz="1800" dirty="0"/>
            </a:br>
            <a:r>
              <a:rPr sz="1800" dirty="0" err="1"/>
              <a:t>essen</a:t>
            </a:r>
            <a:r>
              <a:rPr sz="1800" dirty="0"/>
              <a:t>,</a:t>
            </a:r>
            <a:br>
              <a:rPr dirty="0"/>
            </a:br>
            <a:r>
              <a:rPr dirty="0"/>
              <a:t>…</a:t>
            </a:r>
          </a:p>
        </p:txBody>
      </p:sp>
      <p:sp>
        <p:nvSpPr>
          <p:cNvPr id="1228" name="Versuchung"/>
          <p:cNvSpPr txBox="1">
            <a:spLocks noGrp="1"/>
          </p:cNvSpPr>
          <p:nvPr>
            <p:ph type="title"/>
          </p:nvPr>
        </p:nvSpPr>
        <p:spPr>
          <a:prstGeom prst="rect">
            <a:avLst/>
          </a:prstGeom>
        </p:spPr>
        <p:txBody>
          <a:bodyPr/>
          <a:lstStyle/>
          <a:p>
            <a:r>
              <a:t>Versuchung</a:t>
            </a:r>
          </a:p>
        </p:txBody>
      </p:sp>
      <p:pic>
        <p:nvPicPr>
          <p:cNvPr id="1229" name="frau-essen.png" descr="frau-essen.png"/>
          <p:cNvPicPr>
            <a:picLocks noGrp="1"/>
          </p:cNvPicPr>
          <p:nvPr>
            <p:ph type="pic" idx="13"/>
          </p:nvPr>
        </p:nvPicPr>
        <p:blipFill>
          <a:blip r:embed="rId2"/>
          <a:srcRect l="8240" r="8240"/>
          <a:stretch>
            <a:fillRect/>
          </a:stretch>
        </p:blipFill>
        <p:spPr>
          <a:xfrm flipH="1">
            <a:off x="5034798" y="1455421"/>
            <a:ext cx="2657813" cy="2404598"/>
          </a:xfrm>
          <a:prstGeom prst="rect">
            <a:avLst/>
          </a:prstGeom>
          <a:effectLst/>
        </p:spPr>
      </p:pic>
      <p:sp>
        <p:nvSpPr>
          <p:cNvPr id="123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120</a:t>
            </a:fld>
            <a:endParaRP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Versuchung…"/>
          <p:cNvSpPr txBox="1">
            <a:spLocks noGrp="1"/>
          </p:cNvSpPr>
          <p:nvPr>
            <p:ph type="body" idx="1"/>
          </p:nvPr>
        </p:nvSpPr>
        <p:spPr>
          <a:xfrm>
            <a:off x="1146938" y="1466112"/>
            <a:ext cx="7593751" cy="2847656"/>
          </a:xfrm>
          <a:prstGeom prst="rect">
            <a:avLst/>
          </a:prstGeom>
        </p:spPr>
        <p:txBody>
          <a:bodyPr/>
          <a:lstStyle/>
          <a:p>
            <a:r>
              <a:rPr sz="2400" b="1" dirty="0" err="1">
                <a:latin typeface="+mn-lt"/>
                <a:ea typeface="+mn-ea"/>
                <a:cs typeface="+mn-cs"/>
                <a:sym typeface="DIN Light"/>
              </a:rPr>
              <a:t>Versuchung</a:t>
            </a:r>
            <a:endParaRPr sz="2400" b="1" dirty="0">
              <a:latin typeface="+mn-lt"/>
              <a:ea typeface="+mn-ea"/>
              <a:cs typeface="+mn-cs"/>
              <a:sym typeface="DIN Light"/>
            </a:endParaRPr>
          </a:p>
          <a:p>
            <a:pPr marL="189828" indent="-189828">
              <a:buSzPct val="100000"/>
              <a:buChar char="‣"/>
            </a:pPr>
            <a:r>
              <a:rPr sz="1800" dirty="0" err="1"/>
              <a:t>Jede</a:t>
            </a:r>
            <a:r>
              <a:rPr sz="1800" dirty="0"/>
              <a:t> </a:t>
            </a:r>
            <a:r>
              <a:rPr sz="1800" dirty="0" err="1"/>
              <a:t>Verlockung</a:t>
            </a:r>
            <a:r>
              <a:rPr sz="1800" dirty="0"/>
              <a:t> </a:t>
            </a:r>
            <a:r>
              <a:rPr sz="1800" dirty="0" err="1"/>
              <a:t>ist</a:t>
            </a:r>
            <a:r>
              <a:rPr sz="1800" dirty="0"/>
              <a:t> </a:t>
            </a:r>
            <a:r>
              <a:rPr sz="1800" dirty="0" err="1"/>
              <a:t>ein</a:t>
            </a:r>
            <a:r>
              <a:rPr sz="1800" dirty="0"/>
              <a:t> </a:t>
            </a:r>
            <a:r>
              <a:rPr sz="1800" dirty="0" err="1"/>
              <a:t>Versuch</a:t>
            </a:r>
            <a:r>
              <a:rPr sz="1800" dirty="0"/>
              <a:t>, dich </a:t>
            </a:r>
            <a:r>
              <a:rPr sz="1800" dirty="0" err="1"/>
              <a:t>zu</a:t>
            </a:r>
            <a:r>
              <a:rPr sz="1800" dirty="0"/>
              <a:t> </a:t>
            </a:r>
            <a:r>
              <a:rPr sz="1800" dirty="0" err="1"/>
              <a:t>einem</a:t>
            </a:r>
            <a:r>
              <a:rPr sz="1800" dirty="0"/>
              <a:t> von Gott </a:t>
            </a:r>
            <a:r>
              <a:rPr sz="1800" dirty="0" err="1"/>
              <a:t>unabhängigen</a:t>
            </a:r>
            <a:r>
              <a:rPr sz="1800" dirty="0"/>
              <a:t> Leben </a:t>
            </a:r>
            <a:r>
              <a:rPr sz="1800" dirty="0" err="1"/>
              <a:t>zu</a:t>
            </a:r>
            <a:r>
              <a:rPr sz="1800" dirty="0"/>
              <a:t> </a:t>
            </a:r>
            <a:r>
              <a:rPr sz="1800" dirty="0" err="1"/>
              <a:t>bringen</a:t>
            </a:r>
            <a:r>
              <a:rPr sz="1800" dirty="0"/>
              <a:t>.</a:t>
            </a:r>
          </a:p>
          <a:p>
            <a:pPr marL="189828" indent="-189828">
              <a:buSzPct val="100000"/>
              <a:buChar char="‣"/>
            </a:pPr>
            <a:r>
              <a:rPr sz="1800" dirty="0"/>
              <a:t>Gott </a:t>
            </a:r>
            <a:r>
              <a:rPr sz="1800" dirty="0" err="1"/>
              <a:t>wird</a:t>
            </a:r>
            <a:r>
              <a:rPr sz="1800" dirty="0"/>
              <a:t> </a:t>
            </a:r>
            <a:r>
              <a:rPr sz="1800" dirty="0" err="1"/>
              <a:t>dir</a:t>
            </a:r>
            <a:r>
              <a:rPr sz="1800" dirty="0"/>
              <a:t> </a:t>
            </a:r>
            <a:r>
              <a:rPr sz="1800" dirty="0" err="1"/>
              <a:t>immer</a:t>
            </a:r>
            <a:r>
              <a:rPr sz="1800" dirty="0"/>
              <a:t> </a:t>
            </a:r>
            <a:r>
              <a:rPr sz="1800" dirty="0" err="1"/>
              <a:t>auch</a:t>
            </a:r>
            <a:r>
              <a:rPr sz="1800" dirty="0"/>
              <a:t> </a:t>
            </a:r>
            <a:r>
              <a:rPr sz="1800" dirty="0" err="1"/>
              <a:t>einen</a:t>
            </a:r>
            <a:r>
              <a:rPr sz="1800" dirty="0"/>
              <a:t> </a:t>
            </a:r>
            <a:r>
              <a:rPr sz="1800" dirty="0" err="1"/>
              <a:t>Weg</a:t>
            </a:r>
            <a:r>
              <a:rPr sz="1800" dirty="0"/>
              <a:t> </a:t>
            </a:r>
            <a:r>
              <a:rPr sz="1800" dirty="0" err="1"/>
              <a:t>zeigen</a:t>
            </a:r>
            <a:r>
              <a:rPr sz="1800" dirty="0"/>
              <a:t>, auf dem du die Probe </a:t>
            </a:r>
            <a:r>
              <a:rPr sz="1800" dirty="0" err="1"/>
              <a:t>bestehen</a:t>
            </a:r>
            <a:r>
              <a:rPr sz="1800" dirty="0"/>
              <a:t> </a:t>
            </a:r>
            <a:r>
              <a:rPr sz="1800" dirty="0" err="1"/>
              <a:t>kannst</a:t>
            </a:r>
            <a:r>
              <a:rPr sz="1800" dirty="0"/>
              <a:t>.</a:t>
            </a:r>
          </a:p>
          <a:p>
            <a:pPr marL="189828" indent="-189828">
              <a:buSzPct val="100000"/>
              <a:buChar char="‣"/>
            </a:pPr>
            <a:r>
              <a:rPr sz="1800" dirty="0" err="1"/>
              <a:t>Schwellen-Denken</a:t>
            </a:r>
            <a:endParaRPr sz="1800" dirty="0"/>
          </a:p>
        </p:txBody>
      </p:sp>
      <p:sp>
        <p:nvSpPr>
          <p:cNvPr id="1233" name="Mentale Festungen entstehen durch:"/>
          <p:cNvSpPr txBox="1">
            <a:spLocks noGrp="1"/>
          </p:cNvSpPr>
          <p:nvPr>
            <p:ph type="title"/>
          </p:nvPr>
        </p:nvSpPr>
        <p:spPr>
          <a:prstGeom prst="rect">
            <a:avLst/>
          </a:prstGeom>
        </p:spPr>
        <p:txBody>
          <a:bodyPr/>
          <a:lstStyle/>
          <a:p>
            <a:r>
              <a:t>Mentale Festungen entstehen durch:</a:t>
            </a:r>
          </a:p>
        </p:txBody>
      </p:sp>
      <p:sp>
        <p:nvSpPr>
          <p:cNvPr id="123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121</a:t>
            </a:fld>
            <a:endParaRPr/>
          </a:p>
        </p:txBody>
      </p:sp>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Gott hat einen Ausweg aus jeder Versuchung…"/>
          <p:cNvSpPr txBox="1">
            <a:spLocks noGrp="1"/>
          </p:cNvSpPr>
          <p:nvPr>
            <p:ph type="body" sz="quarter" idx="1"/>
          </p:nvPr>
        </p:nvSpPr>
        <p:spPr>
          <a:xfrm>
            <a:off x="770509" y="1803516"/>
            <a:ext cx="4178563" cy="2562891"/>
          </a:xfrm>
          <a:prstGeom prst="rect">
            <a:avLst/>
          </a:prstGeom>
        </p:spPr>
        <p:txBody>
          <a:bodyPr/>
          <a:lstStyle/>
          <a:p>
            <a:pPr>
              <a:defRPr b="1">
                <a:latin typeface="+mn-lt"/>
                <a:ea typeface="+mn-ea"/>
                <a:cs typeface="+mn-cs"/>
                <a:sym typeface="DIN Light"/>
              </a:defRPr>
            </a:pPr>
            <a:r>
              <a:rPr sz="1800" dirty="0"/>
              <a:t>Gott hat </a:t>
            </a:r>
            <a:r>
              <a:rPr sz="1800" dirty="0" err="1"/>
              <a:t>einen</a:t>
            </a:r>
            <a:r>
              <a:rPr sz="1800" dirty="0"/>
              <a:t> </a:t>
            </a:r>
            <a:r>
              <a:rPr sz="1800" dirty="0" err="1"/>
              <a:t>Ausweg</a:t>
            </a:r>
            <a:r>
              <a:rPr sz="1800" dirty="0"/>
              <a:t> </a:t>
            </a:r>
            <a:r>
              <a:rPr sz="1800" dirty="0" err="1"/>
              <a:t>aus</a:t>
            </a:r>
            <a:r>
              <a:rPr sz="1800" dirty="0"/>
              <a:t> </a:t>
            </a:r>
            <a:r>
              <a:rPr sz="1800" dirty="0" err="1"/>
              <a:t>jeder</a:t>
            </a:r>
            <a:r>
              <a:rPr sz="1800" dirty="0"/>
              <a:t> </a:t>
            </a:r>
            <a:r>
              <a:rPr sz="1800" dirty="0" err="1"/>
              <a:t>Versuchung</a:t>
            </a:r>
            <a:endParaRPr sz="1800" dirty="0"/>
          </a:p>
          <a:p>
            <a:r>
              <a:rPr sz="1800" dirty="0"/>
              <a:t>"</a:t>
            </a:r>
            <a:r>
              <a:rPr sz="1800" dirty="0" err="1"/>
              <a:t>Jeden</a:t>
            </a:r>
            <a:r>
              <a:rPr sz="1800" dirty="0"/>
              <a:t> </a:t>
            </a:r>
            <a:r>
              <a:rPr sz="1800" dirty="0" err="1"/>
              <a:t>Gedanken</a:t>
            </a:r>
            <a:r>
              <a:rPr sz="1800" dirty="0"/>
              <a:t>, der </a:t>
            </a:r>
            <a:r>
              <a:rPr sz="1800" dirty="0" err="1"/>
              <a:t>sich</a:t>
            </a:r>
            <a:r>
              <a:rPr sz="1800" dirty="0"/>
              <a:t> </a:t>
            </a:r>
            <a:r>
              <a:rPr sz="1800" dirty="0" err="1"/>
              <a:t>gegen</a:t>
            </a:r>
            <a:r>
              <a:rPr sz="1800" dirty="0"/>
              <a:t> Gott </a:t>
            </a:r>
            <a:r>
              <a:rPr sz="1800" dirty="0" err="1"/>
              <a:t>auflehnt</a:t>
            </a:r>
            <a:r>
              <a:rPr sz="1800" dirty="0"/>
              <a:t>, </a:t>
            </a:r>
            <a:r>
              <a:rPr sz="1800" dirty="0" err="1"/>
              <a:t>nehme</a:t>
            </a:r>
            <a:r>
              <a:rPr sz="1800" dirty="0"/>
              <a:t> ich </a:t>
            </a:r>
            <a:r>
              <a:rPr sz="1800" dirty="0" err="1"/>
              <a:t>gefangen</a:t>
            </a:r>
            <a:r>
              <a:rPr sz="1800" dirty="0"/>
              <a:t> und </a:t>
            </a:r>
            <a:r>
              <a:rPr sz="1800" dirty="0" err="1"/>
              <a:t>unterstelle</a:t>
            </a:r>
            <a:r>
              <a:rPr sz="1800" dirty="0"/>
              <a:t> </a:t>
            </a:r>
            <a:r>
              <a:rPr sz="1800" spc="-15" dirty="0" err="1"/>
              <a:t>ihn</a:t>
            </a:r>
            <a:r>
              <a:rPr sz="1800" spc="-15" dirty="0"/>
              <a:t> dem </a:t>
            </a:r>
            <a:r>
              <a:rPr sz="1800" spc="-15" dirty="0" err="1"/>
              <a:t>Befehl</a:t>
            </a:r>
            <a:r>
              <a:rPr sz="1800" spc="-15" dirty="0"/>
              <a:t> von Christus."</a:t>
            </a:r>
          </a:p>
          <a:p>
            <a:r>
              <a:rPr sz="1400" dirty="0"/>
              <a:t>2. </a:t>
            </a:r>
            <a:r>
              <a:rPr sz="1400" dirty="0" err="1"/>
              <a:t>Korinther</a:t>
            </a:r>
            <a:r>
              <a:rPr sz="1400" dirty="0"/>
              <a:t> 10,5b  GNB</a:t>
            </a:r>
          </a:p>
        </p:txBody>
      </p:sp>
      <p:sp>
        <p:nvSpPr>
          <p:cNvPr id="1239" name="Gedanken-Kontrolle"/>
          <p:cNvSpPr txBox="1">
            <a:spLocks noGrp="1"/>
          </p:cNvSpPr>
          <p:nvPr>
            <p:ph type="title"/>
          </p:nvPr>
        </p:nvSpPr>
        <p:spPr>
          <a:prstGeom prst="rect">
            <a:avLst/>
          </a:prstGeom>
        </p:spPr>
        <p:txBody>
          <a:bodyPr/>
          <a:lstStyle/>
          <a:p>
            <a:r>
              <a:t>Gedanken-Kontrolle</a:t>
            </a:r>
          </a:p>
        </p:txBody>
      </p:sp>
      <p:pic>
        <p:nvPicPr>
          <p:cNvPr id="1240" name="mann-verlockende-gedanken-flugzeuge.png" descr="mann-verlockende-gedanken-flugzeuge.png"/>
          <p:cNvPicPr>
            <a:picLocks noGrp="1"/>
          </p:cNvPicPr>
          <p:nvPr>
            <p:ph type="pic" idx="13"/>
          </p:nvPr>
        </p:nvPicPr>
        <p:blipFill>
          <a:blip r:embed="rId3"/>
          <a:srcRect t="4717" b="4717"/>
          <a:stretch>
            <a:fillRect/>
          </a:stretch>
        </p:blipFill>
        <p:spPr>
          <a:xfrm flipH="1">
            <a:off x="5067118" y="949127"/>
            <a:ext cx="2593173" cy="3417188"/>
          </a:xfrm>
          <a:prstGeom prst="rect">
            <a:avLst/>
          </a:prstGeom>
          <a:effectLst/>
        </p:spPr>
      </p:pic>
      <p:sp>
        <p:nvSpPr>
          <p:cNvPr id="124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Verfälschte Sicht der Realität"/>
          <p:cNvSpPr txBox="1">
            <a:spLocks noGrp="1"/>
          </p:cNvSpPr>
          <p:nvPr>
            <p:ph type="body" sz="half" idx="1"/>
          </p:nvPr>
        </p:nvSpPr>
        <p:spPr>
          <a:xfrm>
            <a:off x="1146938" y="1702613"/>
            <a:ext cx="5695313" cy="1738273"/>
          </a:xfrm>
          <a:prstGeom prst="rect">
            <a:avLst/>
          </a:prstGeom>
        </p:spPr>
        <p:txBody>
          <a:bodyPr/>
          <a:lstStyle>
            <a:lvl1pPr>
              <a:defRPr b="1">
                <a:latin typeface="+mn-lt"/>
                <a:ea typeface="+mn-ea"/>
                <a:cs typeface="+mn-cs"/>
                <a:sym typeface="DIN Light"/>
              </a:defRPr>
            </a:lvl1pPr>
          </a:lstStyle>
          <a:p>
            <a:r>
              <a:rPr sz="1800" dirty="0" err="1"/>
              <a:t>Verfälschte</a:t>
            </a:r>
            <a:r>
              <a:rPr sz="1800" dirty="0"/>
              <a:t> Sicht der </a:t>
            </a:r>
            <a:r>
              <a:rPr sz="1800" dirty="0" err="1"/>
              <a:t>Realität</a:t>
            </a:r>
            <a:endParaRPr sz="1800" dirty="0"/>
          </a:p>
        </p:txBody>
      </p:sp>
      <p:sp>
        <p:nvSpPr>
          <p:cNvPr id="1246" name="Auswirkungen von Festungen"/>
          <p:cNvSpPr txBox="1">
            <a:spLocks noGrp="1"/>
          </p:cNvSpPr>
          <p:nvPr>
            <p:ph type="title"/>
          </p:nvPr>
        </p:nvSpPr>
        <p:spPr>
          <a:prstGeom prst="rect">
            <a:avLst/>
          </a:prstGeom>
        </p:spPr>
        <p:txBody>
          <a:bodyPr/>
          <a:lstStyle/>
          <a:p>
            <a:r>
              <a:t>Auswirkungen von Festungen</a:t>
            </a:r>
          </a:p>
        </p:txBody>
      </p:sp>
      <p:sp>
        <p:nvSpPr>
          <p:cNvPr id="124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pic>
        <p:nvPicPr>
          <p:cNvPr id="1248" name="mann-spiegel-falsche-sicht.png" descr="mann-spiegel-falsche-sicht.png"/>
          <p:cNvPicPr>
            <a:picLocks noChangeAspect="1"/>
          </p:cNvPicPr>
          <p:nvPr/>
        </p:nvPicPr>
        <p:blipFill>
          <a:blip r:embed="rId2"/>
          <a:srcRect l="6269" r="6269"/>
          <a:stretch>
            <a:fillRect/>
          </a:stretch>
        </p:blipFill>
        <p:spPr>
          <a:xfrm flipH="1">
            <a:off x="4450335" y="1896924"/>
            <a:ext cx="2657813" cy="2147686"/>
          </a:xfrm>
          <a:prstGeom prst="rect">
            <a:avLst/>
          </a:prstGeom>
          <a:ln w="12700">
            <a:miter lim="400000"/>
          </a:ln>
        </p:spPr>
      </p:pic>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sondern so hoch der Himmel über der Erde ist, so viel höher sind meine Wege als eure Wege und meine Gedanken als eure Gedanken.“         Jesaja 55,9  SCH2000…"/>
          <p:cNvSpPr txBox="1">
            <a:spLocks noGrp="1"/>
          </p:cNvSpPr>
          <p:nvPr>
            <p:ph type="body" idx="1"/>
          </p:nvPr>
        </p:nvSpPr>
        <p:spPr>
          <a:xfrm>
            <a:off x="1044795" y="1635794"/>
            <a:ext cx="7593751" cy="2847656"/>
          </a:xfrm>
          <a:prstGeom prst="rect">
            <a:avLst/>
          </a:prstGeom>
        </p:spPr>
        <p:txBody>
          <a:bodyPr/>
          <a:lstStyle/>
          <a:p>
            <a:pPr>
              <a:spcBef>
                <a:spcPts val="3164"/>
              </a:spcBef>
            </a:pPr>
            <a:r>
              <a:rPr sz="1800" dirty="0"/>
              <a:t>„…</a:t>
            </a:r>
            <a:r>
              <a:rPr sz="1800" dirty="0" err="1"/>
              <a:t>sondern</a:t>
            </a:r>
            <a:r>
              <a:rPr sz="1800" dirty="0"/>
              <a:t> so </a:t>
            </a:r>
            <a:r>
              <a:rPr sz="1800" dirty="0" err="1"/>
              <a:t>hoch</a:t>
            </a:r>
            <a:r>
              <a:rPr sz="1800" dirty="0"/>
              <a:t> der Himmel </a:t>
            </a:r>
            <a:r>
              <a:rPr sz="1800" dirty="0" err="1"/>
              <a:t>über</a:t>
            </a:r>
            <a:r>
              <a:rPr sz="1800" dirty="0"/>
              <a:t> der </a:t>
            </a:r>
            <a:r>
              <a:rPr sz="1800" dirty="0" err="1"/>
              <a:t>Erde</a:t>
            </a:r>
            <a:r>
              <a:rPr sz="1800" dirty="0"/>
              <a:t> </a:t>
            </a:r>
            <a:r>
              <a:rPr sz="1800" dirty="0" err="1"/>
              <a:t>ist</a:t>
            </a:r>
            <a:r>
              <a:rPr sz="1800" dirty="0"/>
              <a:t>, so </a:t>
            </a:r>
            <a:r>
              <a:rPr sz="1800" dirty="0" err="1"/>
              <a:t>viel</a:t>
            </a:r>
            <a:r>
              <a:rPr sz="1800" dirty="0"/>
              <a:t> </a:t>
            </a:r>
            <a:r>
              <a:rPr sz="1800" dirty="0" err="1"/>
              <a:t>höher</a:t>
            </a:r>
            <a:r>
              <a:rPr sz="1800" dirty="0"/>
              <a:t> </a:t>
            </a:r>
            <a:r>
              <a:rPr sz="1800" dirty="0" err="1"/>
              <a:t>sind</a:t>
            </a:r>
            <a:r>
              <a:rPr sz="1800" dirty="0"/>
              <a:t> </a:t>
            </a:r>
            <a:r>
              <a:rPr sz="1800" dirty="0" err="1"/>
              <a:t>meine</a:t>
            </a:r>
            <a:r>
              <a:rPr sz="1800" dirty="0"/>
              <a:t> </a:t>
            </a:r>
            <a:r>
              <a:rPr sz="1800" dirty="0" err="1"/>
              <a:t>Wege</a:t>
            </a:r>
            <a:r>
              <a:rPr sz="1800" dirty="0"/>
              <a:t> </a:t>
            </a:r>
            <a:r>
              <a:rPr sz="1800" dirty="0" err="1"/>
              <a:t>als</a:t>
            </a:r>
            <a:r>
              <a:rPr sz="1800" dirty="0"/>
              <a:t> </a:t>
            </a:r>
            <a:r>
              <a:rPr sz="1800" dirty="0" err="1"/>
              <a:t>eure</a:t>
            </a:r>
            <a:r>
              <a:rPr sz="1800" dirty="0"/>
              <a:t> </a:t>
            </a:r>
            <a:r>
              <a:rPr sz="1800" dirty="0" err="1"/>
              <a:t>Wege</a:t>
            </a:r>
            <a:r>
              <a:rPr sz="1800" dirty="0"/>
              <a:t> und </a:t>
            </a:r>
            <a:r>
              <a:rPr sz="1800" dirty="0" err="1"/>
              <a:t>meine</a:t>
            </a:r>
            <a:r>
              <a:rPr sz="1800" dirty="0"/>
              <a:t> </a:t>
            </a:r>
            <a:r>
              <a:rPr sz="1800" dirty="0" err="1"/>
              <a:t>Gedanken</a:t>
            </a:r>
            <a:r>
              <a:rPr sz="1800" dirty="0"/>
              <a:t> </a:t>
            </a:r>
            <a:r>
              <a:rPr sz="1800" dirty="0" err="1"/>
              <a:t>als</a:t>
            </a:r>
            <a:r>
              <a:rPr sz="1800" dirty="0"/>
              <a:t> </a:t>
            </a:r>
            <a:r>
              <a:rPr sz="1800" dirty="0" err="1"/>
              <a:t>eure</a:t>
            </a:r>
            <a:r>
              <a:rPr sz="1800" dirty="0"/>
              <a:t> </a:t>
            </a:r>
            <a:r>
              <a:rPr sz="1800" dirty="0" err="1"/>
              <a:t>Gedanken</a:t>
            </a:r>
            <a:r>
              <a:rPr sz="1800" dirty="0"/>
              <a:t>.“									</a:t>
            </a:r>
            <a:r>
              <a:rPr lang="de-CH" sz="1800" dirty="0"/>
              <a:t>								</a:t>
            </a:r>
            <a:r>
              <a:rPr sz="1400" dirty="0" err="1"/>
              <a:t>Jesaja</a:t>
            </a:r>
            <a:r>
              <a:rPr sz="1400" dirty="0"/>
              <a:t> 55,9  SCH2000</a:t>
            </a:r>
          </a:p>
          <a:p>
            <a:pPr>
              <a:spcBef>
                <a:spcPts val="3164"/>
              </a:spcBef>
            </a:pPr>
            <a:r>
              <a:rPr sz="1800" dirty="0"/>
              <a:t>„</a:t>
            </a:r>
            <a:r>
              <a:rPr sz="1800" dirty="0" err="1"/>
              <a:t>Vertraue</a:t>
            </a:r>
            <a:r>
              <a:rPr sz="1800" dirty="0"/>
              <a:t> auf den </a:t>
            </a:r>
            <a:r>
              <a:rPr sz="1800" dirty="0" err="1"/>
              <a:t>Herrn</a:t>
            </a:r>
            <a:r>
              <a:rPr sz="1800" dirty="0"/>
              <a:t> von </a:t>
            </a:r>
            <a:r>
              <a:rPr sz="1800" dirty="0" err="1"/>
              <a:t>ganzem</a:t>
            </a:r>
            <a:r>
              <a:rPr sz="1800" dirty="0"/>
              <a:t> Herzen und </a:t>
            </a:r>
            <a:r>
              <a:rPr sz="1800" dirty="0" err="1"/>
              <a:t>verlass</a:t>
            </a:r>
            <a:r>
              <a:rPr sz="1800" dirty="0"/>
              <a:t> dich </a:t>
            </a:r>
            <a:r>
              <a:rPr sz="1800" dirty="0" err="1"/>
              <a:t>nicht</a:t>
            </a:r>
            <a:r>
              <a:rPr sz="1800" dirty="0"/>
              <a:t> auf </a:t>
            </a:r>
            <a:r>
              <a:rPr sz="1800" dirty="0" err="1"/>
              <a:t>deinen</a:t>
            </a:r>
            <a:r>
              <a:rPr sz="1800" dirty="0"/>
              <a:t> Verstand; </a:t>
            </a:r>
            <a:r>
              <a:rPr sz="1800" dirty="0" err="1"/>
              <a:t>erkenne</a:t>
            </a:r>
            <a:r>
              <a:rPr sz="1800" dirty="0"/>
              <a:t> </a:t>
            </a:r>
            <a:r>
              <a:rPr sz="1800" dirty="0" err="1"/>
              <a:t>Ihn</a:t>
            </a:r>
            <a:r>
              <a:rPr sz="1800" dirty="0"/>
              <a:t> auf </a:t>
            </a:r>
            <a:r>
              <a:rPr sz="1800" dirty="0" err="1"/>
              <a:t>allen</a:t>
            </a:r>
            <a:r>
              <a:rPr sz="1800" dirty="0"/>
              <a:t> </a:t>
            </a:r>
            <a:r>
              <a:rPr sz="1800" dirty="0" err="1"/>
              <a:t>deinen</a:t>
            </a:r>
            <a:r>
              <a:rPr sz="1800" dirty="0"/>
              <a:t> </a:t>
            </a:r>
            <a:r>
              <a:rPr sz="1800" dirty="0" err="1"/>
              <a:t>Wegen</a:t>
            </a:r>
            <a:r>
              <a:rPr sz="1800" dirty="0"/>
              <a:t>, so </a:t>
            </a:r>
            <a:r>
              <a:rPr sz="1800" dirty="0" err="1"/>
              <a:t>wird</a:t>
            </a:r>
            <a:r>
              <a:rPr sz="1800" dirty="0"/>
              <a:t> Er </a:t>
            </a:r>
            <a:r>
              <a:rPr sz="1800" dirty="0" err="1"/>
              <a:t>deine</a:t>
            </a:r>
            <a:r>
              <a:rPr sz="1800" dirty="0"/>
              <a:t> </a:t>
            </a:r>
            <a:r>
              <a:rPr sz="1800" dirty="0" err="1"/>
              <a:t>Pfade</a:t>
            </a:r>
            <a:r>
              <a:rPr sz="1800" dirty="0"/>
              <a:t> </a:t>
            </a:r>
            <a:r>
              <a:rPr sz="1800" dirty="0" err="1"/>
              <a:t>ebnen</a:t>
            </a:r>
            <a:r>
              <a:rPr sz="1800" dirty="0"/>
              <a:t>.“				</a:t>
            </a:r>
            <a:r>
              <a:rPr lang="de-CH" sz="1800" dirty="0"/>
              <a:t>									</a:t>
            </a:r>
            <a:r>
              <a:rPr sz="1400" dirty="0" err="1"/>
              <a:t>Sprüche</a:t>
            </a:r>
            <a:r>
              <a:rPr sz="1400" dirty="0"/>
              <a:t> 3,5-6  SCH2000</a:t>
            </a:r>
          </a:p>
        </p:txBody>
      </p:sp>
      <p:sp>
        <p:nvSpPr>
          <p:cNvPr id="1251" name="Verfälschte Sicht der Realität"/>
          <p:cNvSpPr txBox="1">
            <a:spLocks noGrp="1"/>
          </p:cNvSpPr>
          <p:nvPr>
            <p:ph type="title"/>
          </p:nvPr>
        </p:nvSpPr>
        <p:spPr>
          <a:prstGeom prst="rect">
            <a:avLst/>
          </a:prstGeom>
        </p:spPr>
        <p:txBody>
          <a:bodyPr/>
          <a:lstStyle/>
          <a:p>
            <a:r>
              <a:t>Verfälschte Sicht der Realität</a:t>
            </a:r>
          </a:p>
        </p:txBody>
      </p:sp>
      <p:sp>
        <p:nvSpPr>
          <p:cNvPr id="125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1" build="p" bldLvl="5"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 name="Verfälschte Sicht der Realität…"/>
          <p:cNvSpPr txBox="1">
            <a:spLocks noGrp="1"/>
          </p:cNvSpPr>
          <p:nvPr>
            <p:ph type="body" sz="half" idx="1"/>
          </p:nvPr>
        </p:nvSpPr>
        <p:spPr>
          <a:xfrm>
            <a:off x="1261547" y="1595971"/>
            <a:ext cx="5695313" cy="1951557"/>
          </a:xfrm>
          <a:prstGeom prst="rect">
            <a:avLst/>
          </a:prstGeom>
        </p:spPr>
        <p:txBody>
          <a:bodyPr/>
          <a:lstStyle/>
          <a:p>
            <a:pPr>
              <a:spcBef>
                <a:spcPts val="6328"/>
              </a:spcBef>
              <a:defRPr b="1">
                <a:latin typeface="+mn-lt"/>
                <a:ea typeface="+mn-ea"/>
                <a:cs typeface="+mn-cs"/>
                <a:sym typeface="DIN Light"/>
              </a:defRPr>
            </a:pPr>
            <a:r>
              <a:rPr sz="1800" dirty="0" err="1"/>
              <a:t>Verfälschte</a:t>
            </a:r>
            <a:r>
              <a:rPr sz="1800" dirty="0"/>
              <a:t> Sicht der </a:t>
            </a:r>
            <a:r>
              <a:rPr sz="1800" dirty="0" err="1"/>
              <a:t>Realität</a:t>
            </a:r>
            <a:endParaRPr sz="1800" dirty="0"/>
          </a:p>
          <a:p>
            <a:pPr>
              <a:spcBef>
                <a:spcPts val="6328"/>
              </a:spcBef>
              <a:defRPr b="1">
                <a:latin typeface="+mn-lt"/>
                <a:ea typeface="+mn-ea"/>
                <a:cs typeface="+mn-cs"/>
                <a:sym typeface="DIN Light"/>
              </a:defRPr>
            </a:pPr>
            <a:r>
              <a:rPr sz="1800" dirty="0" err="1"/>
              <a:t>Schlechte</a:t>
            </a:r>
            <a:r>
              <a:rPr sz="1800" dirty="0"/>
              <a:t> </a:t>
            </a:r>
            <a:r>
              <a:rPr sz="1800" dirty="0" err="1"/>
              <a:t>Entscheidungen</a:t>
            </a:r>
            <a:endParaRPr sz="1800" dirty="0"/>
          </a:p>
        </p:txBody>
      </p:sp>
      <p:sp>
        <p:nvSpPr>
          <p:cNvPr id="1255" name="Auswirkungen von Festungen"/>
          <p:cNvSpPr txBox="1">
            <a:spLocks noGrp="1"/>
          </p:cNvSpPr>
          <p:nvPr>
            <p:ph type="title"/>
          </p:nvPr>
        </p:nvSpPr>
        <p:spPr>
          <a:prstGeom prst="rect">
            <a:avLst/>
          </a:prstGeom>
        </p:spPr>
        <p:txBody>
          <a:bodyPr/>
          <a:lstStyle/>
          <a:p>
            <a:r>
              <a:t>Auswirkungen von Festungen</a:t>
            </a:r>
          </a:p>
        </p:txBody>
      </p:sp>
      <p:sp>
        <p:nvSpPr>
          <p:cNvPr id="125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125</a:t>
            </a:fld>
            <a:endParaRPr/>
          </a:p>
        </p:txBody>
      </p:sp>
      <p:pic>
        <p:nvPicPr>
          <p:cNvPr id="1257" name="mann-spiegel-falsche-sicht.png" descr="mann-spiegel-falsche-sicht.png"/>
          <p:cNvPicPr>
            <a:picLocks noChangeAspect="1"/>
          </p:cNvPicPr>
          <p:nvPr/>
        </p:nvPicPr>
        <p:blipFill>
          <a:blip r:embed="rId2"/>
          <a:srcRect l="6269" r="6269"/>
          <a:stretch>
            <a:fillRect/>
          </a:stretch>
        </p:blipFill>
        <p:spPr>
          <a:xfrm flipH="1">
            <a:off x="4716200" y="1878070"/>
            <a:ext cx="2657813" cy="2147686"/>
          </a:xfrm>
          <a:prstGeom prst="rect">
            <a:avLst/>
          </a:prstGeom>
          <a:ln w="12700">
            <a:miter lim="400000"/>
          </a:ln>
        </p:spPr>
      </p:pic>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Denn obgleich wir im Fleisch wandeln, so kämpfen wir doch nicht nach Art des Fleisches; denn die Waffen unseres Kampfes sind nicht fleischlich, sondern mächtig durch Gott zur Zerstörung von Festungen,  so dass wir Vernunftschlüsse zerstören und jede Höhe, die sich gegen die Erkenntnis Gottes erhebt, und jeden Gedanken gefangen nehmen zum Gehorsam gegen Christus.“     2. Korinther 10,3-5 SCH"/>
          <p:cNvSpPr txBox="1">
            <a:spLocks noGrp="1"/>
          </p:cNvSpPr>
          <p:nvPr>
            <p:ph type="body" idx="1"/>
          </p:nvPr>
        </p:nvSpPr>
        <p:spPr>
          <a:xfrm>
            <a:off x="1176193" y="1276636"/>
            <a:ext cx="6545672" cy="3134110"/>
          </a:xfrm>
          <a:prstGeom prst="rect">
            <a:avLst/>
          </a:prstGeom>
        </p:spPr>
        <p:txBody>
          <a:bodyPr/>
          <a:lstStyle/>
          <a:p>
            <a:pPr>
              <a:lnSpc>
                <a:spcPct val="130000"/>
              </a:lnSpc>
            </a:pPr>
            <a:r>
              <a:rPr sz="1800" dirty="0"/>
              <a:t>„</a:t>
            </a:r>
            <a:r>
              <a:rPr sz="1800" dirty="0" err="1"/>
              <a:t>Denn</a:t>
            </a:r>
            <a:r>
              <a:rPr sz="1800" dirty="0"/>
              <a:t> </a:t>
            </a:r>
            <a:r>
              <a:rPr sz="1800" dirty="0" err="1"/>
              <a:t>obgleich</a:t>
            </a:r>
            <a:r>
              <a:rPr sz="1800" dirty="0"/>
              <a:t> </a:t>
            </a:r>
            <a:r>
              <a:rPr sz="1800" dirty="0" err="1"/>
              <a:t>wir</a:t>
            </a:r>
            <a:r>
              <a:rPr sz="1800" dirty="0"/>
              <a:t> </a:t>
            </a:r>
            <a:r>
              <a:rPr sz="1800" dirty="0" err="1"/>
              <a:t>im</a:t>
            </a:r>
            <a:r>
              <a:rPr sz="1800" dirty="0"/>
              <a:t> </a:t>
            </a:r>
            <a:r>
              <a:rPr sz="1800" dirty="0" err="1"/>
              <a:t>Fleisch</a:t>
            </a:r>
            <a:r>
              <a:rPr sz="1800" dirty="0"/>
              <a:t> </a:t>
            </a:r>
            <a:r>
              <a:rPr sz="1800" dirty="0" err="1"/>
              <a:t>wandeln</a:t>
            </a:r>
            <a:r>
              <a:rPr sz="1800" dirty="0"/>
              <a:t>, so </a:t>
            </a:r>
            <a:r>
              <a:rPr sz="1800" dirty="0" err="1"/>
              <a:t>kämpfen</a:t>
            </a:r>
            <a:r>
              <a:rPr sz="1800" dirty="0"/>
              <a:t> </a:t>
            </a:r>
            <a:r>
              <a:rPr sz="1800" dirty="0" err="1"/>
              <a:t>wir</a:t>
            </a:r>
            <a:r>
              <a:rPr sz="1800" dirty="0"/>
              <a:t> </a:t>
            </a:r>
            <a:r>
              <a:rPr sz="1800" dirty="0" err="1"/>
              <a:t>doch</a:t>
            </a:r>
            <a:r>
              <a:rPr sz="1800" dirty="0"/>
              <a:t> </a:t>
            </a:r>
            <a:r>
              <a:rPr sz="1800" dirty="0" err="1"/>
              <a:t>nicht</a:t>
            </a:r>
            <a:r>
              <a:rPr sz="1800" dirty="0"/>
              <a:t> </a:t>
            </a:r>
            <a:r>
              <a:rPr sz="1800" dirty="0" err="1"/>
              <a:t>nach</a:t>
            </a:r>
            <a:r>
              <a:rPr sz="1800" dirty="0"/>
              <a:t> Art des </a:t>
            </a:r>
            <a:r>
              <a:rPr sz="1800" dirty="0" err="1"/>
              <a:t>Fleisches</a:t>
            </a:r>
            <a:r>
              <a:rPr sz="1800" dirty="0"/>
              <a:t>; </a:t>
            </a:r>
            <a:r>
              <a:rPr sz="1800" dirty="0" err="1"/>
              <a:t>denn</a:t>
            </a:r>
            <a:r>
              <a:rPr sz="1800" dirty="0"/>
              <a:t> die Waffen </a:t>
            </a:r>
            <a:r>
              <a:rPr sz="1800" dirty="0" err="1"/>
              <a:t>unseres</a:t>
            </a:r>
            <a:r>
              <a:rPr sz="1800" dirty="0"/>
              <a:t> </a:t>
            </a:r>
            <a:r>
              <a:rPr sz="1800" dirty="0" err="1"/>
              <a:t>Kampfes</a:t>
            </a:r>
            <a:r>
              <a:rPr sz="1800" dirty="0"/>
              <a:t> </a:t>
            </a:r>
            <a:r>
              <a:rPr sz="1800" dirty="0" err="1"/>
              <a:t>sind</a:t>
            </a:r>
            <a:r>
              <a:rPr sz="1800" dirty="0"/>
              <a:t> </a:t>
            </a:r>
            <a:r>
              <a:rPr sz="1800" dirty="0" err="1"/>
              <a:t>nicht</a:t>
            </a:r>
            <a:r>
              <a:rPr sz="1800" dirty="0"/>
              <a:t> </a:t>
            </a:r>
            <a:r>
              <a:rPr sz="1800" dirty="0" err="1"/>
              <a:t>fleischlich</a:t>
            </a:r>
            <a:r>
              <a:rPr sz="1800" dirty="0"/>
              <a:t>, </a:t>
            </a:r>
            <a:r>
              <a:rPr sz="1800" dirty="0" err="1"/>
              <a:t>sondern</a:t>
            </a:r>
            <a:r>
              <a:rPr sz="1800" dirty="0"/>
              <a:t> </a:t>
            </a:r>
            <a:r>
              <a:rPr sz="1800" dirty="0" err="1"/>
              <a:t>mächtig</a:t>
            </a:r>
            <a:r>
              <a:rPr sz="1800" dirty="0"/>
              <a:t> </a:t>
            </a:r>
            <a:r>
              <a:rPr sz="1800" dirty="0" err="1"/>
              <a:t>durch</a:t>
            </a:r>
            <a:r>
              <a:rPr sz="1800" dirty="0"/>
              <a:t> Gott </a:t>
            </a:r>
            <a:r>
              <a:rPr sz="1800" dirty="0" err="1"/>
              <a:t>zur</a:t>
            </a:r>
            <a:r>
              <a:rPr sz="1800" dirty="0"/>
              <a:t> </a:t>
            </a:r>
            <a:r>
              <a:rPr sz="1800" dirty="0" err="1"/>
              <a:t>Zerstörung</a:t>
            </a:r>
            <a:r>
              <a:rPr sz="1800" dirty="0"/>
              <a:t> von </a:t>
            </a:r>
            <a:r>
              <a:rPr sz="1800" dirty="0" err="1"/>
              <a:t>Festungen</a:t>
            </a:r>
            <a:r>
              <a:rPr sz="1800" dirty="0"/>
              <a:t>,  so </a:t>
            </a:r>
            <a:r>
              <a:rPr sz="1800" dirty="0" err="1"/>
              <a:t>dass</a:t>
            </a:r>
            <a:r>
              <a:rPr sz="1800" dirty="0"/>
              <a:t> </a:t>
            </a:r>
            <a:r>
              <a:rPr sz="1800" dirty="0" err="1"/>
              <a:t>wir</a:t>
            </a:r>
            <a:r>
              <a:rPr sz="1800" dirty="0"/>
              <a:t> </a:t>
            </a:r>
            <a:r>
              <a:rPr sz="1800" dirty="0" err="1"/>
              <a:t>Vernunftschlüsse</a:t>
            </a:r>
            <a:r>
              <a:rPr sz="1800" dirty="0"/>
              <a:t> </a:t>
            </a:r>
            <a:r>
              <a:rPr sz="1800" dirty="0" err="1"/>
              <a:t>zerstören</a:t>
            </a:r>
            <a:r>
              <a:rPr sz="1800" dirty="0"/>
              <a:t> und </a:t>
            </a:r>
            <a:r>
              <a:rPr sz="1800" dirty="0" err="1"/>
              <a:t>jede</a:t>
            </a:r>
            <a:r>
              <a:rPr sz="1800" dirty="0"/>
              <a:t> </a:t>
            </a:r>
            <a:r>
              <a:rPr sz="1800" dirty="0" err="1"/>
              <a:t>Höhe</a:t>
            </a:r>
            <a:r>
              <a:rPr sz="1800" dirty="0"/>
              <a:t>, die </a:t>
            </a:r>
            <a:r>
              <a:rPr sz="1800" dirty="0" err="1"/>
              <a:t>sich</a:t>
            </a:r>
            <a:r>
              <a:rPr sz="1800" dirty="0"/>
              <a:t> </a:t>
            </a:r>
            <a:r>
              <a:rPr sz="1800" dirty="0" err="1"/>
              <a:t>gegen</a:t>
            </a:r>
            <a:r>
              <a:rPr sz="1800" dirty="0"/>
              <a:t> die </a:t>
            </a:r>
            <a:r>
              <a:rPr sz="1800" dirty="0" err="1"/>
              <a:t>Erkenntnis</a:t>
            </a:r>
            <a:r>
              <a:rPr sz="1800" dirty="0"/>
              <a:t> </a:t>
            </a:r>
            <a:r>
              <a:rPr sz="1800" dirty="0" err="1"/>
              <a:t>Gottes</a:t>
            </a:r>
            <a:r>
              <a:rPr sz="1800" dirty="0"/>
              <a:t> </a:t>
            </a:r>
            <a:r>
              <a:rPr sz="1800" dirty="0" err="1"/>
              <a:t>erhebt</a:t>
            </a:r>
            <a:r>
              <a:rPr sz="1800" dirty="0"/>
              <a:t>, und </a:t>
            </a:r>
            <a:r>
              <a:rPr sz="1800" dirty="0" err="1"/>
              <a:t>jeden</a:t>
            </a:r>
            <a:r>
              <a:rPr sz="1800" dirty="0"/>
              <a:t> </a:t>
            </a:r>
            <a:r>
              <a:rPr sz="1800" dirty="0" err="1"/>
              <a:t>Gedanken</a:t>
            </a:r>
            <a:r>
              <a:rPr sz="1800" dirty="0"/>
              <a:t> </a:t>
            </a:r>
            <a:r>
              <a:rPr sz="1800" dirty="0" err="1"/>
              <a:t>gefangen</a:t>
            </a:r>
            <a:r>
              <a:rPr sz="1800" dirty="0"/>
              <a:t> </a:t>
            </a:r>
            <a:r>
              <a:rPr sz="1800" dirty="0" err="1"/>
              <a:t>nehmen</a:t>
            </a:r>
            <a:r>
              <a:rPr sz="1800" dirty="0"/>
              <a:t> </a:t>
            </a:r>
            <a:r>
              <a:rPr sz="1800" dirty="0" err="1"/>
              <a:t>zum</a:t>
            </a:r>
            <a:r>
              <a:rPr sz="1800" dirty="0"/>
              <a:t> </a:t>
            </a:r>
            <a:r>
              <a:rPr sz="1800" dirty="0" err="1"/>
              <a:t>Gehorsam</a:t>
            </a:r>
            <a:r>
              <a:rPr sz="1800" dirty="0"/>
              <a:t> </a:t>
            </a:r>
            <a:r>
              <a:rPr sz="1800" dirty="0" err="1"/>
              <a:t>gegen</a:t>
            </a:r>
            <a:r>
              <a:rPr sz="1800" dirty="0"/>
              <a:t> Christus.“					</a:t>
            </a:r>
            <a:endParaRPr lang="de-CH" sz="1800" dirty="0"/>
          </a:p>
          <a:p>
            <a:pPr>
              <a:lnSpc>
                <a:spcPct val="130000"/>
              </a:lnSpc>
            </a:pPr>
            <a:r>
              <a:rPr lang="de-CH" sz="1800" dirty="0"/>
              <a:t>												</a:t>
            </a:r>
            <a:r>
              <a:rPr sz="1400" dirty="0"/>
              <a:t>2. </a:t>
            </a:r>
            <a:r>
              <a:rPr sz="1400" dirty="0" err="1"/>
              <a:t>Korinther</a:t>
            </a:r>
            <a:r>
              <a:rPr sz="1400" dirty="0"/>
              <a:t> 10,3-5 SCH</a:t>
            </a:r>
          </a:p>
        </p:txBody>
      </p:sp>
      <p:sp>
        <p:nvSpPr>
          <p:cNvPr id="126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126</a:t>
            </a:fld>
            <a:endParaRP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Prüfe auf Viren. Verlockende Gedanken, mit denen wir uns nicht sofort befassen, führen zu Taten.…"/>
          <p:cNvSpPr txBox="1">
            <a:spLocks noGrp="1"/>
          </p:cNvSpPr>
          <p:nvPr>
            <p:ph type="body" idx="1"/>
          </p:nvPr>
        </p:nvSpPr>
        <p:spPr>
          <a:xfrm>
            <a:off x="1146938" y="1559072"/>
            <a:ext cx="6771577" cy="3173183"/>
          </a:xfrm>
          <a:prstGeom prst="rect">
            <a:avLst/>
          </a:prstGeom>
        </p:spPr>
        <p:txBody>
          <a:bodyPr/>
          <a:lstStyle/>
          <a:p>
            <a:pPr marL="284742" indent="-284742">
              <a:buSzPct val="100000"/>
              <a:buAutoNum type="arabicPeriod"/>
              <a:defRPr b="1">
                <a:latin typeface="+mn-lt"/>
                <a:ea typeface="+mn-ea"/>
                <a:cs typeface="+mn-cs"/>
                <a:sym typeface="DIN Light"/>
              </a:defRPr>
            </a:pPr>
            <a:r>
              <a:rPr sz="1800" dirty="0" err="1"/>
              <a:t>Prüfe</a:t>
            </a:r>
            <a:r>
              <a:rPr sz="1800" dirty="0"/>
              <a:t> auf Viren.</a:t>
            </a:r>
            <a:br>
              <a:rPr sz="1800" dirty="0"/>
            </a:br>
            <a:r>
              <a:rPr sz="1800" b="0" dirty="0" err="1">
                <a:sym typeface="DIN"/>
              </a:rPr>
              <a:t>Verlockende</a:t>
            </a:r>
            <a:r>
              <a:rPr sz="1800" b="0" dirty="0">
                <a:sym typeface="DIN"/>
              </a:rPr>
              <a:t> </a:t>
            </a:r>
            <a:r>
              <a:rPr sz="1800" b="0" dirty="0" err="1">
                <a:sym typeface="DIN"/>
              </a:rPr>
              <a:t>Gedanken</a:t>
            </a:r>
            <a:r>
              <a:rPr sz="1800" b="0" dirty="0">
                <a:sym typeface="DIN"/>
              </a:rPr>
              <a:t>, </a:t>
            </a:r>
            <a:r>
              <a:rPr sz="1800" b="0" dirty="0" err="1">
                <a:sym typeface="DIN"/>
              </a:rPr>
              <a:t>mit</a:t>
            </a:r>
            <a:r>
              <a:rPr sz="1800" b="0" dirty="0">
                <a:sym typeface="DIN"/>
              </a:rPr>
              <a:t> </a:t>
            </a:r>
            <a:r>
              <a:rPr sz="1800" b="0" dirty="0" err="1">
                <a:sym typeface="DIN"/>
              </a:rPr>
              <a:t>denen</a:t>
            </a:r>
            <a:r>
              <a:rPr sz="1800" b="0" dirty="0">
                <a:sym typeface="DIN"/>
              </a:rPr>
              <a:t> </a:t>
            </a:r>
            <a:r>
              <a:rPr sz="1800" b="0" dirty="0" err="1">
                <a:sym typeface="DIN"/>
              </a:rPr>
              <a:t>wir</a:t>
            </a:r>
            <a:r>
              <a:rPr sz="1800" b="0" dirty="0">
                <a:sym typeface="DIN"/>
              </a:rPr>
              <a:t> </a:t>
            </a:r>
            <a:r>
              <a:rPr sz="1800" b="0" dirty="0" err="1">
                <a:sym typeface="DIN"/>
              </a:rPr>
              <a:t>uns</a:t>
            </a:r>
            <a:r>
              <a:rPr sz="1800" b="0" dirty="0">
                <a:sym typeface="DIN"/>
              </a:rPr>
              <a:t> </a:t>
            </a:r>
            <a:r>
              <a:rPr sz="1800" b="0" dirty="0" err="1">
                <a:sym typeface="DIN"/>
              </a:rPr>
              <a:t>nicht</a:t>
            </a:r>
            <a:r>
              <a:rPr sz="1800" b="0" dirty="0">
                <a:sym typeface="DIN"/>
              </a:rPr>
              <a:t> </a:t>
            </a:r>
            <a:r>
              <a:rPr sz="1800" b="0" dirty="0" err="1">
                <a:sym typeface="DIN"/>
              </a:rPr>
              <a:t>sofort</a:t>
            </a:r>
            <a:r>
              <a:rPr sz="1800" b="0" dirty="0">
                <a:sym typeface="DIN"/>
              </a:rPr>
              <a:t> </a:t>
            </a:r>
            <a:r>
              <a:rPr sz="1800" b="0" dirty="0" err="1">
                <a:sym typeface="DIN"/>
              </a:rPr>
              <a:t>befassen</a:t>
            </a:r>
            <a:r>
              <a:rPr sz="1800" b="0" dirty="0">
                <a:sym typeface="DIN"/>
              </a:rPr>
              <a:t>, </a:t>
            </a:r>
            <a:r>
              <a:rPr sz="1800" b="0" dirty="0" err="1">
                <a:sym typeface="DIN"/>
              </a:rPr>
              <a:t>führen</a:t>
            </a:r>
            <a:r>
              <a:rPr sz="1800" b="0" dirty="0">
                <a:sym typeface="DIN"/>
              </a:rPr>
              <a:t> </a:t>
            </a:r>
            <a:r>
              <a:rPr sz="1800" b="0" dirty="0" err="1">
                <a:sym typeface="DIN"/>
              </a:rPr>
              <a:t>zu</a:t>
            </a:r>
            <a:r>
              <a:rPr sz="1800" b="0" dirty="0">
                <a:sym typeface="DIN"/>
              </a:rPr>
              <a:t> </a:t>
            </a:r>
            <a:r>
              <a:rPr sz="1800" b="0" dirty="0" err="1">
                <a:sym typeface="DIN"/>
              </a:rPr>
              <a:t>Taten</a:t>
            </a:r>
            <a:r>
              <a:rPr sz="1800" b="0" dirty="0">
                <a:sym typeface="DIN"/>
              </a:rPr>
              <a:t>.</a:t>
            </a:r>
          </a:p>
          <a:p>
            <a:pPr marL="284742" indent="-284742">
              <a:buSzPct val="100000"/>
              <a:buAutoNum type="arabicPeriod"/>
              <a:defRPr b="1">
                <a:latin typeface="+mn-lt"/>
                <a:ea typeface="+mn-ea"/>
                <a:cs typeface="+mn-cs"/>
                <a:sym typeface="DIN Light"/>
              </a:defRPr>
            </a:pPr>
            <a:r>
              <a:rPr sz="1800" dirty="0" err="1"/>
              <a:t>Erneuere</a:t>
            </a:r>
            <a:r>
              <a:rPr sz="1800" dirty="0"/>
              <a:t> Dein </a:t>
            </a:r>
            <a:r>
              <a:rPr sz="1800" dirty="0" err="1"/>
              <a:t>Denken</a:t>
            </a:r>
            <a:r>
              <a:rPr sz="1800" dirty="0"/>
              <a:t>.</a:t>
            </a:r>
            <a:br>
              <a:rPr sz="1800" dirty="0"/>
            </a:br>
            <a:r>
              <a:rPr sz="1800" b="0" dirty="0" err="1">
                <a:sym typeface="DIN"/>
              </a:rPr>
              <a:t>Wiederholung</a:t>
            </a:r>
            <a:r>
              <a:rPr sz="1800" b="0" dirty="0">
                <a:sym typeface="DIN"/>
              </a:rPr>
              <a:t> von </a:t>
            </a:r>
            <a:r>
              <a:rPr sz="1800" b="0" dirty="0" err="1">
                <a:sym typeface="DIN"/>
              </a:rPr>
              <a:t>Taten</a:t>
            </a:r>
            <a:r>
              <a:rPr sz="1800" b="0" dirty="0">
                <a:sym typeface="DIN"/>
              </a:rPr>
              <a:t> </a:t>
            </a:r>
            <a:r>
              <a:rPr sz="1800" b="0" dirty="0" err="1">
                <a:sym typeface="DIN"/>
              </a:rPr>
              <a:t>führt</a:t>
            </a:r>
            <a:r>
              <a:rPr sz="1800" b="0" dirty="0">
                <a:sym typeface="DIN"/>
              </a:rPr>
              <a:t> </a:t>
            </a:r>
            <a:r>
              <a:rPr sz="1800" b="0" dirty="0" err="1">
                <a:sym typeface="DIN"/>
              </a:rPr>
              <a:t>zur</a:t>
            </a:r>
            <a:r>
              <a:rPr sz="1800" b="0" dirty="0">
                <a:sym typeface="DIN"/>
              </a:rPr>
              <a:t> </a:t>
            </a:r>
            <a:r>
              <a:rPr sz="1800" b="0" dirty="0" err="1">
                <a:sym typeface="DIN"/>
              </a:rPr>
              <a:t>Gewohnheit</a:t>
            </a:r>
            <a:r>
              <a:rPr sz="1800" b="0" dirty="0">
                <a:sym typeface="DIN"/>
              </a:rPr>
              <a:t>. </a:t>
            </a:r>
            <a:r>
              <a:rPr sz="1800" b="0" dirty="0" err="1">
                <a:sym typeface="DIN"/>
              </a:rPr>
              <a:t>Ausübung</a:t>
            </a:r>
            <a:r>
              <a:rPr sz="1800" b="0" dirty="0">
                <a:sym typeface="DIN"/>
              </a:rPr>
              <a:t> der </a:t>
            </a:r>
            <a:r>
              <a:rPr sz="1800" b="0" dirty="0" err="1">
                <a:sym typeface="DIN"/>
              </a:rPr>
              <a:t>Gewohnheit</a:t>
            </a:r>
            <a:r>
              <a:rPr sz="1800" b="0" dirty="0">
                <a:sym typeface="DIN"/>
              </a:rPr>
              <a:t> </a:t>
            </a:r>
            <a:r>
              <a:rPr sz="1800" b="0" dirty="0" err="1">
                <a:sym typeface="DIN"/>
              </a:rPr>
              <a:t>über</a:t>
            </a:r>
            <a:r>
              <a:rPr sz="1800" b="0" dirty="0">
                <a:sym typeface="DIN"/>
              </a:rPr>
              <a:t> </a:t>
            </a:r>
            <a:r>
              <a:rPr sz="1800" b="0" dirty="0" err="1">
                <a:sym typeface="DIN"/>
              </a:rPr>
              <a:t>eine</a:t>
            </a:r>
            <a:r>
              <a:rPr sz="1800" b="0" dirty="0">
                <a:sym typeface="DIN"/>
              </a:rPr>
              <a:t> </a:t>
            </a:r>
            <a:r>
              <a:rPr sz="1800" b="0" dirty="0" err="1">
                <a:sym typeface="DIN"/>
              </a:rPr>
              <a:t>längere</a:t>
            </a:r>
            <a:r>
              <a:rPr sz="1800" b="0" dirty="0">
                <a:sym typeface="DIN"/>
              </a:rPr>
              <a:t> Zeit </a:t>
            </a:r>
            <a:r>
              <a:rPr sz="1800" b="0" dirty="0" err="1">
                <a:sym typeface="DIN"/>
              </a:rPr>
              <a:t>führt</a:t>
            </a:r>
            <a:r>
              <a:rPr sz="1800" b="0" dirty="0">
                <a:sym typeface="DIN"/>
              </a:rPr>
              <a:t> </a:t>
            </a:r>
            <a:r>
              <a:rPr sz="1800" b="0" dirty="0" err="1">
                <a:sym typeface="DIN"/>
              </a:rPr>
              <a:t>zur</a:t>
            </a:r>
            <a:r>
              <a:rPr sz="1800" b="0" dirty="0">
                <a:sym typeface="DIN"/>
              </a:rPr>
              <a:t> </a:t>
            </a:r>
            <a:r>
              <a:rPr sz="1800" b="0" dirty="0" err="1">
                <a:sym typeface="DIN"/>
              </a:rPr>
              <a:t>Festung</a:t>
            </a:r>
            <a:r>
              <a:rPr sz="1800" b="0" dirty="0">
                <a:sym typeface="DIN"/>
              </a:rPr>
              <a:t>.</a:t>
            </a:r>
          </a:p>
          <a:p>
            <a:pPr marL="284742" indent="-284742">
              <a:buSzPct val="100000"/>
              <a:buAutoNum type="arabicPeriod"/>
              <a:defRPr b="1">
                <a:latin typeface="+mn-lt"/>
                <a:ea typeface="+mn-ea"/>
                <a:cs typeface="+mn-cs"/>
                <a:sym typeface="DIN Light"/>
              </a:defRPr>
            </a:pPr>
            <a:r>
              <a:rPr sz="1800" dirty="0" err="1"/>
              <a:t>Nimm</a:t>
            </a:r>
            <a:r>
              <a:rPr sz="1800" dirty="0"/>
              <a:t> </a:t>
            </a:r>
            <a:r>
              <a:rPr sz="1800" dirty="0" err="1"/>
              <a:t>jeden</a:t>
            </a:r>
            <a:r>
              <a:rPr sz="1800" dirty="0"/>
              <a:t>  </a:t>
            </a:r>
            <a:r>
              <a:rPr sz="1800" dirty="0" err="1"/>
              <a:t>Gedanken</a:t>
            </a:r>
            <a:r>
              <a:rPr sz="1800" dirty="0"/>
              <a:t> </a:t>
            </a:r>
            <a:r>
              <a:rPr sz="1800" dirty="0" err="1"/>
              <a:t>gefangen</a:t>
            </a:r>
            <a:r>
              <a:rPr sz="1800" dirty="0"/>
              <a:t>.</a:t>
            </a:r>
            <a:br>
              <a:rPr sz="1800" dirty="0"/>
            </a:br>
            <a:r>
              <a:rPr sz="1800" b="0" dirty="0" err="1">
                <a:sym typeface="DIN"/>
              </a:rPr>
              <a:t>Festungen</a:t>
            </a:r>
            <a:r>
              <a:rPr sz="1800" b="0" dirty="0">
                <a:sym typeface="DIN"/>
              </a:rPr>
              <a:t> </a:t>
            </a:r>
            <a:r>
              <a:rPr sz="1800" b="0" dirty="0" err="1">
                <a:sym typeface="DIN"/>
              </a:rPr>
              <a:t>werden</a:t>
            </a:r>
            <a:r>
              <a:rPr sz="1800" b="0" dirty="0">
                <a:sym typeface="DIN"/>
              </a:rPr>
              <a:t> </a:t>
            </a:r>
            <a:r>
              <a:rPr sz="1800" b="0" dirty="0" err="1">
                <a:sym typeface="DIN"/>
              </a:rPr>
              <a:t>auch</a:t>
            </a:r>
            <a:r>
              <a:rPr sz="1800" b="0" dirty="0">
                <a:sym typeface="DIN"/>
              </a:rPr>
              <a:t> </a:t>
            </a:r>
            <a:r>
              <a:rPr sz="1800" b="0" dirty="0" err="1">
                <a:sym typeface="DIN"/>
              </a:rPr>
              <a:t>dann</a:t>
            </a:r>
            <a:r>
              <a:rPr sz="1800" b="0" dirty="0">
                <a:sym typeface="DIN"/>
              </a:rPr>
              <a:t> </a:t>
            </a:r>
            <a:r>
              <a:rPr sz="1800" b="0" dirty="0" err="1">
                <a:sym typeface="DIN"/>
              </a:rPr>
              <a:t>geformt</a:t>
            </a:r>
            <a:r>
              <a:rPr sz="1800" b="0" dirty="0">
                <a:sym typeface="DIN"/>
              </a:rPr>
              <a:t> </a:t>
            </a:r>
            <a:r>
              <a:rPr sz="1800" b="0" dirty="0" err="1">
                <a:sym typeface="DIN"/>
              </a:rPr>
              <a:t>oder</a:t>
            </a:r>
            <a:r>
              <a:rPr sz="1800" b="0" dirty="0">
                <a:sym typeface="DIN"/>
              </a:rPr>
              <a:t> </a:t>
            </a:r>
            <a:r>
              <a:rPr sz="1800" b="0" dirty="0" err="1">
                <a:sym typeface="DIN"/>
              </a:rPr>
              <a:t>verstärkt</a:t>
            </a:r>
            <a:r>
              <a:rPr sz="1800" b="0" dirty="0">
                <a:sym typeface="DIN"/>
              </a:rPr>
              <a:t>, </a:t>
            </a:r>
            <a:r>
              <a:rPr sz="1800" b="0" dirty="0" err="1">
                <a:sym typeface="DIN"/>
              </a:rPr>
              <a:t>wenn</a:t>
            </a:r>
            <a:r>
              <a:rPr sz="1800" b="0" dirty="0">
                <a:sym typeface="DIN"/>
              </a:rPr>
              <a:t> </a:t>
            </a:r>
            <a:r>
              <a:rPr sz="1800" b="0" dirty="0" err="1">
                <a:sym typeface="DIN"/>
              </a:rPr>
              <a:t>wir</a:t>
            </a:r>
            <a:r>
              <a:rPr sz="1800" b="0" dirty="0">
                <a:sym typeface="DIN"/>
              </a:rPr>
              <a:t> </a:t>
            </a:r>
            <a:r>
              <a:rPr sz="1800" b="0" dirty="0" err="1">
                <a:sym typeface="DIN"/>
              </a:rPr>
              <a:t>Versuchungen</a:t>
            </a:r>
            <a:r>
              <a:rPr sz="1800" b="0" dirty="0">
                <a:sym typeface="DIN"/>
              </a:rPr>
              <a:t> </a:t>
            </a:r>
            <a:r>
              <a:rPr sz="1800" b="0" dirty="0" err="1">
                <a:sym typeface="DIN"/>
              </a:rPr>
              <a:t>wiederholt</a:t>
            </a:r>
            <a:r>
              <a:rPr sz="1800" b="0" dirty="0">
                <a:sym typeface="DIN"/>
              </a:rPr>
              <a:t> </a:t>
            </a:r>
            <a:r>
              <a:rPr sz="1800" b="0" dirty="0" err="1">
                <a:sym typeface="DIN"/>
              </a:rPr>
              <a:t>nachgeben</a:t>
            </a:r>
            <a:r>
              <a:rPr sz="1800" b="0" dirty="0">
                <a:sym typeface="DIN"/>
              </a:rPr>
              <a:t>.</a:t>
            </a:r>
          </a:p>
        </p:txBody>
      </p:sp>
      <p:sp>
        <p:nvSpPr>
          <p:cNvPr id="1264" name="Mentale Festungen zerstören"/>
          <p:cNvSpPr txBox="1">
            <a:spLocks noGrp="1"/>
          </p:cNvSpPr>
          <p:nvPr>
            <p:ph type="title"/>
          </p:nvPr>
        </p:nvSpPr>
        <p:spPr>
          <a:prstGeom prst="rect">
            <a:avLst/>
          </a:prstGeom>
        </p:spPr>
        <p:txBody>
          <a:bodyPr/>
          <a:lstStyle/>
          <a:p>
            <a:r>
              <a:t>Mentale Festungen zerstören</a:t>
            </a:r>
          </a:p>
        </p:txBody>
      </p:sp>
      <p:sp>
        <p:nvSpPr>
          <p:cNvPr id="126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127</a:t>
            </a:fld>
            <a:endParaRPr/>
          </a:p>
        </p:txBody>
      </p:sp>
      <p:sp>
        <p:nvSpPr>
          <p:cNvPr id="1266" name="Text"/>
          <p:cNvSpPr txBox="1"/>
          <p:nvPr/>
        </p:nvSpPr>
        <p:spPr>
          <a:xfrm>
            <a:off x="7422504" y="265781"/>
            <a:ext cx="299361" cy="286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spAutoFit/>
          </a:bodyPr>
          <a:lstStyle>
            <a:lvl1pPr algn="r">
              <a:defRPr sz="2400" b="0">
                <a:latin typeface="DIN"/>
                <a:ea typeface="DIN"/>
                <a:cs typeface="DIN"/>
                <a:sym typeface="DIN"/>
              </a:defRPr>
            </a:lvl1pPr>
          </a:lstStyle>
          <a:p>
            <a:fld id="{86CB4B4D-7CA3-9044-876B-883B54F8677D}" type="slidenum">
              <a:rPr sz="1266"/>
              <a:t>127</a:t>
            </a:fld>
            <a:endParaRPr sz="1266"/>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3" grpId="1" build="p"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Der Kampf um unsere Gedanken"/>
          <p:cNvSpPr txBox="1">
            <a:spLocks noGrp="1"/>
          </p:cNvSpPr>
          <p:nvPr>
            <p:ph type="ctrTitle"/>
          </p:nvPr>
        </p:nvSpPr>
        <p:spPr>
          <a:prstGeom prst="rect">
            <a:avLst/>
          </a:prstGeom>
        </p:spPr>
        <p:txBody>
          <a:bodyPr/>
          <a:lstStyle/>
          <a:p>
            <a:r>
              <a:rPr dirty="0"/>
              <a:t>Der </a:t>
            </a:r>
            <a:r>
              <a:rPr dirty="0" err="1"/>
              <a:t>Kampf</a:t>
            </a:r>
            <a:r>
              <a:rPr dirty="0"/>
              <a:t> um </a:t>
            </a:r>
            <a:r>
              <a:rPr dirty="0" err="1"/>
              <a:t>unsere</a:t>
            </a:r>
            <a:r>
              <a:rPr dirty="0"/>
              <a:t> </a:t>
            </a:r>
            <a:r>
              <a:rPr dirty="0" err="1"/>
              <a:t>Gedanken</a:t>
            </a:r>
            <a:endParaRPr dirty="0"/>
          </a:p>
        </p:txBody>
      </p:sp>
      <p:sp>
        <p:nvSpPr>
          <p:cNvPr id="1271" name="Lektion 7"/>
          <p:cNvSpPr txBox="1">
            <a:spLocks noGrp="1"/>
          </p:cNvSpPr>
          <p:nvPr>
            <p:ph type="subTitle" sz="quarter" idx="1"/>
          </p:nvPr>
        </p:nvSpPr>
        <p:spPr>
          <a:prstGeom prst="rect">
            <a:avLst/>
          </a:prstGeom>
        </p:spPr>
        <p:txBody>
          <a:bodyPr/>
          <a:lstStyle/>
          <a:p>
            <a:pPr lvl="1" indent="0"/>
            <a:r>
              <a:t>Lektion 7</a:t>
            </a: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Zwischen dem Reich der Finsternis und dem Reich des Lichts.…"/>
          <p:cNvSpPr txBox="1">
            <a:spLocks noGrp="1"/>
          </p:cNvSpPr>
          <p:nvPr>
            <p:ph type="body" sz="quarter" idx="1"/>
          </p:nvPr>
        </p:nvSpPr>
        <p:spPr>
          <a:xfrm>
            <a:off x="684140" y="1659171"/>
            <a:ext cx="3887860" cy="2817914"/>
          </a:xfrm>
          <a:prstGeom prst="rect">
            <a:avLst/>
          </a:prstGeom>
        </p:spPr>
        <p:txBody>
          <a:bodyPr/>
          <a:lstStyle/>
          <a:p>
            <a:pPr marL="120541" indent="-120541" algn="l">
              <a:buSzPct val="100000"/>
              <a:buChar char="‣"/>
              <a:defRPr sz="2400"/>
            </a:pPr>
            <a:r>
              <a:rPr sz="1800" dirty="0" err="1"/>
              <a:t>Zwischen</a:t>
            </a:r>
            <a:r>
              <a:rPr sz="1800" dirty="0"/>
              <a:t> dem Reich der </a:t>
            </a:r>
            <a:r>
              <a:rPr sz="1800" dirty="0" err="1"/>
              <a:t>Finsternis</a:t>
            </a:r>
            <a:r>
              <a:rPr sz="1800" dirty="0"/>
              <a:t> und dem Reich des Lichts.</a:t>
            </a:r>
          </a:p>
          <a:p>
            <a:pPr marL="120541" indent="-120541" algn="l">
              <a:buSzPct val="100000"/>
              <a:buChar char="‣"/>
              <a:defRPr sz="2400"/>
            </a:pPr>
            <a:r>
              <a:rPr sz="1800" dirty="0" err="1"/>
              <a:t>Zwischen</a:t>
            </a:r>
            <a:r>
              <a:rPr sz="1800" dirty="0"/>
              <a:t> dem </a:t>
            </a:r>
            <a:r>
              <a:rPr sz="1800" dirty="0" err="1"/>
              <a:t>Vater</a:t>
            </a:r>
            <a:r>
              <a:rPr sz="1800" dirty="0"/>
              <a:t> der </a:t>
            </a:r>
            <a:r>
              <a:rPr sz="1800" dirty="0" err="1"/>
              <a:t>Lüge</a:t>
            </a:r>
            <a:r>
              <a:rPr sz="1800" dirty="0"/>
              <a:t> und dem Geist der </a:t>
            </a:r>
            <a:r>
              <a:rPr sz="1800" dirty="0" err="1"/>
              <a:t>Wahrheit</a:t>
            </a:r>
            <a:r>
              <a:rPr sz="1800" dirty="0"/>
              <a:t>.</a:t>
            </a:r>
          </a:p>
          <a:p>
            <a:pPr marL="120541" indent="-120541" algn="l">
              <a:buSzPct val="100000"/>
              <a:buChar char="‣"/>
              <a:defRPr sz="2400"/>
            </a:pPr>
            <a:r>
              <a:rPr sz="1800" dirty="0" err="1"/>
              <a:t>Zwischen</a:t>
            </a:r>
            <a:r>
              <a:rPr sz="1800" dirty="0"/>
              <a:t> Christus und dem </a:t>
            </a:r>
            <a:r>
              <a:rPr sz="1800" dirty="0" err="1"/>
              <a:t>Antichristen</a:t>
            </a:r>
            <a:r>
              <a:rPr sz="1800" dirty="0"/>
              <a:t>, </a:t>
            </a:r>
            <a:r>
              <a:rPr sz="1800" dirty="0" err="1"/>
              <a:t>zwischen</a:t>
            </a:r>
            <a:r>
              <a:rPr sz="1800" dirty="0"/>
              <a:t> Gut und </a:t>
            </a:r>
            <a:r>
              <a:rPr sz="1800" dirty="0" err="1"/>
              <a:t>Böse</a:t>
            </a:r>
            <a:r>
              <a:rPr sz="1800" dirty="0"/>
              <a:t>.</a:t>
            </a:r>
          </a:p>
        </p:txBody>
      </p:sp>
      <p:sp>
        <p:nvSpPr>
          <p:cNvPr id="1274" name="Der Kampf ist real"/>
          <p:cNvSpPr txBox="1">
            <a:spLocks noGrp="1"/>
          </p:cNvSpPr>
          <p:nvPr>
            <p:ph type="title"/>
          </p:nvPr>
        </p:nvSpPr>
        <p:spPr>
          <a:prstGeom prst="rect">
            <a:avLst/>
          </a:prstGeom>
        </p:spPr>
        <p:txBody>
          <a:bodyPr/>
          <a:lstStyle>
            <a:lvl1pPr algn="l"/>
          </a:lstStyle>
          <a:p>
            <a:r>
              <a:t>Der Kampf ist real</a:t>
            </a:r>
          </a:p>
        </p:txBody>
      </p:sp>
      <p:pic>
        <p:nvPicPr>
          <p:cNvPr id="1275" name="zielscheibe.gif" descr="zielscheibe.gif"/>
          <p:cNvPicPr>
            <a:picLocks noGrp="1" noChangeAspect="1"/>
          </p:cNvPicPr>
          <p:nvPr>
            <p:ph type="pic" idx="13"/>
          </p:nvPr>
        </p:nvPicPr>
        <p:blipFill>
          <a:blip r:embed="rId2"/>
          <a:srcRect r="11280"/>
          <a:stretch>
            <a:fillRect/>
          </a:stretch>
        </p:blipFill>
        <p:spPr>
          <a:xfrm flipH="1">
            <a:off x="5034798" y="1322482"/>
            <a:ext cx="2584612" cy="2670477"/>
          </a:xfrm>
          <a:prstGeom prst="rect">
            <a:avLst/>
          </a:prstGeom>
          <a:ln w="25400"/>
          <a:effectLst>
            <a:outerShdw blurRad="254000" dist="127000" dir="5400000" rotWithShape="0">
              <a:srgbClr val="000000">
                <a:alpha val="70000"/>
              </a:srgbClr>
            </a:outerShdw>
          </a:effectLst>
        </p:spPr>
      </p:pic>
      <p:sp>
        <p:nvSpPr>
          <p:cNvPr id="127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129</a:t>
            </a:fld>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706" name="&quot;Ihr Verstand ist verfinstert und sie sind von dem Leben, das Gott für sie hat, weit entfernt, weil sie von ihm nichts wissen wollen und ihre Herzen hart geworden sind.&quot;                Epheser 4,18  NLB…"/>
          <p:cNvSpPr txBox="1">
            <a:spLocks noGrp="1"/>
          </p:cNvSpPr>
          <p:nvPr>
            <p:ph type="body" idx="1"/>
          </p:nvPr>
        </p:nvSpPr>
        <p:spPr>
          <a:prstGeom prst="rect">
            <a:avLst/>
          </a:prstGeom>
        </p:spPr>
        <p:txBody>
          <a:bodyPr/>
          <a:lstStyle/>
          <a:p>
            <a:r>
              <a:t>"Ihr Verstand ist verfinstert und sie sind von dem Leben, das Gott für sie hat, weit entfernt, weil sie von ihm nichts wissen wollen und ihre Herzen hart geworden sind."	</a:t>
            </a:r>
            <a:br/>
            <a:r>
              <a:t>														</a:t>
            </a:r>
            <a:r>
              <a:rPr sz="1055"/>
              <a:t>Epheser 4,18  NLB</a:t>
            </a:r>
          </a:p>
          <a:p>
            <a:endParaRPr sz="1055"/>
          </a:p>
          <a:p>
            <a:pPr>
              <a:defRPr b="1">
                <a:latin typeface="+mn-lt"/>
                <a:ea typeface="+mn-ea"/>
                <a:cs typeface="+mn-cs"/>
                <a:sym typeface="DIN Light"/>
              </a:defRPr>
            </a:pPr>
            <a:r>
              <a:t>Gott kennen ist heute oft nur eine Sache des Verstandes – statt eine Beziehungssache.</a:t>
            </a:r>
          </a:p>
        </p:txBody>
      </p:sp>
      <p:sp>
        <p:nvSpPr>
          <p:cNvPr id="707" name="Verlorene GottesErkenntnis"/>
          <p:cNvSpPr txBox="1">
            <a:spLocks noGrp="1"/>
          </p:cNvSpPr>
          <p:nvPr>
            <p:ph type="title"/>
          </p:nvPr>
        </p:nvSpPr>
        <p:spPr>
          <a:prstGeom prst="rect">
            <a:avLst/>
          </a:prstGeom>
        </p:spPr>
        <p:txBody>
          <a:bodyPr/>
          <a:lstStyle>
            <a:lvl1pPr marL="792000" indent="-792000">
              <a:buSzPct val="100000"/>
              <a:buAutoNum type="arabicPeriod"/>
            </a:lvl1pPr>
          </a:lstStyle>
          <a:p>
            <a:r>
              <a:t>Verlorene GottesErkenntnis</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Wir befinden uns mitten in einem KAMPF.…"/>
          <p:cNvSpPr txBox="1">
            <a:spLocks noGrp="1"/>
          </p:cNvSpPr>
          <p:nvPr>
            <p:ph type="body" sz="quarter" idx="1"/>
          </p:nvPr>
        </p:nvSpPr>
        <p:spPr>
          <a:xfrm>
            <a:off x="1139063" y="2088281"/>
            <a:ext cx="3715741" cy="2278126"/>
          </a:xfrm>
          <a:prstGeom prst="rect">
            <a:avLst/>
          </a:prstGeom>
        </p:spPr>
        <p:txBody>
          <a:bodyPr/>
          <a:lstStyle/>
          <a:p>
            <a:pPr marL="189828" lvl="1" indent="-189828" algn="l">
              <a:buSzPct val="100000"/>
              <a:buChar char="‣"/>
            </a:pPr>
            <a:r>
              <a:rPr sz="1800" dirty="0" err="1"/>
              <a:t>Wir</a:t>
            </a:r>
            <a:r>
              <a:rPr sz="1800" dirty="0"/>
              <a:t> </a:t>
            </a:r>
            <a:r>
              <a:rPr sz="1800" dirty="0" err="1"/>
              <a:t>befinden</a:t>
            </a:r>
            <a:r>
              <a:rPr sz="1800" dirty="0"/>
              <a:t> </a:t>
            </a:r>
            <a:r>
              <a:rPr sz="1800" dirty="0" err="1"/>
              <a:t>uns</a:t>
            </a:r>
            <a:r>
              <a:rPr sz="1800" dirty="0"/>
              <a:t> mitten in </a:t>
            </a:r>
            <a:r>
              <a:rPr sz="1800" dirty="0" err="1"/>
              <a:t>einem</a:t>
            </a:r>
            <a:r>
              <a:rPr sz="1800" dirty="0"/>
              <a:t> KAMPF.</a:t>
            </a:r>
          </a:p>
          <a:p>
            <a:pPr marL="189828" lvl="1" indent="-189828" algn="l">
              <a:buSzPct val="100000"/>
              <a:buChar char="‣"/>
            </a:pPr>
            <a:r>
              <a:rPr sz="1800" dirty="0" err="1"/>
              <a:t>Verstecken</a:t>
            </a:r>
            <a:r>
              <a:rPr sz="1800" dirty="0"/>
              <a:t> </a:t>
            </a:r>
            <a:r>
              <a:rPr sz="1800" dirty="0" err="1"/>
              <a:t>bringt</a:t>
            </a:r>
            <a:r>
              <a:rPr sz="1800" dirty="0"/>
              <a:t> </a:t>
            </a:r>
            <a:r>
              <a:rPr sz="1800" dirty="0" err="1"/>
              <a:t>nichts</a:t>
            </a:r>
            <a:r>
              <a:rPr sz="1800" dirty="0"/>
              <a:t>.</a:t>
            </a:r>
          </a:p>
          <a:p>
            <a:pPr marL="189828" lvl="1" indent="-189828" algn="l">
              <a:buSzPct val="100000"/>
              <a:buChar char="‣"/>
            </a:pPr>
            <a:r>
              <a:rPr sz="1800" dirty="0" err="1"/>
              <a:t>Kenne</a:t>
            </a:r>
            <a:r>
              <a:rPr sz="1800" dirty="0"/>
              <a:t> </a:t>
            </a:r>
            <a:r>
              <a:rPr sz="1800" dirty="0" err="1"/>
              <a:t>deine</a:t>
            </a:r>
            <a:r>
              <a:rPr sz="1800" dirty="0"/>
              <a:t> </a:t>
            </a:r>
            <a:r>
              <a:rPr sz="1800" dirty="0" err="1"/>
              <a:t>Stellung</a:t>
            </a:r>
            <a:r>
              <a:rPr lang="de-CH" sz="1800" dirty="0"/>
              <a:t> IN CHRISTUS!</a:t>
            </a:r>
            <a:endParaRPr sz="1800" dirty="0"/>
          </a:p>
          <a:p>
            <a:pPr marL="189828" indent="-189828" algn="l">
              <a:buSzPct val="100000"/>
              <a:buChar char="‣"/>
            </a:pPr>
            <a:r>
              <a:rPr sz="1800" dirty="0" err="1"/>
              <a:t>Kenne</a:t>
            </a:r>
            <a:r>
              <a:rPr sz="1800" dirty="0"/>
              <a:t> </a:t>
            </a:r>
            <a:r>
              <a:rPr sz="1800" dirty="0" err="1"/>
              <a:t>deinen</a:t>
            </a:r>
            <a:r>
              <a:rPr sz="1800" dirty="0"/>
              <a:t> </a:t>
            </a:r>
            <a:r>
              <a:rPr sz="1800" dirty="0" err="1"/>
              <a:t>Feind</a:t>
            </a:r>
            <a:r>
              <a:rPr sz="1800" dirty="0"/>
              <a:t>.</a:t>
            </a:r>
          </a:p>
        </p:txBody>
      </p:sp>
      <p:sp>
        <p:nvSpPr>
          <p:cNvPr id="1279" name="und wir sind die Zielscheibe"/>
          <p:cNvSpPr txBox="1">
            <a:spLocks noGrp="1"/>
          </p:cNvSpPr>
          <p:nvPr>
            <p:ph type="title"/>
          </p:nvPr>
        </p:nvSpPr>
        <p:spPr>
          <a:prstGeom prst="rect">
            <a:avLst/>
          </a:prstGeom>
        </p:spPr>
        <p:txBody>
          <a:bodyPr/>
          <a:lstStyle>
            <a:lvl1pPr algn="l"/>
          </a:lstStyle>
          <a:p>
            <a:r>
              <a:t>und wir sind die Zielscheibe</a:t>
            </a:r>
          </a:p>
        </p:txBody>
      </p:sp>
      <p:pic>
        <p:nvPicPr>
          <p:cNvPr id="1280" name="Bild 1.png" descr="Bild 1.png"/>
          <p:cNvPicPr>
            <a:picLocks noGrp="1" noChangeAspect="1"/>
          </p:cNvPicPr>
          <p:nvPr>
            <p:ph type="pic" idx="13"/>
          </p:nvPr>
        </p:nvPicPr>
        <p:blipFill>
          <a:blip r:embed="rId2"/>
          <a:srcRect l="13707" r="2275"/>
          <a:stretch>
            <a:fillRect/>
          </a:stretch>
        </p:blipFill>
        <p:spPr>
          <a:xfrm flipH="1">
            <a:off x="5034798" y="1291598"/>
            <a:ext cx="2657813" cy="2732245"/>
          </a:xfrm>
          <a:prstGeom prst="rect">
            <a:avLst/>
          </a:prstGeom>
          <a:effectLst/>
        </p:spPr>
      </p:pic>
      <p:sp>
        <p:nvSpPr>
          <p:cNvPr id="128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130</a:t>
            </a:fld>
            <a:endParaRPr/>
          </a:p>
        </p:txBody>
      </p:sp>
      <p:sp>
        <p:nvSpPr>
          <p:cNvPr id="1282" name="⦿"/>
          <p:cNvSpPr txBox="1"/>
          <p:nvPr/>
        </p:nvSpPr>
        <p:spPr>
          <a:xfrm>
            <a:off x="5798928" y="1007699"/>
            <a:ext cx="1372129" cy="2245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ctr">
              <a:lnSpc>
                <a:spcPct val="100000"/>
              </a:lnSpc>
              <a:defRPr sz="27000" b="0">
                <a:solidFill>
                  <a:srgbClr val="E32400"/>
                </a:solidFill>
                <a:latin typeface="Gill Sans"/>
                <a:ea typeface="Gill Sans"/>
                <a:cs typeface="Gill Sans"/>
                <a:sym typeface="Gill Sans"/>
              </a:defRPr>
            </a:lvl1pPr>
          </a:lstStyle>
          <a:p>
            <a:r>
              <a:rPr sz="14237"/>
              <a:t>⦿</a:t>
            </a: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Satan ist nicht wie Gott Satan ist ein geschaffenes Wesen – Gott ist der Schöpfer.…"/>
          <p:cNvSpPr txBox="1">
            <a:spLocks noGrp="1"/>
          </p:cNvSpPr>
          <p:nvPr>
            <p:ph type="body" idx="1"/>
          </p:nvPr>
        </p:nvSpPr>
        <p:spPr>
          <a:prstGeom prst="rect">
            <a:avLst/>
          </a:prstGeom>
        </p:spPr>
        <p:txBody>
          <a:bodyPr/>
          <a:lstStyle/>
          <a:p>
            <a:pPr marL="189828" indent="-189828">
              <a:buSzPct val="100000"/>
              <a:buChar char="‣"/>
            </a:pPr>
            <a:r>
              <a:rPr sz="1800" b="1" dirty="0">
                <a:latin typeface="+mn-lt"/>
                <a:ea typeface="+mn-ea"/>
                <a:cs typeface="+mn-cs"/>
                <a:sym typeface="DIN Light"/>
              </a:rPr>
              <a:t>Satan </a:t>
            </a:r>
            <a:r>
              <a:rPr sz="1800" b="1" dirty="0" err="1">
                <a:latin typeface="+mn-lt"/>
                <a:ea typeface="+mn-ea"/>
                <a:cs typeface="+mn-cs"/>
                <a:sym typeface="DIN Light"/>
              </a:rPr>
              <a:t>ist</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wie</a:t>
            </a:r>
            <a:r>
              <a:rPr sz="1800" b="1" dirty="0">
                <a:latin typeface="+mn-lt"/>
                <a:ea typeface="+mn-ea"/>
                <a:cs typeface="+mn-cs"/>
                <a:sym typeface="DIN Light"/>
              </a:rPr>
              <a:t> Gott</a:t>
            </a:r>
            <a:br>
              <a:rPr sz="1800" dirty="0"/>
            </a:br>
            <a:r>
              <a:rPr sz="1800" dirty="0"/>
              <a:t>Satan </a:t>
            </a:r>
            <a:r>
              <a:rPr sz="1800" dirty="0" err="1"/>
              <a:t>ist</a:t>
            </a:r>
            <a:r>
              <a:rPr sz="1800" dirty="0"/>
              <a:t> </a:t>
            </a:r>
            <a:r>
              <a:rPr sz="1800" dirty="0" err="1"/>
              <a:t>ein</a:t>
            </a:r>
            <a:r>
              <a:rPr sz="1800" dirty="0"/>
              <a:t> </a:t>
            </a:r>
            <a:r>
              <a:rPr sz="1800" dirty="0" err="1"/>
              <a:t>geschaffenes</a:t>
            </a:r>
            <a:r>
              <a:rPr sz="1800" dirty="0"/>
              <a:t> </a:t>
            </a:r>
            <a:r>
              <a:rPr sz="1800" dirty="0" err="1"/>
              <a:t>Wesen</a:t>
            </a:r>
            <a:r>
              <a:rPr sz="1800" dirty="0"/>
              <a:t> – Gott </a:t>
            </a:r>
            <a:r>
              <a:rPr sz="1800" dirty="0" err="1"/>
              <a:t>ist</a:t>
            </a:r>
            <a:r>
              <a:rPr sz="1800" dirty="0"/>
              <a:t> der </a:t>
            </a:r>
            <a:r>
              <a:rPr sz="1800" dirty="0" err="1"/>
              <a:t>Schöpfer</a:t>
            </a:r>
            <a:r>
              <a:rPr sz="1800" dirty="0"/>
              <a:t>.</a:t>
            </a:r>
          </a:p>
          <a:p>
            <a:pPr marL="189828" indent="-189828">
              <a:buSzPct val="100000"/>
              <a:buChar char="‣"/>
            </a:pPr>
            <a:r>
              <a:rPr sz="1800" b="1" dirty="0">
                <a:latin typeface="+mn-lt"/>
                <a:ea typeface="+mn-ea"/>
                <a:cs typeface="+mn-cs"/>
                <a:sym typeface="DIN Light"/>
              </a:rPr>
              <a:t>Satan </a:t>
            </a:r>
            <a:r>
              <a:rPr sz="1800" b="1" dirty="0" err="1">
                <a:latin typeface="+mn-lt"/>
                <a:ea typeface="+mn-ea"/>
                <a:cs typeface="+mn-cs"/>
                <a:sym typeface="DIN Light"/>
              </a:rPr>
              <a:t>ist</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allgegenwärtig</a:t>
            </a:r>
            <a:br>
              <a:rPr sz="1800" dirty="0"/>
            </a:br>
            <a:r>
              <a:rPr sz="1800" spc="-15" dirty="0"/>
              <a:t>Satan </a:t>
            </a:r>
            <a:r>
              <a:rPr sz="1800" spc="-15" dirty="0" err="1"/>
              <a:t>kann</a:t>
            </a:r>
            <a:r>
              <a:rPr sz="1800" spc="-15" dirty="0"/>
              <a:t> </a:t>
            </a:r>
            <a:r>
              <a:rPr sz="1800" spc="-15" dirty="0" err="1"/>
              <a:t>nicht</a:t>
            </a:r>
            <a:r>
              <a:rPr sz="1800" spc="-15" dirty="0"/>
              <a:t> </a:t>
            </a:r>
            <a:r>
              <a:rPr sz="1800" spc="-15" dirty="0" err="1"/>
              <a:t>gleichzeitig</a:t>
            </a:r>
            <a:r>
              <a:rPr sz="1800" spc="-15" dirty="0"/>
              <a:t> an </a:t>
            </a:r>
            <a:r>
              <a:rPr sz="1800" spc="-15" dirty="0" err="1"/>
              <a:t>mehreren</a:t>
            </a:r>
            <a:r>
              <a:rPr sz="1800" spc="-15" dirty="0"/>
              <a:t> </a:t>
            </a:r>
            <a:r>
              <a:rPr sz="1800" spc="-15" dirty="0" err="1"/>
              <a:t>Orten</a:t>
            </a:r>
            <a:r>
              <a:rPr sz="1800" spc="-15" dirty="0"/>
              <a:t> sein.</a:t>
            </a:r>
          </a:p>
          <a:p>
            <a:pPr marL="189828" indent="-189828">
              <a:buSzPct val="100000"/>
              <a:buChar char="‣"/>
            </a:pPr>
            <a:r>
              <a:rPr sz="1800" b="1" dirty="0">
                <a:latin typeface="+mn-lt"/>
                <a:ea typeface="+mn-ea"/>
                <a:cs typeface="+mn-cs"/>
                <a:sym typeface="DIN Light"/>
              </a:rPr>
              <a:t>Satan </a:t>
            </a:r>
            <a:r>
              <a:rPr sz="1800" b="1" dirty="0" err="1">
                <a:latin typeface="+mn-lt"/>
                <a:ea typeface="+mn-ea"/>
                <a:cs typeface="+mn-cs"/>
                <a:sym typeface="DIN Light"/>
              </a:rPr>
              <a:t>ist</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allwissend</a:t>
            </a:r>
            <a:br>
              <a:rPr sz="1800" b="1" dirty="0">
                <a:latin typeface="+mn-lt"/>
                <a:ea typeface="+mn-ea"/>
                <a:cs typeface="+mn-cs"/>
                <a:sym typeface="DIN Light"/>
              </a:rPr>
            </a:br>
            <a:r>
              <a:rPr sz="1800" dirty="0" err="1"/>
              <a:t>Satans</a:t>
            </a:r>
            <a:r>
              <a:rPr sz="1800" dirty="0"/>
              <a:t> Wissen </a:t>
            </a:r>
            <a:r>
              <a:rPr sz="1800" dirty="0" err="1"/>
              <a:t>ist</a:t>
            </a:r>
            <a:r>
              <a:rPr sz="1800" dirty="0"/>
              <a:t> </a:t>
            </a:r>
            <a:r>
              <a:rPr sz="1800" dirty="0" err="1"/>
              <a:t>beschränkt</a:t>
            </a:r>
            <a:r>
              <a:rPr sz="1800" dirty="0"/>
              <a:t>, </a:t>
            </a:r>
            <a:r>
              <a:rPr sz="1800" dirty="0" err="1"/>
              <a:t>wie</a:t>
            </a:r>
            <a:r>
              <a:rPr sz="1800" dirty="0"/>
              <a:t> </a:t>
            </a:r>
            <a:r>
              <a:rPr sz="1800" dirty="0" err="1"/>
              <a:t>wir</a:t>
            </a:r>
            <a:r>
              <a:rPr sz="1800" dirty="0"/>
              <a:t> das </a:t>
            </a:r>
            <a:r>
              <a:rPr sz="1800" dirty="0" err="1"/>
              <a:t>im</a:t>
            </a:r>
            <a:r>
              <a:rPr sz="1800" dirty="0"/>
              <a:t> Buch </a:t>
            </a:r>
            <a:r>
              <a:rPr sz="1800" dirty="0" err="1"/>
              <a:t>Hiob</a:t>
            </a:r>
            <a:r>
              <a:rPr sz="1800" dirty="0"/>
              <a:t> und </a:t>
            </a:r>
            <a:r>
              <a:rPr sz="1800" dirty="0" err="1"/>
              <a:t>bei</a:t>
            </a:r>
            <a:r>
              <a:rPr sz="1800" dirty="0"/>
              <a:t> der </a:t>
            </a:r>
            <a:r>
              <a:rPr sz="1800" dirty="0" err="1"/>
              <a:t>Geschichte</a:t>
            </a:r>
            <a:r>
              <a:rPr sz="1800" dirty="0"/>
              <a:t> von König </a:t>
            </a:r>
            <a:r>
              <a:rPr sz="1800" dirty="0" err="1"/>
              <a:t>Nebukadnezars</a:t>
            </a:r>
            <a:r>
              <a:rPr sz="1800" dirty="0"/>
              <a:t> </a:t>
            </a:r>
            <a:r>
              <a:rPr sz="1800" dirty="0" err="1"/>
              <a:t>Traum</a:t>
            </a:r>
            <a:r>
              <a:rPr sz="1800" dirty="0"/>
              <a:t> in Daniel 2 </a:t>
            </a:r>
            <a:r>
              <a:rPr sz="1800" dirty="0" err="1"/>
              <a:t>wissen</a:t>
            </a:r>
            <a:r>
              <a:rPr sz="1800" dirty="0"/>
              <a:t>.</a:t>
            </a:r>
          </a:p>
        </p:txBody>
      </p:sp>
      <p:sp>
        <p:nvSpPr>
          <p:cNvPr id="1285" name="Satan, der Täuscher"/>
          <p:cNvSpPr txBox="1">
            <a:spLocks noGrp="1"/>
          </p:cNvSpPr>
          <p:nvPr>
            <p:ph type="title"/>
          </p:nvPr>
        </p:nvSpPr>
        <p:spPr>
          <a:prstGeom prst="rect">
            <a:avLst/>
          </a:prstGeom>
        </p:spPr>
        <p:txBody>
          <a:bodyPr/>
          <a:lstStyle/>
          <a:p>
            <a:r>
              <a:t>Satan, der Täuscher</a:t>
            </a:r>
          </a:p>
        </p:txBody>
      </p:sp>
      <p:sp>
        <p:nvSpPr>
          <p:cNvPr id="128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131</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8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4" grpId="1" build="p"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Satan ist nicht allmächtig…"/>
          <p:cNvSpPr txBox="1">
            <a:spLocks noGrp="1"/>
          </p:cNvSpPr>
          <p:nvPr>
            <p:ph type="body" idx="1"/>
          </p:nvPr>
        </p:nvSpPr>
        <p:spPr>
          <a:xfrm>
            <a:off x="1146937" y="1530139"/>
            <a:ext cx="7593751" cy="3132422"/>
          </a:xfrm>
          <a:prstGeom prst="rect">
            <a:avLst/>
          </a:prstGeom>
        </p:spPr>
        <p:txBody>
          <a:bodyPr/>
          <a:lstStyle/>
          <a:p>
            <a:pPr marL="189828" indent="-189828">
              <a:spcBef>
                <a:spcPts val="1055"/>
              </a:spcBef>
              <a:buSzPct val="100000"/>
              <a:buChar char="‣"/>
            </a:pPr>
            <a:r>
              <a:rPr sz="1800" b="1" dirty="0">
                <a:latin typeface="+mn-lt"/>
                <a:ea typeface="+mn-ea"/>
                <a:cs typeface="+mn-cs"/>
                <a:sym typeface="DIN Light"/>
              </a:rPr>
              <a:t>Satan </a:t>
            </a:r>
            <a:r>
              <a:rPr sz="1800" b="1" dirty="0" err="1">
                <a:latin typeface="+mn-lt"/>
                <a:ea typeface="+mn-ea"/>
                <a:cs typeface="+mn-cs"/>
                <a:sym typeface="DIN Light"/>
              </a:rPr>
              <a:t>ist</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allmächtig</a:t>
            </a:r>
            <a:endParaRPr sz="1800" b="1" dirty="0">
              <a:latin typeface="+mn-lt"/>
              <a:ea typeface="+mn-ea"/>
              <a:cs typeface="+mn-cs"/>
              <a:sym typeface="DIN Light"/>
            </a:endParaRPr>
          </a:p>
          <a:p>
            <a:pPr indent="189827">
              <a:spcBef>
                <a:spcPts val="527"/>
              </a:spcBef>
            </a:pPr>
            <a:r>
              <a:rPr sz="1800" dirty="0" err="1"/>
              <a:t>Satans</a:t>
            </a:r>
            <a:r>
              <a:rPr sz="1800" dirty="0"/>
              <a:t> </a:t>
            </a:r>
            <a:r>
              <a:rPr sz="1800" dirty="0" err="1"/>
              <a:t>Macht</a:t>
            </a:r>
            <a:r>
              <a:rPr sz="1800" dirty="0"/>
              <a:t> und </a:t>
            </a:r>
            <a:r>
              <a:rPr sz="1800" dirty="0" err="1"/>
              <a:t>Autorität</a:t>
            </a:r>
            <a:r>
              <a:rPr sz="1800" dirty="0"/>
              <a:t> </a:t>
            </a:r>
            <a:r>
              <a:rPr sz="1800" dirty="0" err="1"/>
              <a:t>lassen</a:t>
            </a:r>
            <a:r>
              <a:rPr sz="1800" dirty="0"/>
              <a:t> </a:t>
            </a:r>
            <a:r>
              <a:rPr sz="1800" dirty="0" err="1"/>
              <a:t>sich</a:t>
            </a:r>
            <a:r>
              <a:rPr sz="1800" dirty="0"/>
              <a:t> </a:t>
            </a:r>
            <a:r>
              <a:rPr sz="1800" dirty="0" err="1"/>
              <a:t>nicht</a:t>
            </a:r>
            <a:r>
              <a:rPr sz="1800" dirty="0"/>
              <a:t> </a:t>
            </a:r>
            <a:r>
              <a:rPr sz="1800" dirty="0" err="1"/>
              <a:t>mit</a:t>
            </a:r>
            <a:r>
              <a:rPr sz="1800" dirty="0"/>
              <a:t> der von Gott </a:t>
            </a:r>
            <a:r>
              <a:rPr sz="1800" dirty="0" err="1"/>
              <a:t>vergleichen</a:t>
            </a:r>
            <a:r>
              <a:rPr sz="1800" dirty="0"/>
              <a:t>:</a:t>
            </a:r>
          </a:p>
          <a:p>
            <a:pPr marL="541338" indent="-350838">
              <a:spcBef>
                <a:spcPts val="1055"/>
              </a:spcBef>
              <a:buSzPct val="100000"/>
              <a:buBlip>
                <a:blip r:embed="rId2"/>
              </a:buBlip>
            </a:pPr>
            <a:r>
              <a:rPr sz="1800" dirty="0"/>
              <a:t>Jesus hat den Teufel </a:t>
            </a:r>
            <a:r>
              <a:rPr sz="1800" dirty="0" err="1"/>
              <a:t>entwaffnet</a:t>
            </a:r>
            <a:r>
              <a:rPr sz="1800" dirty="0"/>
              <a:t> </a:t>
            </a:r>
            <a:r>
              <a:rPr lang="de-CH" sz="1800" dirty="0"/>
              <a:t>		</a:t>
            </a:r>
            <a:r>
              <a:rPr sz="1800" dirty="0"/>
              <a:t>(</a:t>
            </a:r>
            <a:r>
              <a:rPr sz="1800" dirty="0" err="1"/>
              <a:t>Kolosser</a:t>
            </a:r>
            <a:r>
              <a:rPr sz="1800" dirty="0"/>
              <a:t> 2,15).</a:t>
            </a:r>
          </a:p>
          <a:p>
            <a:pPr marL="541338" indent="-350838">
              <a:buSzPct val="100000"/>
              <a:buBlip>
                <a:blip r:embed="rId2"/>
              </a:buBlip>
            </a:pPr>
            <a:r>
              <a:rPr sz="1800" dirty="0"/>
              <a:t>Jesus </a:t>
            </a:r>
            <a:r>
              <a:rPr sz="1800" dirty="0" err="1"/>
              <a:t>ist</a:t>
            </a:r>
            <a:r>
              <a:rPr sz="1800" dirty="0"/>
              <a:t> </a:t>
            </a:r>
            <a:r>
              <a:rPr sz="1800" dirty="0" err="1"/>
              <a:t>jetzt</a:t>
            </a:r>
            <a:r>
              <a:rPr sz="1800" dirty="0"/>
              <a:t> </a:t>
            </a:r>
            <a:r>
              <a:rPr sz="1800" dirty="0" err="1"/>
              <a:t>als</a:t>
            </a:r>
            <a:r>
              <a:rPr sz="1800" dirty="0"/>
              <a:t> </a:t>
            </a:r>
            <a:r>
              <a:rPr sz="1800" dirty="0" err="1"/>
              <a:t>Herrscher</a:t>
            </a:r>
            <a:r>
              <a:rPr sz="1800" dirty="0"/>
              <a:t> </a:t>
            </a:r>
            <a:r>
              <a:rPr sz="1800" dirty="0" err="1"/>
              <a:t>eingesetzt</a:t>
            </a:r>
            <a:r>
              <a:rPr sz="1800" dirty="0"/>
              <a:t> </a:t>
            </a:r>
            <a:r>
              <a:rPr sz="1800" dirty="0" err="1"/>
              <a:t>über</a:t>
            </a:r>
            <a:r>
              <a:rPr sz="1800" dirty="0"/>
              <a:t> </a:t>
            </a:r>
            <a:r>
              <a:rPr sz="1800" dirty="0" err="1"/>
              <a:t>jede</a:t>
            </a:r>
            <a:r>
              <a:rPr sz="1800" dirty="0"/>
              <a:t> </a:t>
            </a:r>
            <a:r>
              <a:rPr sz="1800" dirty="0" err="1"/>
              <a:t>weltliche</a:t>
            </a:r>
            <a:r>
              <a:rPr sz="1800" dirty="0"/>
              <a:t> </a:t>
            </a:r>
            <a:r>
              <a:rPr sz="1800" spc="-15" dirty="0" err="1"/>
              <a:t>Regierung</a:t>
            </a:r>
            <a:r>
              <a:rPr sz="1800" spc="-15" dirty="0"/>
              <a:t>, </a:t>
            </a:r>
            <a:r>
              <a:rPr sz="1800" spc="-15" dirty="0" err="1"/>
              <a:t>Gewalt</a:t>
            </a:r>
            <a:r>
              <a:rPr sz="1800" spc="-15" dirty="0"/>
              <a:t>, </a:t>
            </a:r>
            <a:r>
              <a:rPr sz="1800" spc="-15" dirty="0" err="1"/>
              <a:t>Macht</a:t>
            </a:r>
            <a:r>
              <a:rPr sz="1800" spc="-15" dirty="0"/>
              <a:t> und </a:t>
            </a:r>
            <a:r>
              <a:rPr sz="1800" spc="-15" dirty="0" err="1"/>
              <a:t>jede</a:t>
            </a:r>
            <a:r>
              <a:rPr sz="1800" spc="-15" dirty="0"/>
              <a:t> </a:t>
            </a:r>
            <a:r>
              <a:rPr sz="1800" spc="-15" dirty="0" err="1"/>
              <a:t>Herrschaft</a:t>
            </a:r>
            <a:r>
              <a:rPr sz="1800" spc="-15" dirty="0"/>
              <a:t> und </a:t>
            </a:r>
            <a:r>
              <a:rPr sz="1800" spc="-15" dirty="0" err="1"/>
              <a:t>über</a:t>
            </a:r>
            <a:r>
              <a:rPr sz="1800" spc="-15" dirty="0"/>
              <a:t> </a:t>
            </a:r>
            <a:r>
              <a:rPr sz="1800" spc="-15" dirty="0" err="1"/>
              <a:t>alles</a:t>
            </a:r>
            <a:r>
              <a:rPr sz="1800" spc="-15" dirty="0"/>
              <a:t> </a:t>
            </a:r>
            <a:r>
              <a:rPr sz="1800" spc="-15" dirty="0" err="1"/>
              <a:t>andere</a:t>
            </a:r>
            <a:r>
              <a:rPr sz="1800" spc="-15" dirty="0"/>
              <a:t>, in </a:t>
            </a:r>
            <a:r>
              <a:rPr sz="1800" spc="-15" dirty="0" err="1"/>
              <a:t>dieser</a:t>
            </a:r>
            <a:r>
              <a:rPr sz="1800" spc="-15" dirty="0"/>
              <a:t> </a:t>
            </a:r>
            <a:r>
              <a:rPr sz="1800" spc="-15" dirty="0" err="1"/>
              <a:t>wie</a:t>
            </a:r>
            <a:r>
              <a:rPr sz="1800" spc="-15" dirty="0"/>
              <a:t> in der </a:t>
            </a:r>
            <a:r>
              <a:rPr sz="1800" spc="-15" dirty="0" err="1"/>
              <a:t>zukünftigen</a:t>
            </a:r>
            <a:r>
              <a:rPr sz="1800" spc="-15" dirty="0"/>
              <a:t> Welt </a:t>
            </a:r>
            <a:r>
              <a:rPr lang="de-CH" sz="1800" spc="-15" dirty="0"/>
              <a:t>					</a:t>
            </a:r>
            <a:r>
              <a:rPr sz="1800" spc="-15" dirty="0"/>
              <a:t>(</a:t>
            </a:r>
            <a:r>
              <a:rPr sz="1800" spc="-15" dirty="0" err="1"/>
              <a:t>Epheser</a:t>
            </a:r>
            <a:r>
              <a:rPr sz="1800" spc="-15" dirty="0"/>
              <a:t> 1,21).</a:t>
            </a:r>
          </a:p>
        </p:txBody>
      </p:sp>
      <p:sp>
        <p:nvSpPr>
          <p:cNvPr id="1289" name="Satan, der Täuscher"/>
          <p:cNvSpPr txBox="1">
            <a:spLocks noGrp="1"/>
          </p:cNvSpPr>
          <p:nvPr>
            <p:ph type="title"/>
          </p:nvPr>
        </p:nvSpPr>
        <p:spPr>
          <a:prstGeom prst="rect">
            <a:avLst/>
          </a:prstGeom>
        </p:spPr>
        <p:txBody>
          <a:bodyPr/>
          <a:lstStyle/>
          <a:p>
            <a:r>
              <a:t>Satan, der Täuscher</a:t>
            </a:r>
          </a:p>
        </p:txBody>
      </p:sp>
      <p:sp>
        <p:nvSpPr>
          <p:cNvPr id="129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132</a:t>
            </a:fld>
            <a:endParaRP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Organisiertes Netzwerk  gefallener Engel…"/>
          <p:cNvSpPr txBox="1">
            <a:spLocks noGrp="1"/>
          </p:cNvSpPr>
          <p:nvPr>
            <p:ph type="body" idx="1"/>
          </p:nvPr>
        </p:nvSpPr>
        <p:spPr>
          <a:prstGeom prst="rect">
            <a:avLst/>
          </a:prstGeom>
        </p:spPr>
        <p:txBody>
          <a:bodyPr/>
          <a:lstStyle/>
          <a:p>
            <a:pPr marL="284742" indent="-284742">
              <a:spcBef>
                <a:spcPts val="1160"/>
              </a:spcBef>
              <a:buSzPct val="100000"/>
              <a:buAutoNum type="arabicPeriod"/>
              <a:defRPr b="1">
                <a:latin typeface="+mn-lt"/>
                <a:ea typeface="+mn-ea"/>
                <a:cs typeface="+mn-cs"/>
                <a:sym typeface="DIN Light"/>
              </a:defRPr>
            </a:pPr>
            <a:r>
              <a:rPr sz="1800" dirty="0" err="1"/>
              <a:t>Organisiertes</a:t>
            </a:r>
            <a:r>
              <a:rPr sz="1800" dirty="0"/>
              <a:t> </a:t>
            </a:r>
            <a:r>
              <a:rPr sz="1800" dirty="0" err="1"/>
              <a:t>Netzwerk</a:t>
            </a:r>
            <a:r>
              <a:rPr sz="1800" dirty="0"/>
              <a:t> </a:t>
            </a:r>
            <a:br>
              <a:rPr sz="1800" dirty="0"/>
            </a:br>
            <a:r>
              <a:rPr sz="1800" dirty="0" err="1"/>
              <a:t>gefallener</a:t>
            </a:r>
            <a:r>
              <a:rPr sz="1800" dirty="0"/>
              <a:t> Engel</a:t>
            </a:r>
          </a:p>
          <a:p>
            <a:pPr marL="284742" indent="-284742">
              <a:lnSpc>
                <a:spcPct val="100000"/>
              </a:lnSpc>
              <a:spcBef>
                <a:spcPts val="1160"/>
              </a:spcBef>
              <a:buSzPct val="100000"/>
              <a:buChar char="‣"/>
            </a:pPr>
            <a:r>
              <a:rPr sz="1800" dirty="0" err="1"/>
              <a:t>Tyrann</a:t>
            </a:r>
            <a:r>
              <a:rPr sz="1800" dirty="0"/>
              <a:t> von </a:t>
            </a:r>
            <a:r>
              <a:rPr sz="1800" dirty="0" err="1"/>
              <a:t>Heerscharen</a:t>
            </a:r>
            <a:r>
              <a:rPr sz="1800" dirty="0"/>
              <a:t> </a:t>
            </a:r>
            <a:br>
              <a:rPr sz="1800" dirty="0"/>
            </a:br>
            <a:r>
              <a:rPr sz="1800" dirty="0" err="1"/>
              <a:t>gefallener</a:t>
            </a:r>
            <a:r>
              <a:rPr sz="1800" dirty="0"/>
              <a:t> Engel </a:t>
            </a:r>
            <a:br>
              <a:rPr sz="1800" dirty="0"/>
            </a:br>
            <a:r>
              <a:rPr sz="1800" dirty="0"/>
              <a:t>(</a:t>
            </a:r>
            <a:r>
              <a:rPr sz="1800" dirty="0" err="1"/>
              <a:t>Offb</a:t>
            </a:r>
            <a:r>
              <a:rPr sz="1800" dirty="0"/>
              <a:t> 12,7) </a:t>
            </a:r>
          </a:p>
          <a:p>
            <a:pPr marL="284742" indent="-284742">
              <a:lnSpc>
                <a:spcPct val="100000"/>
              </a:lnSpc>
              <a:spcBef>
                <a:spcPts val="1160"/>
              </a:spcBef>
              <a:buSzPct val="100000"/>
              <a:buChar char="‣"/>
            </a:pPr>
            <a:r>
              <a:rPr sz="1800" dirty="0" err="1"/>
              <a:t>Unsichtbare</a:t>
            </a:r>
            <a:r>
              <a:rPr sz="1800" dirty="0"/>
              <a:t> </a:t>
            </a:r>
            <a:r>
              <a:rPr sz="1800" dirty="0" err="1"/>
              <a:t>Mächte</a:t>
            </a:r>
            <a:r>
              <a:rPr sz="1800" dirty="0"/>
              <a:t> und </a:t>
            </a:r>
            <a:r>
              <a:rPr sz="1800" dirty="0" err="1"/>
              <a:t>Gewalten</a:t>
            </a:r>
            <a:r>
              <a:rPr sz="1800" dirty="0"/>
              <a:t> (Eph 6,12)</a:t>
            </a:r>
          </a:p>
          <a:p>
            <a:pPr marL="284742" indent="-284742">
              <a:lnSpc>
                <a:spcPct val="100000"/>
              </a:lnSpc>
              <a:spcBef>
                <a:spcPts val="1160"/>
              </a:spcBef>
              <a:buSzPct val="100000"/>
              <a:buChar char="‣"/>
            </a:pPr>
            <a:r>
              <a:rPr sz="1800" dirty="0" err="1"/>
              <a:t>Böse</a:t>
            </a:r>
            <a:r>
              <a:rPr sz="1800" dirty="0"/>
              <a:t> </a:t>
            </a:r>
            <a:r>
              <a:rPr sz="1800" dirty="0" err="1"/>
              <a:t>Geister</a:t>
            </a:r>
            <a:r>
              <a:rPr sz="1800" dirty="0"/>
              <a:t>, die </a:t>
            </a:r>
            <a:r>
              <a:rPr sz="1800" dirty="0" err="1"/>
              <a:t>diese</a:t>
            </a:r>
            <a:r>
              <a:rPr sz="1800" dirty="0"/>
              <a:t> </a:t>
            </a:r>
            <a:r>
              <a:rPr sz="1800" dirty="0" err="1"/>
              <a:t>finstere</a:t>
            </a:r>
            <a:r>
              <a:rPr sz="1800" dirty="0"/>
              <a:t> Welt </a:t>
            </a:r>
            <a:r>
              <a:rPr sz="1800" dirty="0" err="1"/>
              <a:t>beherrschen</a:t>
            </a:r>
            <a:r>
              <a:rPr sz="1800" dirty="0"/>
              <a:t>  (Eph 6,12)</a:t>
            </a:r>
          </a:p>
        </p:txBody>
      </p:sp>
      <p:sp>
        <p:nvSpPr>
          <p:cNvPr id="1293" name="Satans Strategien"/>
          <p:cNvSpPr txBox="1">
            <a:spLocks noGrp="1"/>
          </p:cNvSpPr>
          <p:nvPr>
            <p:ph type="title"/>
          </p:nvPr>
        </p:nvSpPr>
        <p:spPr>
          <a:prstGeom prst="rect">
            <a:avLst/>
          </a:prstGeom>
        </p:spPr>
        <p:txBody>
          <a:bodyPr/>
          <a:lstStyle/>
          <a:p>
            <a:r>
              <a:t>Satans Strategien</a:t>
            </a:r>
          </a:p>
        </p:txBody>
      </p:sp>
      <p:sp>
        <p:nvSpPr>
          <p:cNvPr id="129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133</a:t>
            </a:fld>
            <a:endParaRPr/>
          </a:p>
        </p:txBody>
      </p:sp>
      <p:pic>
        <p:nvPicPr>
          <p:cNvPr id="1295" name="netzwerk-boese-gestalten.ai" descr="netzwerk-boese-gestalten.ai"/>
          <p:cNvPicPr>
            <a:picLocks noChangeAspect="1"/>
          </p:cNvPicPr>
          <p:nvPr/>
        </p:nvPicPr>
        <p:blipFill>
          <a:blip r:embed="rId2"/>
          <a:stretch>
            <a:fillRect/>
          </a:stretch>
        </p:blipFill>
        <p:spPr>
          <a:xfrm>
            <a:off x="4880903" y="1546499"/>
            <a:ext cx="2840962" cy="1739830"/>
          </a:xfrm>
          <a:prstGeom prst="rect">
            <a:avLst/>
          </a:prstGeom>
          <a:ln w="12700">
            <a:miter lim="400000"/>
          </a:ln>
        </p:spPr>
      </p:pic>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Gedanken, die er uns eingibt…"/>
          <p:cNvSpPr txBox="1">
            <a:spLocks noGrp="1"/>
          </p:cNvSpPr>
          <p:nvPr>
            <p:ph type="body" idx="1"/>
          </p:nvPr>
        </p:nvSpPr>
        <p:spPr>
          <a:prstGeom prst="rect">
            <a:avLst/>
          </a:prstGeom>
        </p:spPr>
        <p:txBody>
          <a:bodyPr/>
          <a:lstStyle/>
          <a:p>
            <a:pPr marL="284742" indent="-284742">
              <a:buSzPct val="100000"/>
              <a:buAutoNum type="arabicPeriod" startAt="2"/>
              <a:defRPr b="1">
                <a:latin typeface="+mn-lt"/>
                <a:ea typeface="+mn-ea"/>
                <a:cs typeface="+mn-cs"/>
                <a:sym typeface="DIN Light"/>
              </a:defRPr>
            </a:pPr>
            <a:r>
              <a:rPr sz="1800" dirty="0" err="1"/>
              <a:t>Gedanken</a:t>
            </a:r>
            <a:r>
              <a:rPr sz="1800" dirty="0"/>
              <a:t>, die er </a:t>
            </a:r>
            <a:r>
              <a:rPr sz="1800" dirty="0" err="1"/>
              <a:t>uns</a:t>
            </a:r>
            <a:r>
              <a:rPr sz="1800" dirty="0"/>
              <a:t> </a:t>
            </a:r>
            <a:r>
              <a:rPr sz="1800" dirty="0" err="1"/>
              <a:t>eingibt</a:t>
            </a:r>
            <a:endParaRPr sz="1800" dirty="0"/>
          </a:p>
          <a:p>
            <a:pPr marL="474570" indent="-189828">
              <a:buSzPct val="100000"/>
              <a:buChar char="‣"/>
            </a:pPr>
            <a:r>
              <a:rPr sz="1800" dirty="0"/>
              <a:t>"Und Satan </a:t>
            </a:r>
            <a:r>
              <a:rPr sz="1800" dirty="0" err="1"/>
              <a:t>stellte</a:t>
            </a:r>
            <a:r>
              <a:rPr sz="1800" dirty="0"/>
              <a:t> </a:t>
            </a:r>
            <a:r>
              <a:rPr sz="1800" dirty="0" err="1"/>
              <a:t>sich</a:t>
            </a:r>
            <a:r>
              <a:rPr sz="1800" dirty="0"/>
              <a:t> </a:t>
            </a:r>
            <a:r>
              <a:rPr sz="1800" dirty="0" err="1"/>
              <a:t>gegen</a:t>
            </a:r>
            <a:r>
              <a:rPr sz="1800" dirty="0"/>
              <a:t> Israel und </a:t>
            </a:r>
            <a:r>
              <a:rPr sz="1800" dirty="0" err="1"/>
              <a:t>reizte</a:t>
            </a:r>
            <a:r>
              <a:rPr sz="1800" dirty="0"/>
              <a:t> David, Israel </a:t>
            </a:r>
            <a:r>
              <a:rPr sz="1800" dirty="0" err="1"/>
              <a:t>zu</a:t>
            </a:r>
            <a:r>
              <a:rPr sz="1800" dirty="0"/>
              <a:t> </a:t>
            </a:r>
            <a:r>
              <a:rPr sz="1800" dirty="0" err="1"/>
              <a:t>zählen</a:t>
            </a:r>
            <a:r>
              <a:rPr sz="1800" dirty="0"/>
              <a:t>."  						</a:t>
            </a:r>
            <a:r>
              <a:rPr sz="1400" dirty="0"/>
              <a:t>1. </a:t>
            </a:r>
            <a:r>
              <a:rPr sz="1400" dirty="0" err="1"/>
              <a:t>Chronik</a:t>
            </a:r>
            <a:r>
              <a:rPr sz="1400" dirty="0"/>
              <a:t> 21,1 ELB</a:t>
            </a:r>
          </a:p>
          <a:p>
            <a:pPr marL="474570" indent="-189828">
              <a:buSzPct val="100000"/>
              <a:buChar char="‣"/>
            </a:pPr>
            <a:r>
              <a:rPr sz="1800" dirty="0"/>
              <a:t>„Er war </a:t>
            </a:r>
            <a:r>
              <a:rPr sz="1800" dirty="0" err="1"/>
              <a:t>mit</a:t>
            </a:r>
            <a:r>
              <a:rPr sz="1800" dirty="0"/>
              <a:t> </a:t>
            </a:r>
            <a:r>
              <a:rPr sz="1800" dirty="0" err="1"/>
              <a:t>seinen</a:t>
            </a:r>
            <a:r>
              <a:rPr sz="1800" dirty="0"/>
              <a:t> </a:t>
            </a:r>
            <a:r>
              <a:rPr sz="1800" dirty="0" err="1"/>
              <a:t>Jüngern</a:t>
            </a:r>
            <a:r>
              <a:rPr sz="1800" dirty="0"/>
              <a:t> </a:t>
            </a:r>
            <a:r>
              <a:rPr sz="1800" dirty="0" err="1"/>
              <a:t>beim</a:t>
            </a:r>
            <a:r>
              <a:rPr sz="1800" dirty="0"/>
              <a:t> </a:t>
            </a:r>
            <a:r>
              <a:rPr sz="1800" dirty="0" err="1"/>
              <a:t>Abendessen</a:t>
            </a:r>
            <a:r>
              <a:rPr sz="1800" dirty="0"/>
              <a:t>. Der Teufel </a:t>
            </a:r>
            <a:r>
              <a:rPr sz="1800" dirty="0" err="1"/>
              <a:t>hatte</a:t>
            </a:r>
            <a:r>
              <a:rPr sz="1800" dirty="0"/>
              <a:t> Judas, dem Sohn von Simon </a:t>
            </a:r>
            <a:r>
              <a:rPr sz="1800" dirty="0" err="1"/>
              <a:t>Iskariot</a:t>
            </a:r>
            <a:r>
              <a:rPr sz="1800" dirty="0"/>
              <a:t>, </a:t>
            </a:r>
            <a:r>
              <a:rPr sz="1800" dirty="0" err="1"/>
              <a:t>bereits</a:t>
            </a:r>
            <a:r>
              <a:rPr sz="1800" dirty="0"/>
              <a:t> den </a:t>
            </a:r>
            <a:r>
              <a:rPr sz="1800" dirty="0" err="1"/>
              <a:t>Gedanken</a:t>
            </a:r>
            <a:r>
              <a:rPr sz="1800" dirty="0"/>
              <a:t> ins </a:t>
            </a:r>
            <a:r>
              <a:rPr sz="1800" dirty="0" err="1"/>
              <a:t>Herz</a:t>
            </a:r>
            <a:r>
              <a:rPr sz="1800" dirty="0"/>
              <a:t> </a:t>
            </a:r>
            <a:r>
              <a:rPr sz="1800" dirty="0" err="1"/>
              <a:t>gegeben</a:t>
            </a:r>
            <a:r>
              <a:rPr sz="1800" dirty="0"/>
              <a:t>, Jesus </a:t>
            </a:r>
            <a:r>
              <a:rPr sz="1800" dirty="0" err="1"/>
              <a:t>zu</a:t>
            </a:r>
            <a:r>
              <a:rPr sz="1800" dirty="0"/>
              <a:t> </a:t>
            </a:r>
            <a:r>
              <a:rPr sz="1800" dirty="0" err="1"/>
              <a:t>verraten</a:t>
            </a:r>
            <a:r>
              <a:rPr sz="1800" dirty="0"/>
              <a:t>." </a:t>
            </a:r>
            <a:br>
              <a:rPr sz="1800" dirty="0"/>
            </a:br>
            <a:r>
              <a:rPr sz="1800" dirty="0"/>
              <a:t>											</a:t>
            </a:r>
            <a:r>
              <a:rPr sz="1400" dirty="0"/>
              <a:t>Johannes 13,2 NGÜ</a:t>
            </a:r>
          </a:p>
        </p:txBody>
      </p:sp>
      <p:sp>
        <p:nvSpPr>
          <p:cNvPr id="1298" name="Satans Strategien"/>
          <p:cNvSpPr txBox="1">
            <a:spLocks noGrp="1"/>
          </p:cNvSpPr>
          <p:nvPr>
            <p:ph type="title"/>
          </p:nvPr>
        </p:nvSpPr>
        <p:spPr>
          <a:prstGeom prst="rect">
            <a:avLst/>
          </a:prstGeom>
        </p:spPr>
        <p:txBody>
          <a:bodyPr/>
          <a:lstStyle/>
          <a:p>
            <a:r>
              <a:t>Satans Strategien</a:t>
            </a:r>
          </a:p>
        </p:txBody>
      </p:sp>
      <p:sp>
        <p:nvSpPr>
          <p:cNvPr id="129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134</a:t>
            </a:fld>
            <a:endParaRP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Gedanken, die er uns eingibt…"/>
          <p:cNvSpPr txBox="1">
            <a:spLocks noGrp="1"/>
          </p:cNvSpPr>
          <p:nvPr>
            <p:ph type="body" idx="1"/>
          </p:nvPr>
        </p:nvSpPr>
        <p:spPr>
          <a:prstGeom prst="rect">
            <a:avLst/>
          </a:prstGeom>
        </p:spPr>
        <p:txBody>
          <a:bodyPr/>
          <a:lstStyle/>
          <a:p>
            <a:pPr marL="284742" indent="-284742">
              <a:buSzPct val="100000"/>
              <a:buAutoNum type="arabicPeriod" startAt="2"/>
              <a:defRPr b="1">
                <a:latin typeface="+mn-lt"/>
                <a:ea typeface="+mn-ea"/>
                <a:cs typeface="+mn-cs"/>
                <a:sym typeface="DIN Light"/>
              </a:defRPr>
            </a:pPr>
            <a:r>
              <a:rPr sz="1800" dirty="0" err="1"/>
              <a:t>Gedanken</a:t>
            </a:r>
            <a:r>
              <a:rPr sz="1800" dirty="0"/>
              <a:t>, die er </a:t>
            </a:r>
            <a:r>
              <a:rPr sz="1800" dirty="0" err="1"/>
              <a:t>uns</a:t>
            </a:r>
            <a:r>
              <a:rPr sz="1800" dirty="0"/>
              <a:t> </a:t>
            </a:r>
            <a:r>
              <a:rPr sz="1800" dirty="0" err="1"/>
              <a:t>eingibt</a:t>
            </a:r>
            <a:endParaRPr sz="1800" dirty="0"/>
          </a:p>
          <a:p>
            <a:pPr marL="474570" indent="-189828">
              <a:buSzPct val="100000"/>
              <a:buChar char="‣"/>
            </a:pPr>
            <a:r>
              <a:rPr sz="1800" dirty="0"/>
              <a:t>„Petrus </a:t>
            </a:r>
            <a:r>
              <a:rPr sz="1800" dirty="0" err="1"/>
              <a:t>sagte</a:t>
            </a:r>
            <a:r>
              <a:rPr sz="1800" dirty="0"/>
              <a:t> </a:t>
            </a:r>
            <a:r>
              <a:rPr sz="1800" dirty="0" err="1"/>
              <a:t>zu</a:t>
            </a:r>
            <a:r>
              <a:rPr sz="1800" dirty="0"/>
              <a:t> </a:t>
            </a:r>
            <a:r>
              <a:rPr sz="1800" dirty="0" err="1"/>
              <a:t>ihm</a:t>
            </a:r>
            <a:r>
              <a:rPr sz="1800" dirty="0"/>
              <a:t>: </a:t>
            </a:r>
            <a:r>
              <a:rPr sz="1800" dirty="0" err="1"/>
              <a:t>Hananias</a:t>
            </a:r>
            <a:r>
              <a:rPr sz="1800" dirty="0"/>
              <a:t>, </a:t>
            </a:r>
            <a:r>
              <a:rPr sz="1800" dirty="0" err="1"/>
              <a:t>warum</a:t>
            </a:r>
            <a:r>
              <a:rPr sz="1800" dirty="0"/>
              <a:t> hast du </a:t>
            </a:r>
            <a:r>
              <a:rPr sz="1800" dirty="0" err="1"/>
              <a:t>dein</a:t>
            </a:r>
            <a:r>
              <a:rPr sz="1800" dirty="0"/>
              <a:t> </a:t>
            </a:r>
            <a:r>
              <a:rPr sz="1800" dirty="0" err="1"/>
              <a:t>Herz</a:t>
            </a:r>
            <a:r>
              <a:rPr sz="1800" dirty="0"/>
              <a:t> dem Satan </a:t>
            </a:r>
            <a:r>
              <a:rPr sz="1800" dirty="0" err="1"/>
              <a:t>geöffnet</a:t>
            </a:r>
            <a:r>
              <a:rPr sz="1800" dirty="0"/>
              <a:t> und dich von </a:t>
            </a:r>
            <a:r>
              <a:rPr sz="1800" dirty="0" err="1"/>
              <a:t>ihm</a:t>
            </a:r>
            <a:r>
              <a:rPr sz="1800" dirty="0"/>
              <a:t> </a:t>
            </a:r>
            <a:r>
              <a:rPr sz="1800" dirty="0" err="1"/>
              <a:t>dazu</a:t>
            </a:r>
            <a:r>
              <a:rPr sz="1800" dirty="0"/>
              <a:t> </a:t>
            </a:r>
            <a:r>
              <a:rPr sz="1800" dirty="0" err="1"/>
              <a:t>verführen</a:t>
            </a:r>
            <a:r>
              <a:rPr sz="1800" dirty="0"/>
              <a:t> </a:t>
            </a:r>
            <a:r>
              <a:rPr sz="1800" dirty="0" err="1"/>
              <a:t>lassen</a:t>
            </a:r>
            <a:r>
              <a:rPr sz="1800" dirty="0"/>
              <a:t>, den </a:t>
            </a:r>
            <a:r>
              <a:rPr sz="1800" dirty="0" err="1"/>
              <a:t>Heiligen</a:t>
            </a:r>
            <a:r>
              <a:rPr sz="1800" dirty="0"/>
              <a:t> Geist </a:t>
            </a:r>
            <a:r>
              <a:rPr sz="1800" dirty="0" err="1"/>
              <a:t>zu</a:t>
            </a:r>
            <a:r>
              <a:rPr sz="1800" dirty="0"/>
              <a:t> </a:t>
            </a:r>
            <a:r>
              <a:rPr sz="1800" dirty="0" err="1"/>
              <a:t>belügen</a:t>
            </a:r>
            <a:r>
              <a:rPr sz="1800" dirty="0"/>
              <a:t>? </a:t>
            </a:r>
            <a:r>
              <a:rPr sz="1800" dirty="0" err="1"/>
              <a:t>Warum</a:t>
            </a:r>
            <a:r>
              <a:rPr sz="1800" dirty="0"/>
              <a:t> hast du </a:t>
            </a:r>
            <a:r>
              <a:rPr sz="1800" dirty="0" err="1"/>
              <a:t>uns</a:t>
            </a:r>
            <a:r>
              <a:rPr sz="1800" dirty="0"/>
              <a:t> </a:t>
            </a:r>
            <a:r>
              <a:rPr sz="1800" dirty="0" err="1"/>
              <a:t>verheimlicht</a:t>
            </a:r>
            <a:r>
              <a:rPr sz="1800" dirty="0"/>
              <a:t>, </a:t>
            </a:r>
            <a:r>
              <a:rPr sz="1800" dirty="0" err="1"/>
              <a:t>dass</a:t>
            </a:r>
            <a:r>
              <a:rPr sz="1800" dirty="0"/>
              <a:t> du </a:t>
            </a:r>
            <a:r>
              <a:rPr sz="1800" dirty="0" err="1"/>
              <a:t>einen</a:t>
            </a:r>
            <a:r>
              <a:rPr sz="1800" dirty="0"/>
              <a:t> Teil </a:t>
            </a:r>
            <a:r>
              <a:rPr sz="1800" dirty="0" err="1"/>
              <a:t>vom</a:t>
            </a:r>
            <a:r>
              <a:rPr sz="1800" dirty="0"/>
              <a:t> </a:t>
            </a:r>
            <a:r>
              <a:rPr sz="1800" dirty="0" err="1"/>
              <a:t>Erlös</a:t>
            </a:r>
            <a:r>
              <a:rPr sz="1800" dirty="0"/>
              <a:t> </a:t>
            </a:r>
            <a:r>
              <a:rPr sz="1800" dirty="0" err="1"/>
              <a:t>deines</a:t>
            </a:r>
            <a:r>
              <a:rPr sz="1800" dirty="0"/>
              <a:t> </a:t>
            </a:r>
            <a:r>
              <a:rPr sz="1800" dirty="0" err="1"/>
              <a:t>Grundstücks</a:t>
            </a:r>
            <a:r>
              <a:rPr sz="1800" dirty="0"/>
              <a:t> für dich </a:t>
            </a:r>
            <a:r>
              <a:rPr sz="1800" dirty="0" err="1"/>
              <a:t>behalten</a:t>
            </a:r>
            <a:r>
              <a:rPr sz="1800" dirty="0"/>
              <a:t> hast?“</a:t>
            </a:r>
            <a:br>
              <a:rPr sz="1800" dirty="0"/>
            </a:br>
            <a:r>
              <a:rPr sz="1800" dirty="0"/>
              <a:t>											</a:t>
            </a:r>
            <a:r>
              <a:rPr sz="1400" dirty="0" err="1"/>
              <a:t>Apostelgeschichte</a:t>
            </a:r>
            <a:r>
              <a:rPr sz="1400" dirty="0"/>
              <a:t> 5,3 NGÜ</a:t>
            </a:r>
          </a:p>
        </p:txBody>
      </p:sp>
      <p:sp>
        <p:nvSpPr>
          <p:cNvPr id="1302" name="Satans Strategien"/>
          <p:cNvSpPr txBox="1">
            <a:spLocks noGrp="1"/>
          </p:cNvSpPr>
          <p:nvPr>
            <p:ph type="title"/>
          </p:nvPr>
        </p:nvSpPr>
        <p:spPr>
          <a:prstGeom prst="rect">
            <a:avLst/>
          </a:prstGeom>
        </p:spPr>
        <p:txBody>
          <a:bodyPr/>
          <a:lstStyle/>
          <a:p>
            <a:r>
              <a:t>Satans Strategien</a:t>
            </a:r>
          </a:p>
        </p:txBody>
      </p:sp>
      <p:sp>
        <p:nvSpPr>
          <p:cNvPr id="130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135</a:t>
            </a:fld>
            <a:endParaRP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Versuchung, Anklage und Täuschung…"/>
          <p:cNvSpPr txBox="1">
            <a:spLocks noGrp="1"/>
          </p:cNvSpPr>
          <p:nvPr>
            <p:ph type="body" idx="1"/>
          </p:nvPr>
        </p:nvSpPr>
        <p:spPr>
          <a:xfrm>
            <a:off x="1146937" y="1376367"/>
            <a:ext cx="7593751" cy="3132422"/>
          </a:xfrm>
          <a:prstGeom prst="rect">
            <a:avLst/>
          </a:prstGeom>
        </p:spPr>
        <p:txBody>
          <a:bodyPr/>
          <a:lstStyle/>
          <a:p>
            <a:pPr marL="284742" indent="-284742">
              <a:buSzPct val="100000"/>
              <a:buAutoNum type="arabicPeriod" startAt="3"/>
              <a:defRPr b="1">
                <a:latin typeface="+mn-lt"/>
                <a:ea typeface="+mn-ea"/>
                <a:cs typeface="+mn-cs"/>
                <a:sym typeface="DIN Light"/>
              </a:defRPr>
            </a:pPr>
            <a:r>
              <a:rPr sz="1800" dirty="0" err="1"/>
              <a:t>Versuchung</a:t>
            </a:r>
            <a:r>
              <a:rPr sz="1800" dirty="0"/>
              <a:t>, </a:t>
            </a:r>
            <a:r>
              <a:rPr sz="1800" dirty="0" err="1"/>
              <a:t>Anklage</a:t>
            </a:r>
            <a:r>
              <a:rPr sz="1800" dirty="0"/>
              <a:t> und </a:t>
            </a:r>
            <a:r>
              <a:rPr sz="1800" dirty="0" err="1"/>
              <a:t>Täuschung</a:t>
            </a:r>
            <a:endParaRPr sz="1800" dirty="0"/>
          </a:p>
          <a:p>
            <a:pPr marL="474570" indent="-189828">
              <a:buSzPct val="100000"/>
              <a:buChar char="‣"/>
            </a:pPr>
            <a:r>
              <a:rPr sz="1800" dirty="0"/>
              <a:t>Satan </a:t>
            </a:r>
            <a:r>
              <a:rPr sz="1800" dirty="0" err="1"/>
              <a:t>versucht</a:t>
            </a:r>
            <a:r>
              <a:rPr sz="1800" dirty="0"/>
              <a:t>, </a:t>
            </a:r>
            <a:r>
              <a:rPr sz="1800" dirty="0" err="1"/>
              <a:t>uns</a:t>
            </a:r>
            <a:r>
              <a:rPr sz="1800" dirty="0"/>
              <a:t> in </a:t>
            </a:r>
            <a:r>
              <a:rPr sz="1800" dirty="0" err="1"/>
              <a:t>Sünde</a:t>
            </a:r>
            <a:r>
              <a:rPr sz="1800" dirty="0"/>
              <a:t> </a:t>
            </a:r>
            <a:r>
              <a:rPr sz="1800" dirty="0" err="1"/>
              <a:t>zu</a:t>
            </a:r>
            <a:r>
              <a:rPr sz="1800" dirty="0"/>
              <a:t> </a:t>
            </a:r>
            <a:r>
              <a:rPr sz="1800" dirty="0" err="1"/>
              <a:t>verwickeln</a:t>
            </a:r>
            <a:r>
              <a:rPr sz="1800" dirty="0"/>
              <a:t> und negative </a:t>
            </a:r>
            <a:r>
              <a:rPr sz="1800" dirty="0" err="1"/>
              <a:t>Gedankenmuster</a:t>
            </a:r>
            <a:r>
              <a:rPr sz="1800" dirty="0"/>
              <a:t> </a:t>
            </a:r>
            <a:r>
              <a:rPr sz="1800" dirty="0" err="1"/>
              <a:t>aufzubauen</a:t>
            </a:r>
            <a:r>
              <a:rPr sz="1800" dirty="0"/>
              <a:t> und </a:t>
            </a:r>
            <a:r>
              <a:rPr sz="1800" dirty="0" err="1"/>
              <a:t>uns</a:t>
            </a:r>
            <a:r>
              <a:rPr sz="1800" dirty="0"/>
              <a:t> </a:t>
            </a:r>
            <a:r>
              <a:rPr sz="1800" dirty="0" err="1"/>
              <a:t>zu</a:t>
            </a:r>
            <a:r>
              <a:rPr sz="1800" dirty="0"/>
              <a:t> </a:t>
            </a:r>
            <a:r>
              <a:rPr sz="1800" dirty="0" err="1"/>
              <a:t>weltlichen</a:t>
            </a:r>
            <a:r>
              <a:rPr sz="1800" dirty="0"/>
              <a:t> </a:t>
            </a:r>
            <a:r>
              <a:rPr sz="1800" dirty="0" err="1"/>
              <a:t>Denkweisen</a:t>
            </a:r>
            <a:r>
              <a:rPr sz="1800" dirty="0"/>
              <a:t> </a:t>
            </a:r>
            <a:r>
              <a:rPr sz="1800" dirty="0" err="1"/>
              <a:t>zu</a:t>
            </a:r>
            <a:r>
              <a:rPr sz="1800" dirty="0"/>
              <a:t> </a:t>
            </a:r>
            <a:r>
              <a:rPr sz="1800" dirty="0" err="1"/>
              <a:t>verführen</a:t>
            </a:r>
            <a:r>
              <a:rPr sz="1800" dirty="0"/>
              <a:t>.</a:t>
            </a:r>
          </a:p>
          <a:p>
            <a:pPr marL="474570" indent="-189828">
              <a:buSzPct val="100000"/>
              <a:buChar char="‣"/>
            </a:pPr>
            <a:r>
              <a:rPr sz="1800" dirty="0"/>
              <a:t>Dann </a:t>
            </a:r>
            <a:r>
              <a:rPr sz="1800" dirty="0" err="1"/>
              <a:t>klagt</a:t>
            </a:r>
            <a:r>
              <a:rPr sz="1800" dirty="0"/>
              <a:t> er </a:t>
            </a:r>
            <a:r>
              <a:rPr sz="1800" dirty="0" err="1"/>
              <a:t>uns</a:t>
            </a:r>
            <a:r>
              <a:rPr sz="1800" dirty="0"/>
              <a:t> an, </a:t>
            </a:r>
            <a:r>
              <a:rPr sz="1800" dirty="0" err="1"/>
              <a:t>weil</a:t>
            </a:r>
            <a:r>
              <a:rPr sz="1800" dirty="0"/>
              <a:t> </a:t>
            </a:r>
            <a:r>
              <a:rPr sz="1800" dirty="0" err="1"/>
              <a:t>wir</a:t>
            </a:r>
            <a:r>
              <a:rPr sz="1800" dirty="0"/>
              <a:t> </a:t>
            </a:r>
            <a:r>
              <a:rPr sz="1800" dirty="0" err="1"/>
              <a:t>darauf</a:t>
            </a:r>
            <a:r>
              <a:rPr sz="1800" dirty="0"/>
              <a:t> </a:t>
            </a:r>
            <a:r>
              <a:rPr sz="1800" dirty="0" err="1"/>
              <a:t>eingegangen</a:t>
            </a:r>
            <a:r>
              <a:rPr sz="1800" dirty="0"/>
              <a:t> </a:t>
            </a:r>
            <a:r>
              <a:rPr sz="1800" dirty="0" err="1"/>
              <a:t>sind</a:t>
            </a:r>
            <a:r>
              <a:rPr sz="1800" dirty="0"/>
              <a:t> und </a:t>
            </a:r>
            <a:r>
              <a:rPr sz="1800" dirty="0" err="1"/>
              <a:t>macht</a:t>
            </a:r>
            <a:r>
              <a:rPr sz="1800" dirty="0"/>
              <a:t> </a:t>
            </a:r>
            <a:r>
              <a:rPr sz="1800" dirty="0" err="1"/>
              <a:t>uns</a:t>
            </a:r>
            <a:r>
              <a:rPr sz="1800" dirty="0"/>
              <a:t> </a:t>
            </a:r>
            <a:r>
              <a:rPr sz="1800" dirty="0" err="1"/>
              <a:t>fertig</a:t>
            </a:r>
            <a:r>
              <a:rPr sz="1800" dirty="0"/>
              <a:t>.</a:t>
            </a:r>
          </a:p>
          <a:p>
            <a:pPr marL="474570" indent="-189828">
              <a:buSzPct val="100000"/>
              <a:buChar char="‣"/>
            </a:pPr>
            <a:r>
              <a:rPr sz="1800" dirty="0" err="1"/>
              <a:t>Damit</a:t>
            </a:r>
            <a:r>
              <a:rPr sz="1800" dirty="0"/>
              <a:t> will er </a:t>
            </a:r>
            <a:r>
              <a:rPr sz="1800" dirty="0" err="1"/>
              <a:t>uns</a:t>
            </a:r>
            <a:r>
              <a:rPr sz="1800" dirty="0"/>
              <a:t> </a:t>
            </a:r>
            <a:r>
              <a:rPr sz="1800" dirty="0" err="1"/>
              <a:t>Glauben</a:t>
            </a:r>
            <a:r>
              <a:rPr sz="1800" dirty="0"/>
              <a:t> </a:t>
            </a:r>
            <a:r>
              <a:rPr sz="1800" dirty="0" err="1"/>
              <a:t>lassen</a:t>
            </a:r>
            <a:r>
              <a:rPr sz="1800" dirty="0"/>
              <a:t>, er sei </a:t>
            </a:r>
            <a:r>
              <a:rPr sz="1800" dirty="0" err="1"/>
              <a:t>immer</a:t>
            </a:r>
            <a:r>
              <a:rPr sz="1800" dirty="0"/>
              <a:t> </a:t>
            </a:r>
            <a:r>
              <a:rPr sz="1800" dirty="0" err="1"/>
              <a:t>noch</a:t>
            </a:r>
            <a:r>
              <a:rPr sz="1800" dirty="0"/>
              <a:t> </a:t>
            </a:r>
            <a:r>
              <a:rPr sz="1800" dirty="0" err="1"/>
              <a:t>unser</a:t>
            </a:r>
            <a:r>
              <a:rPr sz="1800" dirty="0"/>
              <a:t> Meister</a:t>
            </a:r>
            <a:r>
              <a:rPr dirty="0"/>
              <a:t>.</a:t>
            </a:r>
          </a:p>
        </p:txBody>
      </p:sp>
      <p:sp>
        <p:nvSpPr>
          <p:cNvPr id="1306" name="Satans Strategien"/>
          <p:cNvSpPr txBox="1">
            <a:spLocks noGrp="1"/>
          </p:cNvSpPr>
          <p:nvPr>
            <p:ph type="title"/>
          </p:nvPr>
        </p:nvSpPr>
        <p:spPr>
          <a:prstGeom prst="rect">
            <a:avLst/>
          </a:prstGeom>
        </p:spPr>
        <p:txBody>
          <a:bodyPr/>
          <a:lstStyle/>
          <a:p>
            <a:r>
              <a:t>Satans Strategien</a:t>
            </a:r>
          </a:p>
        </p:txBody>
      </p:sp>
      <p:sp>
        <p:nvSpPr>
          <p:cNvPr id="130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136</a:t>
            </a:fld>
            <a:endParaRP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1" name="Einfluss durch unbereinigte Dinge in deinem Leben…"/>
          <p:cNvSpPr txBox="1">
            <a:spLocks noGrp="1"/>
          </p:cNvSpPr>
          <p:nvPr>
            <p:ph type="body" idx="1"/>
          </p:nvPr>
        </p:nvSpPr>
        <p:spPr>
          <a:xfrm>
            <a:off x="1146937" y="1558419"/>
            <a:ext cx="7593751" cy="3132422"/>
          </a:xfrm>
          <a:prstGeom prst="rect">
            <a:avLst/>
          </a:prstGeom>
        </p:spPr>
        <p:txBody>
          <a:bodyPr/>
          <a:lstStyle/>
          <a:p>
            <a:pPr marL="284742" indent="-284742">
              <a:buSzPct val="100000"/>
              <a:buAutoNum type="arabicPeriod" startAt="4"/>
              <a:defRPr b="1">
                <a:latin typeface="+mn-lt"/>
                <a:ea typeface="+mn-ea"/>
                <a:cs typeface="+mn-cs"/>
                <a:sym typeface="DIN Light"/>
              </a:defRPr>
            </a:pPr>
            <a:r>
              <a:rPr sz="1800" dirty="0" err="1"/>
              <a:t>Einfluss</a:t>
            </a:r>
            <a:r>
              <a:rPr sz="1800" dirty="0"/>
              <a:t> </a:t>
            </a:r>
            <a:r>
              <a:rPr sz="1800" dirty="0" err="1"/>
              <a:t>durch</a:t>
            </a:r>
            <a:r>
              <a:rPr sz="1800" dirty="0"/>
              <a:t> </a:t>
            </a:r>
            <a:r>
              <a:rPr sz="1800" dirty="0" err="1"/>
              <a:t>unbereinigte</a:t>
            </a:r>
            <a:r>
              <a:rPr sz="1800" dirty="0"/>
              <a:t> Dinge in </a:t>
            </a:r>
            <a:r>
              <a:rPr sz="1800" dirty="0" err="1"/>
              <a:t>deinem</a:t>
            </a:r>
            <a:r>
              <a:rPr sz="1800" dirty="0"/>
              <a:t> Leben</a:t>
            </a:r>
          </a:p>
          <a:p>
            <a:pPr marL="474570" indent="-189828">
              <a:buSzPct val="100000"/>
              <a:buChar char="‣"/>
            </a:pPr>
            <a:r>
              <a:rPr sz="1800" dirty="0"/>
              <a:t>"</a:t>
            </a:r>
            <a:r>
              <a:rPr sz="1800" dirty="0" err="1"/>
              <a:t>einen</a:t>
            </a:r>
            <a:r>
              <a:rPr sz="1800" dirty="0"/>
              <a:t> Fu</a:t>
            </a:r>
            <a:r>
              <a:rPr lang="de-CH" sz="1800" dirty="0" err="1"/>
              <a:t>ss</a:t>
            </a:r>
            <a:r>
              <a:rPr sz="1800" dirty="0"/>
              <a:t> in der </a:t>
            </a:r>
            <a:r>
              <a:rPr sz="1800" dirty="0" err="1"/>
              <a:t>Tür</a:t>
            </a:r>
            <a:r>
              <a:rPr sz="1800" dirty="0"/>
              <a:t>"</a:t>
            </a:r>
          </a:p>
          <a:p>
            <a:pPr marL="474570" indent="-189828">
              <a:buSzPct val="100000"/>
              <a:buChar char="‣"/>
            </a:pPr>
            <a:r>
              <a:rPr sz="1800" dirty="0"/>
              <a:t>"</a:t>
            </a:r>
            <a:r>
              <a:rPr sz="1800" dirty="0" err="1"/>
              <a:t>Wenn</a:t>
            </a:r>
            <a:r>
              <a:rPr sz="1800" dirty="0"/>
              <a:t> </a:t>
            </a:r>
            <a:r>
              <a:rPr sz="1800" dirty="0" err="1"/>
              <a:t>ihr</a:t>
            </a:r>
            <a:r>
              <a:rPr sz="1800" dirty="0"/>
              <a:t> </a:t>
            </a:r>
            <a:r>
              <a:rPr sz="1800" dirty="0" err="1"/>
              <a:t>zornig</a:t>
            </a:r>
            <a:r>
              <a:rPr sz="1800" dirty="0"/>
              <a:t> </a:t>
            </a:r>
            <a:r>
              <a:rPr sz="1800" dirty="0" err="1"/>
              <a:t>seid</a:t>
            </a:r>
            <a:r>
              <a:rPr sz="1800" dirty="0"/>
              <a:t>, </a:t>
            </a:r>
            <a:r>
              <a:rPr sz="1800" dirty="0" err="1"/>
              <a:t>dann</a:t>
            </a:r>
            <a:r>
              <a:rPr sz="1800" dirty="0"/>
              <a:t> </a:t>
            </a:r>
            <a:r>
              <a:rPr sz="1800" dirty="0" err="1"/>
              <a:t>versündigt</a:t>
            </a:r>
            <a:r>
              <a:rPr sz="1800" dirty="0"/>
              <a:t> </a:t>
            </a:r>
            <a:r>
              <a:rPr sz="1800" dirty="0" err="1"/>
              <a:t>euch</a:t>
            </a:r>
            <a:r>
              <a:rPr sz="1800" dirty="0"/>
              <a:t> </a:t>
            </a:r>
            <a:r>
              <a:rPr sz="1800" dirty="0" err="1"/>
              <a:t>nicht</a:t>
            </a:r>
            <a:r>
              <a:rPr sz="1800" dirty="0"/>
              <a:t>. </a:t>
            </a:r>
            <a:r>
              <a:rPr sz="1800" dirty="0" err="1"/>
              <a:t>Legt</a:t>
            </a:r>
            <a:r>
              <a:rPr sz="1800" dirty="0"/>
              <a:t> </a:t>
            </a:r>
            <a:r>
              <a:rPr sz="1800" dirty="0" err="1"/>
              <a:t>euren</a:t>
            </a:r>
            <a:r>
              <a:rPr sz="1800" dirty="0"/>
              <a:t> Zorn ab, bevor die </a:t>
            </a:r>
            <a:r>
              <a:rPr sz="1800" dirty="0" err="1"/>
              <a:t>Sonne</a:t>
            </a:r>
            <a:r>
              <a:rPr sz="1800" dirty="0"/>
              <a:t> </a:t>
            </a:r>
            <a:r>
              <a:rPr sz="1800" dirty="0" err="1"/>
              <a:t>untergeht</a:t>
            </a:r>
            <a:r>
              <a:rPr sz="1800" dirty="0"/>
              <a:t>. </a:t>
            </a:r>
            <a:r>
              <a:rPr sz="1800" dirty="0" err="1"/>
              <a:t>Gebt</a:t>
            </a:r>
            <a:r>
              <a:rPr sz="1800" dirty="0"/>
              <a:t> dem Teufel </a:t>
            </a:r>
            <a:r>
              <a:rPr sz="1800" dirty="0" err="1"/>
              <a:t>keinen</a:t>
            </a:r>
            <a:r>
              <a:rPr sz="1800" dirty="0"/>
              <a:t> </a:t>
            </a:r>
            <a:r>
              <a:rPr sz="1800" dirty="0" err="1"/>
              <a:t>Raum</a:t>
            </a:r>
            <a:r>
              <a:rPr sz="1800" dirty="0"/>
              <a:t> in </a:t>
            </a:r>
            <a:r>
              <a:rPr sz="1800" dirty="0" err="1"/>
              <a:t>eurem</a:t>
            </a:r>
            <a:r>
              <a:rPr sz="1800" dirty="0"/>
              <a:t> Leben!  	</a:t>
            </a:r>
            <a:r>
              <a:rPr lang="de-CH" sz="1800" dirty="0"/>
              <a:t>													</a:t>
            </a:r>
            <a:r>
              <a:rPr sz="1400" dirty="0" err="1"/>
              <a:t>Epheser</a:t>
            </a:r>
            <a:r>
              <a:rPr sz="1400" dirty="0"/>
              <a:t> 4,26-27 NGÜ</a:t>
            </a:r>
          </a:p>
          <a:p>
            <a:pPr marL="474570" indent="-189828">
              <a:buSzPct val="100000"/>
              <a:buChar char="‣"/>
            </a:pPr>
            <a:r>
              <a:rPr sz="1800" dirty="0"/>
              <a:t>Zorn </a:t>
            </a:r>
            <a:r>
              <a:rPr sz="1800" dirty="0" err="1"/>
              <a:t>als</a:t>
            </a:r>
            <a:r>
              <a:rPr sz="1800" dirty="0"/>
              <a:t> </a:t>
            </a:r>
            <a:r>
              <a:rPr sz="1800" dirty="0" err="1"/>
              <a:t>solches</a:t>
            </a:r>
            <a:r>
              <a:rPr sz="1800" dirty="0"/>
              <a:t> </a:t>
            </a:r>
            <a:r>
              <a:rPr sz="1800" dirty="0" err="1"/>
              <a:t>ist</a:t>
            </a:r>
            <a:r>
              <a:rPr sz="1800" dirty="0"/>
              <a:t> </a:t>
            </a:r>
            <a:r>
              <a:rPr sz="1800" dirty="0" err="1"/>
              <a:t>nicht</a:t>
            </a:r>
            <a:r>
              <a:rPr sz="1800" dirty="0"/>
              <a:t> </a:t>
            </a:r>
            <a:r>
              <a:rPr sz="1800" dirty="0" err="1"/>
              <a:t>sündhaft</a:t>
            </a:r>
            <a:r>
              <a:rPr sz="1800" dirty="0"/>
              <a:t> – es </a:t>
            </a:r>
            <a:r>
              <a:rPr sz="1800" dirty="0" err="1"/>
              <a:t>ist</a:t>
            </a:r>
            <a:r>
              <a:rPr sz="1800" dirty="0"/>
              <a:t> </a:t>
            </a:r>
            <a:r>
              <a:rPr sz="1800" dirty="0" err="1"/>
              <a:t>nur</a:t>
            </a:r>
            <a:r>
              <a:rPr sz="1800" dirty="0"/>
              <a:t> </a:t>
            </a:r>
            <a:r>
              <a:rPr sz="1800" dirty="0" err="1"/>
              <a:t>eine</a:t>
            </a:r>
            <a:r>
              <a:rPr sz="1800" dirty="0"/>
              <a:t> Emotion. Aber </a:t>
            </a:r>
            <a:r>
              <a:rPr sz="1800" dirty="0" err="1"/>
              <a:t>wenn</a:t>
            </a:r>
            <a:r>
              <a:rPr sz="1800" dirty="0"/>
              <a:t> du dich </a:t>
            </a:r>
            <a:r>
              <a:rPr sz="1800" dirty="0" err="1"/>
              <a:t>nicht</a:t>
            </a:r>
            <a:r>
              <a:rPr sz="1800" dirty="0"/>
              <a:t> </a:t>
            </a:r>
            <a:r>
              <a:rPr sz="1800" dirty="0" err="1"/>
              <a:t>damit</a:t>
            </a:r>
            <a:r>
              <a:rPr sz="1800" dirty="0"/>
              <a:t> </a:t>
            </a:r>
            <a:r>
              <a:rPr sz="1800" dirty="0" err="1"/>
              <a:t>befasst</a:t>
            </a:r>
            <a:r>
              <a:rPr sz="1800" dirty="0"/>
              <a:t>, </a:t>
            </a:r>
            <a:r>
              <a:rPr sz="1800" dirty="0" err="1"/>
              <a:t>wird</a:t>
            </a:r>
            <a:r>
              <a:rPr sz="1800" dirty="0"/>
              <a:t> er </a:t>
            </a:r>
            <a:r>
              <a:rPr sz="1800" dirty="0" err="1"/>
              <a:t>einen</a:t>
            </a:r>
            <a:r>
              <a:rPr sz="1800" dirty="0"/>
              <a:t> "Platz" in </a:t>
            </a:r>
            <a:r>
              <a:rPr sz="1800" dirty="0" err="1"/>
              <a:t>deinem</a:t>
            </a:r>
            <a:r>
              <a:rPr sz="1800" dirty="0"/>
              <a:t> Leben </a:t>
            </a:r>
            <a:r>
              <a:rPr sz="1800" dirty="0" err="1"/>
              <a:t>bekommen</a:t>
            </a:r>
            <a:r>
              <a:rPr sz="1800" dirty="0"/>
              <a:t>.</a:t>
            </a:r>
          </a:p>
        </p:txBody>
      </p:sp>
      <p:sp>
        <p:nvSpPr>
          <p:cNvPr id="1312" name="Satans Strategien"/>
          <p:cNvSpPr txBox="1">
            <a:spLocks noGrp="1"/>
          </p:cNvSpPr>
          <p:nvPr>
            <p:ph type="title"/>
          </p:nvPr>
        </p:nvSpPr>
        <p:spPr>
          <a:prstGeom prst="rect">
            <a:avLst/>
          </a:prstGeom>
        </p:spPr>
        <p:txBody>
          <a:bodyPr/>
          <a:lstStyle/>
          <a:p>
            <a:r>
              <a:t>Satans Strategien</a:t>
            </a:r>
          </a:p>
        </p:txBody>
      </p:sp>
      <p:sp>
        <p:nvSpPr>
          <p:cNvPr id="131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137</a:t>
            </a:fld>
            <a:endParaRP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Einfluss durch unbereinigte Dinge in deinem Leben…"/>
          <p:cNvSpPr txBox="1">
            <a:spLocks noGrp="1"/>
          </p:cNvSpPr>
          <p:nvPr>
            <p:ph type="body" idx="1"/>
          </p:nvPr>
        </p:nvSpPr>
        <p:spPr>
          <a:prstGeom prst="rect">
            <a:avLst/>
          </a:prstGeom>
        </p:spPr>
        <p:txBody>
          <a:bodyPr/>
          <a:lstStyle/>
          <a:p>
            <a:pPr marL="284742" indent="-284742">
              <a:buSzPct val="100000"/>
              <a:buAutoNum type="arabicPeriod" startAt="4"/>
              <a:defRPr b="1">
                <a:latin typeface="+mn-lt"/>
                <a:ea typeface="+mn-ea"/>
                <a:cs typeface="+mn-cs"/>
                <a:sym typeface="DIN Light"/>
              </a:defRPr>
            </a:pPr>
            <a:r>
              <a:rPr sz="1800" dirty="0" err="1"/>
              <a:t>Einfluss</a:t>
            </a:r>
            <a:r>
              <a:rPr sz="1800" dirty="0"/>
              <a:t> </a:t>
            </a:r>
            <a:r>
              <a:rPr sz="1800" dirty="0" err="1"/>
              <a:t>durch</a:t>
            </a:r>
            <a:r>
              <a:rPr sz="1800" dirty="0"/>
              <a:t> </a:t>
            </a:r>
            <a:r>
              <a:rPr sz="1800" dirty="0" err="1"/>
              <a:t>unbereinigte</a:t>
            </a:r>
            <a:r>
              <a:rPr sz="1800" dirty="0"/>
              <a:t> Dinge in </a:t>
            </a:r>
            <a:r>
              <a:rPr sz="1800" dirty="0" err="1"/>
              <a:t>deinem</a:t>
            </a:r>
            <a:r>
              <a:rPr sz="1800" dirty="0"/>
              <a:t> Leben</a:t>
            </a:r>
          </a:p>
          <a:p>
            <a:pPr marL="474570" indent="-189828">
              <a:buSzPct val="100000"/>
              <a:buChar char="‣"/>
            </a:pPr>
            <a:r>
              <a:rPr sz="1800" dirty="0"/>
              <a:t>"</a:t>
            </a:r>
            <a:r>
              <a:rPr sz="1800" dirty="0" err="1"/>
              <a:t>einen</a:t>
            </a:r>
            <a:r>
              <a:rPr sz="1800" dirty="0"/>
              <a:t> Fu</a:t>
            </a:r>
            <a:r>
              <a:rPr lang="de-CH" sz="1800" dirty="0" err="1"/>
              <a:t>ss</a:t>
            </a:r>
            <a:r>
              <a:rPr sz="1800" dirty="0"/>
              <a:t> in der </a:t>
            </a:r>
            <a:r>
              <a:rPr sz="1800" dirty="0" err="1"/>
              <a:t>Tür</a:t>
            </a:r>
            <a:r>
              <a:rPr sz="1800" dirty="0"/>
              <a:t>" – "</a:t>
            </a:r>
            <a:r>
              <a:rPr sz="1800" dirty="0" err="1"/>
              <a:t>einen</a:t>
            </a:r>
            <a:r>
              <a:rPr sz="1800" dirty="0"/>
              <a:t> Platz </a:t>
            </a:r>
            <a:r>
              <a:rPr sz="1800" dirty="0" err="1"/>
              <a:t>haben</a:t>
            </a:r>
            <a:r>
              <a:rPr sz="1800" dirty="0"/>
              <a:t>"</a:t>
            </a:r>
          </a:p>
          <a:p>
            <a:pPr marL="474570" indent="-189828">
              <a:buSzPct val="100000"/>
              <a:buChar char="‣"/>
            </a:pPr>
            <a:r>
              <a:rPr sz="1800" dirty="0"/>
              <a:t>"Wem </a:t>
            </a:r>
            <a:r>
              <a:rPr sz="1800" dirty="0" err="1"/>
              <a:t>ihr</a:t>
            </a:r>
            <a:r>
              <a:rPr sz="1800" dirty="0"/>
              <a:t> </a:t>
            </a:r>
            <a:r>
              <a:rPr sz="1800" dirty="0" err="1"/>
              <a:t>verzeiht</a:t>
            </a:r>
            <a:r>
              <a:rPr sz="1800" dirty="0"/>
              <a:t>, dem </a:t>
            </a:r>
            <a:r>
              <a:rPr sz="1800" dirty="0" err="1"/>
              <a:t>verzeihe</a:t>
            </a:r>
            <a:r>
              <a:rPr sz="1800" dirty="0"/>
              <a:t> ich </a:t>
            </a:r>
            <a:r>
              <a:rPr sz="1800" dirty="0" err="1"/>
              <a:t>auch</a:t>
            </a:r>
            <a:r>
              <a:rPr sz="1800" dirty="0"/>
              <a:t>. </a:t>
            </a:r>
            <a:r>
              <a:rPr sz="1800" dirty="0" err="1"/>
              <a:t>Wenn</a:t>
            </a:r>
            <a:r>
              <a:rPr sz="1800" dirty="0"/>
              <a:t> ich </a:t>
            </a:r>
            <a:r>
              <a:rPr sz="1800" dirty="0" err="1"/>
              <a:t>hier</a:t>
            </a:r>
            <a:r>
              <a:rPr sz="1800" dirty="0"/>
              <a:t> </a:t>
            </a:r>
            <a:r>
              <a:rPr sz="1800" dirty="0" err="1"/>
              <a:t>überhaupt</a:t>
            </a:r>
            <a:r>
              <a:rPr sz="1800" dirty="0"/>
              <a:t> </a:t>
            </a:r>
            <a:r>
              <a:rPr sz="1800" dirty="0" err="1"/>
              <a:t>etwas</a:t>
            </a:r>
            <a:r>
              <a:rPr sz="1800" dirty="0"/>
              <a:t> </a:t>
            </a:r>
            <a:r>
              <a:rPr sz="1800" dirty="0" err="1"/>
              <a:t>zu</a:t>
            </a:r>
            <a:r>
              <a:rPr sz="1800" dirty="0"/>
              <a:t> </a:t>
            </a:r>
            <a:r>
              <a:rPr sz="1800" dirty="0" err="1"/>
              <a:t>verzeihen</a:t>
            </a:r>
            <a:r>
              <a:rPr sz="1800" dirty="0"/>
              <a:t> </a:t>
            </a:r>
            <a:r>
              <a:rPr sz="1800" dirty="0" err="1"/>
              <a:t>hatte</a:t>
            </a:r>
            <a:r>
              <a:rPr sz="1800" dirty="0"/>
              <a:t>, so </a:t>
            </a:r>
            <a:r>
              <a:rPr sz="1800" dirty="0" err="1"/>
              <a:t>habe</a:t>
            </a:r>
            <a:r>
              <a:rPr sz="1800" dirty="0"/>
              <a:t> ich es um </a:t>
            </a:r>
            <a:r>
              <a:rPr sz="1800" dirty="0" err="1"/>
              <a:t>euretwillen</a:t>
            </a:r>
            <a:r>
              <a:rPr sz="1800" dirty="0"/>
              <a:t> </a:t>
            </a:r>
            <a:r>
              <a:rPr sz="1800" dirty="0" err="1"/>
              <a:t>vor</a:t>
            </a:r>
            <a:r>
              <a:rPr sz="1800" dirty="0"/>
              <a:t> Christus </a:t>
            </a:r>
            <a:r>
              <a:rPr sz="1800" dirty="0" err="1"/>
              <a:t>getan</a:t>
            </a:r>
            <a:r>
              <a:rPr sz="1800" dirty="0"/>
              <a:t>. Der Satan </a:t>
            </a:r>
            <a:r>
              <a:rPr sz="1800" dirty="0" err="1"/>
              <a:t>soll</a:t>
            </a:r>
            <a:r>
              <a:rPr sz="1800" dirty="0"/>
              <a:t> </a:t>
            </a:r>
            <a:r>
              <a:rPr sz="1800" dirty="0" err="1"/>
              <a:t>uns</a:t>
            </a:r>
            <a:r>
              <a:rPr sz="1800" dirty="0"/>
              <a:t> </a:t>
            </a:r>
            <a:r>
              <a:rPr sz="1800" dirty="0" err="1"/>
              <a:t>nicht</a:t>
            </a:r>
            <a:r>
              <a:rPr sz="1800" dirty="0"/>
              <a:t> </a:t>
            </a:r>
            <a:r>
              <a:rPr sz="1800" dirty="0" err="1"/>
              <a:t>überlisten</a:t>
            </a:r>
            <a:r>
              <a:rPr sz="1800" dirty="0"/>
              <a:t>. </a:t>
            </a:r>
            <a:r>
              <a:rPr sz="1800" dirty="0" err="1"/>
              <a:t>Wir</a:t>
            </a:r>
            <a:r>
              <a:rPr sz="1800" dirty="0"/>
              <a:t> </a:t>
            </a:r>
            <a:r>
              <a:rPr sz="1800" dirty="0" err="1"/>
              <a:t>wissen</a:t>
            </a:r>
            <a:r>
              <a:rPr sz="1800" dirty="0"/>
              <a:t> </a:t>
            </a:r>
            <a:r>
              <a:rPr sz="1800" dirty="0" err="1"/>
              <a:t>doch</a:t>
            </a:r>
            <a:r>
              <a:rPr sz="1800" dirty="0"/>
              <a:t> </a:t>
            </a:r>
            <a:r>
              <a:rPr sz="1800" dirty="0" err="1"/>
              <a:t>genau</a:t>
            </a:r>
            <a:r>
              <a:rPr sz="1800" dirty="0"/>
              <a:t>, was für </a:t>
            </a:r>
            <a:r>
              <a:rPr sz="1800" dirty="0" err="1"/>
              <a:t>Absichten</a:t>
            </a:r>
            <a:r>
              <a:rPr sz="1800" dirty="0"/>
              <a:t> er </a:t>
            </a:r>
            <a:r>
              <a:rPr sz="1800" dirty="0" err="1"/>
              <a:t>verfolgt</a:t>
            </a:r>
            <a:r>
              <a:rPr sz="1800" dirty="0"/>
              <a:t>!"  	</a:t>
            </a:r>
            <a:r>
              <a:rPr lang="de-CH" sz="1800" dirty="0"/>
              <a:t>							</a:t>
            </a:r>
            <a:r>
              <a:rPr sz="1400" dirty="0"/>
              <a:t>2. </a:t>
            </a:r>
            <a:r>
              <a:rPr sz="1400" dirty="0" err="1"/>
              <a:t>Korinther</a:t>
            </a:r>
            <a:r>
              <a:rPr sz="1400" dirty="0"/>
              <a:t> 2,10+11 GNB</a:t>
            </a:r>
          </a:p>
        </p:txBody>
      </p:sp>
      <p:sp>
        <p:nvSpPr>
          <p:cNvPr id="1318" name="Satans Strategien"/>
          <p:cNvSpPr txBox="1">
            <a:spLocks noGrp="1"/>
          </p:cNvSpPr>
          <p:nvPr>
            <p:ph type="title"/>
          </p:nvPr>
        </p:nvSpPr>
        <p:spPr>
          <a:prstGeom prst="rect">
            <a:avLst/>
          </a:prstGeom>
        </p:spPr>
        <p:txBody>
          <a:bodyPr/>
          <a:lstStyle/>
          <a:p>
            <a:r>
              <a:t>Satans Strategien</a:t>
            </a:r>
          </a:p>
        </p:txBody>
      </p:sp>
      <p:sp>
        <p:nvSpPr>
          <p:cNvPr id="131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138</a:t>
            </a:fld>
            <a:endParaRPr/>
          </a:p>
        </p:txBody>
      </p:sp>
    </p:spTree>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Beziehung zwischen Dämonen und Christen"/>
          <p:cNvSpPr txBox="1">
            <a:spLocks noGrp="1"/>
          </p:cNvSpPr>
          <p:nvPr>
            <p:ph type="title"/>
          </p:nvPr>
        </p:nvSpPr>
        <p:spPr>
          <a:xfrm>
            <a:off x="973904" y="949219"/>
            <a:ext cx="7593751" cy="949219"/>
          </a:xfrm>
          <a:prstGeom prst="rect">
            <a:avLst/>
          </a:prstGeom>
        </p:spPr>
        <p:txBody>
          <a:bodyPr/>
          <a:lstStyle/>
          <a:p>
            <a:r>
              <a:rPr sz="2800" dirty="0" err="1"/>
              <a:t>Beziehung</a:t>
            </a:r>
            <a:r>
              <a:rPr sz="2800" dirty="0"/>
              <a:t> </a:t>
            </a:r>
            <a:r>
              <a:rPr sz="2800" dirty="0" err="1"/>
              <a:t>zwischen</a:t>
            </a:r>
            <a:r>
              <a:rPr sz="2800" dirty="0"/>
              <a:t> </a:t>
            </a:r>
            <a:r>
              <a:rPr sz="2800" dirty="0" err="1"/>
              <a:t>Dämonen</a:t>
            </a:r>
            <a:r>
              <a:rPr sz="2800" dirty="0"/>
              <a:t> und Christen</a:t>
            </a:r>
          </a:p>
        </p:txBody>
      </p:sp>
      <p:sp>
        <p:nvSpPr>
          <p:cNvPr id="132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139</a:t>
            </a:fld>
            <a:endParaRPr/>
          </a:p>
        </p:txBody>
      </p:sp>
      <p:sp>
        <p:nvSpPr>
          <p:cNvPr id="1325" name="Versuchung, Anklage und Täuschung…"/>
          <p:cNvSpPr txBox="1">
            <a:spLocks noGrp="1"/>
          </p:cNvSpPr>
          <p:nvPr>
            <p:ph type="body" idx="4294967295"/>
          </p:nvPr>
        </p:nvSpPr>
        <p:spPr>
          <a:xfrm>
            <a:off x="1906669" y="1898438"/>
            <a:ext cx="5695313" cy="2979280"/>
          </a:xfrm>
          <a:prstGeom prst="rect">
            <a:avLst/>
          </a:prstGeom>
        </p:spPr>
        <p:txBody>
          <a:bodyPr/>
          <a:lstStyle/>
          <a:p>
            <a:pPr algn="ctr">
              <a:spcBef>
                <a:spcPts val="2637"/>
              </a:spcBef>
              <a:defRPr b="1">
                <a:latin typeface="+mn-lt"/>
                <a:ea typeface="+mn-ea"/>
                <a:cs typeface="+mn-cs"/>
                <a:sym typeface="DIN Light"/>
              </a:defRPr>
            </a:pPr>
            <a:r>
              <a:rPr sz="1800" dirty="0" err="1"/>
              <a:t>Versuchung</a:t>
            </a:r>
            <a:r>
              <a:rPr sz="1800" dirty="0"/>
              <a:t>, </a:t>
            </a:r>
            <a:r>
              <a:rPr sz="1800" dirty="0" err="1"/>
              <a:t>Anklage</a:t>
            </a:r>
            <a:r>
              <a:rPr sz="1800" dirty="0"/>
              <a:t> und </a:t>
            </a:r>
            <a:r>
              <a:rPr sz="1800" dirty="0" err="1"/>
              <a:t>Täuschung</a:t>
            </a:r>
            <a:endParaRPr sz="1800" dirty="0"/>
          </a:p>
          <a:p>
            <a:pPr algn="ctr">
              <a:spcBef>
                <a:spcPts val="2637"/>
              </a:spcBef>
            </a:pPr>
            <a:r>
              <a:rPr sz="1800" b="1" dirty="0" err="1">
                <a:latin typeface="+mn-lt"/>
                <a:ea typeface="+mn-ea"/>
                <a:cs typeface="+mn-cs"/>
                <a:sym typeface="DIN Light"/>
              </a:rPr>
              <a:t>Beeinflussung</a:t>
            </a:r>
            <a:br>
              <a:rPr sz="1800" dirty="0"/>
            </a:br>
            <a:r>
              <a:rPr sz="1400" dirty="0"/>
              <a:t>(</a:t>
            </a:r>
            <a:r>
              <a:rPr sz="1400" dirty="0" err="1"/>
              <a:t>möglich</a:t>
            </a:r>
            <a:r>
              <a:rPr sz="1400" dirty="0"/>
              <a:t>) 1. Petrus 5,8</a:t>
            </a:r>
          </a:p>
          <a:p>
            <a:pPr algn="ctr">
              <a:spcBef>
                <a:spcPts val="2637"/>
              </a:spcBef>
            </a:pPr>
            <a:r>
              <a:rPr sz="1800" b="1" dirty="0" err="1">
                <a:latin typeface="+mn-lt"/>
                <a:ea typeface="+mn-ea"/>
                <a:cs typeface="+mn-cs"/>
                <a:sym typeface="DIN Light"/>
              </a:rPr>
              <a:t>Missbrauch</a:t>
            </a:r>
            <a:r>
              <a:rPr sz="1800" b="1" dirty="0">
                <a:latin typeface="+mn-lt"/>
                <a:ea typeface="+mn-ea"/>
                <a:cs typeface="+mn-cs"/>
                <a:sym typeface="DIN Light"/>
              </a:rPr>
              <a:t> für seine </a:t>
            </a:r>
            <a:r>
              <a:rPr sz="1800" b="1" dirty="0" err="1">
                <a:latin typeface="+mn-lt"/>
                <a:ea typeface="+mn-ea"/>
                <a:cs typeface="+mn-cs"/>
                <a:sym typeface="DIN Light"/>
              </a:rPr>
              <a:t>Zwecke</a:t>
            </a:r>
            <a:br>
              <a:rPr sz="1800" dirty="0"/>
            </a:br>
            <a:r>
              <a:rPr sz="1400" dirty="0"/>
              <a:t>(</a:t>
            </a:r>
            <a:r>
              <a:rPr sz="1400" dirty="0" err="1"/>
              <a:t>möglich</a:t>
            </a:r>
            <a:r>
              <a:rPr sz="1400" dirty="0"/>
              <a:t>) </a:t>
            </a:r>
            <a:r>
              <a:rPr sz="1400" dirty="0" err="1"/>
              <a:t>Apostelgeschichte</a:t>
            </a:r>
            <a:r>
              <a:rPr sz="1400" dirty="0"/>
              <a:t> 5,3</a:t>
            </a:r>
          </a:p>
          <a:p>
            <a:pPr algn="ctr">
              <a:spcBef>
                <a:spcPts val="2637"/>
              </a:spcBef>
            </a:pPr>
            <a:r>
              <a:rPr sz="1800" b="1" dirty="0" err="1">
                <a:latin typeface="+mn-lt"/>
                <a:ea typeface="+mn-ea"/>
                <a:cs typeface="+mn-cs"/>
                <a:sym typeface="DIN Light"/>
              </a:rPr>
              <a:t>Besitzanspruch</a:t>
            </a:r>
            <a:br>
              <a:rPr sz="1800" dirty="0"/>
            </a:br>
            <a:r>
              <a:rPr sz="1400" dirty="0"/>
              <a:t>(</a:t>
            </a:r>
            <a:r>
              <a:rPr sz="1400" dirty="0" err="1"/>
              <a:t>unmöglich</a:t>
            </a:r>
            <a:r>
              <a:rPr sz="1400" dirty="0"/>
              <a:t>) </a:t>
            </a:r>
            <a:r>
              <a:rPr sz="1400" dirty="0" err="1"/>
              <a:t>Apostelgeschichte</a:t>
            </a:r>
            <a:r>
              <a:rPr sz="1400" dirty="0"/>
              <a:t> 5,3</a:t>
            </a:r>
          </a:p>
        </p:txBody>
      </p:sp>
      <p:grpSp>
        <p:nvGrpSpPr>
          <p:cNvPr id="3" name="Gruppieren 2">
            <a:extLst>
              <a:ext uri="{FF2B5EF4-FFF2-40B4-BE49-F238E27FC236}">
                <a16:creationId xmlns:a16="http://schemas.microsoft.com/office/drawing/2014/main" id="{54A7F284-4711-57C1-9439-72F71BBA0293}"/>
              </a:ext>
            </a:extLst>
          </p:cNvPr>
          <p:cNvGrpSpPr/>
          <p:nvPr/>
        </p:nvGrpSpPr>
        <p:grpSpPr>
          <a:xfrm>
            <a:off x="4572813" y="2295328"/>
            <a:ext cx="181512" cy="2030931"/>
            <a:chOff x="4770780" y="2295328"/>
            <a:chExt cx="181512" cy="2030931"/>
          </a:xfrm>
        </p:grpSpPr>
        <p:sp>
          <p:nvSpPr>
            <p:cNvPr id="1326" name="Pfeil"/>
            <p:cNvSpPr/>
            <p:nvPr/>
          </p:nvSpPr>
          <p:spPr>
            <a:xfrm rot="5400000">
              <a:off x="4719153" y="2346955"/>
              <a:ext cx="284766" cy="181512"/>
            </a:xfrm>
            <a:prstGeom prst="rightArrow">
              <a:avLst>
                <a:gd name="adj1" fmla="val 48936"/>
                <a:gd name="adj2" fmla="val 64317"/>
              </a:avLst>
            </a:prstGeom>
            <a:solidFill>
              <a:srgbClr val="021EAA"/>
            </a:solidFill>
            <a:ln w="38100" cap="flat">
              <a:solidFill>
                <a:srgbClr val="6CB2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27" name="Pfeil"/>
            <p:cNvSpPr/>
            <p:nvPr/>
          </p:nvSpPr>
          <p:spPr>
            <a:xfrm rot="5400000">
              <a:off x="4719153" y="3229464"/>
              <a:ext cx="284766" cy="181512"/>
            </a:xfrm>
            <a:prstGeom prst="rightArrow">
              <a:avLst>
                <a:gd name="adj1" fmla="val 48936"/>
                <a:gd name="adj2" fmla="val 64317"/>
              </a:avLst>
            </a:prstGeom>
            <a:solidFill>
              <a:srgbClr val="021EAA"/>
            </a:solidFill>
            <a:ln w="38100" cap="flat">
              <a:solidFill>
                <a:srgbClr val="6CB2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28" name="Pfeil"/>
            <p:cNvSpPr/>
            <p:nvPr/>
          </p:nvSpPr>
          <p:spPr>
            <a:xfrm rot="5400000">
              <a:off x="4719153" y="4093120"/>
              <a:ext cx="284766" cy="181512"/>
            </a:xfrm>
            <a:prstGeom prst="rightArrow">
              <a:avLst>
                <a:gd name="adj1" fmla="val 48936"/>
                <a:gd name="adj2" fmla="val 64317"/>
              </a:avLst>
            </a:prstGeom>
            <a:solidFill>
              <a:srgbClr val="021EAA"/>
            </a:solidFill>
            <a:ln w="38100" cap="flat">
              <a:solidFill>
                <a:srgbClr val="6CB2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710" name="Eine Menge negativer Gefühle überfielen Adam und Eva nach dem Sündenfall. Plötzlich empfanden sie:…"/>
          <p:cNvSpPr txBox="1">
            <a:spLocks noGrp="1"/>
          </p:cNvSpPr>
          <p:nvPr>
            <p:ph type="body" idx="1"/>
          </p:nvPr>
        </p:nvSpPr>
        <p:spPr>
          <a:prstGeom prst="rect">
            <a:avLst/>
          </a:prstGeom>
        </p:spPr>
        <p:txBody>
          <a:bodyPr/>
          <a:lstStyle/>
          <a:p>
            <a:pPr>
              <a:tabLst>
                <a:tab pos="2337152" algn="l"/>
              </a:tabLst>
            </a:pPr>
            <a:r>
              <a:t>Eine Menge negativer Gefühle überfielen Adam und Eva nach dem Sündenfall. Plötzlich empfanden sie:</a:t>
            </a:r>
          </a:p>
          <a:p>
            <a:pPr marL="189828" indent="-189828">
              <a:spcBef>
                <a:spcPts val="1055"/>
              </a:spcBef>
              <a:buSzPct val="100000"/>
              <a:buChar char="‣"/>
              <a:tabLst>
                <a:tab pos="2337152" algn="l"/>
              </a:tabLst>
              <a:defRPr b="1">
                <a:latin typeface="+mn-lt"/>
                <a:ea typeface="+mn-ea"/>
                <a:cs typeface="+mn-cs"/>
                <a:sym typeface="DIN Light"/>
              </a:defRPr>
            </a:pPr>
            <a:r>
              <a:t>Furcht und Angst	</a:t>
            </a:r>
            <a:r>
              <a:rPr b="0">
                <a:latin typeface="DIN"/>
                <a:ea typeface="DIN"/>
                <a:cs typeface="DIN"/>
                <a:sym typeface="DIN"/>
              </a:rPr>
              <a:t>Bedürfnis nach Sicherheit</a:t>
            </a:r>
          </a:p>
          <a:p>
            <a:pPr marL="189828" indent="-189828">
              <a:spcBef>
                <a:spcPts val="1055"/>
              </a:spcBef>
              <a:buSzPct val="100000"/>
              <a:buChar char="‣"/>
              <a:tabLst>
                <a:tab pos="2337152" algn="l"/>
              </a:tabLst>
              <a:defRPr b="1">
                <a:latin typeface="+mn-lt"/>
                <a:ea typeface="+mn-ea"/>
                <a:cs typeface="+mn-cs"/>
                <a:sym typeface="DIN Light"/>
              </a:defRPr>
            </a:pPr>
            <a:r>
              <a:t>Schuld und Scham</a:t>
            </a:r>
            <a:r>
              <a:rPr b="0">
                <a:latin typeface="DIN"/>
                <a:ea typeface="DIN"/>
                <a:cs typeface="DIN"/>
                <a:sym typeface="DIN"/>
              </a:rPr>
              <a:t>	Bedürfnis nach Bedeutung</a:t>
            </a:r>
          </a:p>
          <a:p>
            <a:pPr marL="189828" indent="-189828">
              <a:spcBef>
                <a:spcPts val="1055"/>
              </a:spcBef>
              <a:buSzPct val="100000"/>
              <a:buChar char="‣"/>
              <a:tabLst>
                <a:tab pos="2337152" algn="l"/>
              </a:tabLst>
              <a:defRPr b="1">
                <a:latin typeface="+mn-lt"/>
                <a:ea typeface="+mn-ea"/>
                <a:cs typeface="+mn-cs"/>
                <a:sym typeface="DIN Light"/>
              </a:defRPr>
            </a:pPr>
            <a:r>
              <a:t>Ablehnung	</a:t>
            </a:r>
            <a:r>
              <a:rPr b="0">
                <a:latin typeface="DIN"/>
                <a:ea typeface="DIN"/>
                <a:cs typeface="DIN"/>
                <a:sym typeface="DIN"/>
              </a:rPr>
              <a:t>Bedürfnis nach Annahme</a:t>
            </a:r>
          </a:p>
          <a:p>
            <a:pPr marL="189828" indent="-189828">
              <a:spcBef>
                <a:spcPts val="1055"/>
              </a:spcBef>
              <a:buSzPct val="100000"/>
              <a:buChar char="‣"/>
              <a:tabLst>
                <a:tab pos="2337152" algn="l"/>
              </a:tabLst>
              <a:defRPr b="1">
                <a:latin typeface="+mn-lt"/>
                <a:ea typeface="+mn-ea"/>
                <a:cs typeface="+mn-cs"/>
                <a:sym typeface="DIN Light"/>
              </a:defRPr>
            </a:pPr>
            <a:r>
              <a:t>Machtlosigkeit</a:t>
            </a:r>
            <a:r>
              <a:rPr b="0">
                <a:latin typeface="DIN"/>
                <a:ea typeface="DIN"/>
                <a:cs typeface="DIN"/>
                <a:sym typeface="DIN"/>
              </a:rPr>
              <a:t>	Bedürfnis nach Macht und Kontrolle</a:t>
            </a:r>
          </a:p>
          <a:p>
            <a:pPr marL="189828" indent="-189828">
              <a:spcBef>
                <a:spcPts val="1055"/>
              </a:spcBef>
              <a:buSzPct val="100000"/>
              <a:buChar char="‣"/>
              <a:tabLst>
                <a:tab pos="2337152" algn="l"/>
              </a:tabLst>
              <a:defRPr b="1">
                <a:latin typeface="+mn-lt"/>
                <a:ea typeface="+mn-ea"/>
                <a:cs typeface="+mn-cs"/>
                <a:sym typeface="DIN Light"/>
              </a:defRPr>
            </a:pPr>
            <a:r>
              <a:t>Wut und Depression</a:t>
            </a:r>
            <a:r>
              <a:rPr b="0">
                <a:latin typeface="DIN"/>
                <a:ea typeface="DIN"/>
                <a:cs typeface="DIN"/>
                <a:sym typeface="DIN"/>
              </a:rPr>
              <a:t>	Bedürfnis nach Zerstörung</a:t>
            </a:r>
          </a:p>
        </p:txBody>
      </p:sp>
      <p:sp>
        <p:nvSpPr>
          <p:cNvPr id="711" name="Negative Gefühle"/>
          <p:cNvSpPr txBox="1">
            <a:spLocks noGrp="1"/>
          </p:cNvSpPr>
          <p:nvPr>
            <p:ph type="title"/>
          </p:nvPr>
        </p:nvSpPr>
        <p:spPr>
          <a:prstGeom prst="rect">
            <a:avLst/>
          </a:prstGeom>
        </p:spPr>
        <p:txBody>
          <a:bodyPr/>
          <a:lstStyle>
            <a:lvl1pPr marL="792000" indent="-792000">
              <a:buSzPct val="100000"/>
              <a:buAutoNum type="arabicPeriod" startAt="2"/>
            </a:lvl1pPr>
          </a:lstStyle>
          <a:p>
            <a:r>
              <a:t>Negative Gefühle</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1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7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1" build="p" bldLvl="5"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 name="1.  Verstehe deine Stellung in Christus…"/>
          <p:cNvSpPr txBox="1">
            <a:spLocks noGrp="1"/>
          </p:cNvSpPr>
          <p:nvPr>
            <p:ph type="body" idx="1"/>
          </p:nvPr>
        </p:nvSpPr>
        <p:spPr>
          <a:xfrm>
            <a:off x="1146938" y="1501858"/>
            <a:ext cx="7440881" cy="3132422"/>
          </a:xfrm>
          <a:prstGeom prst="rect">
            <a:avLst/>
          </a:prstGeom>
        </p:spPr>
        <p:txBody>
          <a:bodyPr/>
          <a:lstStyle/>
          <a:p>
            <a:pPr>
              <a:defRPr b="1">
                <a:latin typeface="+mn-lt"/>
                <a:ea typeface="+mn-ea"/>
                <a:cs typeface="+mn-cs"/>
                <a:sym typeface="DIN Light"/>
              </a:defRPr>
            </a:pPr>
            <a:r>
              <a:rPr sz="1800" dirty="0"/>
              <a:t>1. 	</a:t>
            </a:r>
            <a:r>
              <a:rPr sz="1800" dirty="0" err="1"/>
              <a:t>Verstehe</a:t>
            </a:r>
            <a:r>
              <a:rPr sz="1800" dirty="0"/>
              <a:t> </a:t>
            </a:r>
            <a:r>
              <a:rPr sz="1800" dirty="0" err="1"/>
              <a:t>deine</a:t>
            </a:r>
            <a:r>
              <a:rPr sz="1800" dirty="0"/>
              <a:t> </a:t>
            </a:r>
            <a:r>
              <a:rPr sz="1800" dirty="0" err="1"/>
              <a:t>Stellung</a:t>
            </a:r>
            <a:r>
              <a:rPr sz="1800" dirty="0"/>
              <a:t> in Christus</a:t>
            </a:r>
          </a:p>
          <a:p>
            <a:pPr marL="474570" indent="-189828">
              <a:buSzPct val="100000"/>
              <a:buChar char="‣"/>
            </a:pPr>
            <a:r>
              <a:rPr sz="1800" dirty="0"/>
              <a:t>"</a:t>
            </a:r>
            <a:r>
              <a:rPr sz="1800" dirty="0" err="1"/>
              <a:t>Doch</a:t>
            </a:r>
            <a:r>
              <a:rPr sz="1800" dirty="0"/>
              <a:t> der Sohn </a:t>
            </a:r>
            <a:r>
              <a:rPr sz="1800" dirty="0" err="1"/>
              <a:t>Gottes</a:t>
            </a:r>
            <a:r>
              <a:rPr sz="1800" dirty="0"/>
              <a:t> </a:t>
            </a:r>
            <a:r>
              <a:rPr sz="1800" dirty="0" err="1"/>
              <a:t>kam</a:t>
            </a:r>
            <a:r>
              <a:rPr sz="1800" dirty="0"/>
              <a:t>, um die </a:t>
            </a:r>
            <a:r>
              <a:rPr sz="1800" dirty="0" err="1"/>
              <a:t>Taten</a:t>
            </a:r>
            <a:r>
              <a:rPr sz="1800" dirty="0"/>
              <a:t> des </a:t>
            </a:r>
            <a:r>
              <a:rPr sz="1800" dirty="0" err="1"/>
              <a:t>Teufels</a:t>
            </a:r>
            <a:r>
              <a:rPr sz="1800" dirty="0"/>
              <a:t> </a:t>
            </a:r>
            <a:r>
              <a:rPr sz="1800" dirty="0" err="1"/>
              <a:t>zu</a:t>
            </a:r>
            <a:r>
              <a:rPr sz="1800" dirty="0"/>
              <a:t> </a:t>
            </a:r>
            <a:r>
              <a:rPr sz="1800" dirty="0" err="1"/>
              <a:t>vernichten</a:t>
            </a:r>
            <a:r>
              <a:rPr sz="1800" dirty="0"/>
              <a:t>."  								</a:t>
            </a:r>
            <a:r>
              <a:rPr sz="1400" dirty="0"/>
              <a:t>1. Johannes 3,8 NLB</a:t>
            </a:r>
          </a:p>
          <a:p>
            <a:pPr marL="474570" indent="-189828">
              <a:buSzPct val="100000"/>
              <a:buChar char="‣"/>
            </a:pPr>
            <a:r>
              <a:rPr sz="1800" dirty="0"/>
              <a:t>"Ich </a:t>
            </a:r>
            <a:r>
              <a:rPr sz="1800" dirty="0" err="1"/>
              <a:t>bete</a:t>
            </a:r>
            <a:r>
              <a:rPr sz="1800" dirty="0"/>
              <a:t>, </a:t>
            </a:r>
            <a:r>
              <a:rPr sz="1800" dirty="0" err="1"/>
              <a:t>dass</a:t>
            </a:r>
            <a:r>
              <a:rPr sz="1800" dirty="0"/>
              <a:t> </a:t>
            </a:r>
            <a:r>
              <a:rPr sz="1800" dirty="0" err="1"/>
              <a:t>ihr</a:t>
            </a:r>
            <a:r>
              <a:rPr sz="1800" dirty="0"/>
              <a:t> </a:t>
            </a:r>
            <a:r>
              <a:rPr sz="1800" dirty="0" err="1"/>
              <a:t>erkennen</a:t>
            </a:r>
            <a:r>
              <a:rPr sz="1800" dirty="0"/>
              <a:t> </a:t>
            </a:r>
            <a:r>
              <a:rPr sz="1800" dirty="0" err="1"/>
              <a:t>könnt</a:t>
            </a:r>
            <a:r>
              <a:rPr sz="1800" dirty="0"/>
              <a:t>, </a:t>
            </a:r>
            <a:r>
              <a:rPr sz="1800" dirty="0" err="1"/>
              <a:t>wie</a:t>
            </a:r>
            <a:r>
              <a:rPr sz="1800" dirty="0"/>
              <a:t> </a:t>
            </a:r>
            <a:r>
              <a:rPr sz="1800" dirty="0" err="1"/>
              <a:t>übermächtig</a:t>
            </a:r>
            <a:r>
              <a:rPr sz="1800" dirty="0"/>
              <a:t> </a:t>
            </a:r>
            <a:r>
              <a:rPr sz="1800" dirty="0" err="1"/>
              <a:t>gro</a:t>
            </a:r>
            <a:r>
              <a:rPr lang="de-CH" sz="1800" dirty="0" err="1"/>
              <a:t>ss</a:t>
            </a:r>
            <a:r>
              <a:rPr sz="1800" dirty="0"/>
              <a:t> seine Kraft </a:t>
            </a:r>
            <a:r>
              <a:rPr sz="1800" dirty="0" err="1"/>
              <a:t>ist</a:t>
            </a:r>
            <a:r>
              <a:rPr sz="1800" dirty="0"/>
              <a:t>, </a:t>
            </a:r>
            <a:r>
              <a:rPr sz="1800" dirty="0" err="1"/>
              <a:t>mit</a:t>
            </a:r>
            <a:r>
              <a:rPr sz="1800" dirty="0"/>
              <a:t> der er in </a:t>
            </a:r>
            <a:r>
              <a:rPr sz="1800" dirty="0" err="1"/>
              <a:t>uns</a:t>
            </a:r>
            <a:r>
              <a:rPr sz="1800" dirty="0"/>
              <a:t>, die </a:t>
            </a:r>
            <a:r>
              <a:rPr sz="1800" dirty="0" err="1"/>
              <a:t>wir</a:t>
            </a:r>
            <a:r>
              <a:rPr sz="1800" dirty="0"/>
              <a:t> an </a:t>
            </a:r>
            <a:r>
              <a:rPr sz="1800" dirty="0" err="1"/>
              <a:t>ihn</a:t>
            </a:r>
            <a:r>
              <a:rPr sz="1800" dirty="0"/>
              <a:t> </a:t>
            </a:r>
            <a:r>
              <a:rPr sz="1800" dirty="0" err="1"/>
              <a:t>glauben</a:t>
            </a:r>
            <a:r>
              <a:rPr sz="1800" dirty="0"/>
              <a:t>, </a:t>
            </a:r>
            <a:r>
              <a:rPr sz="1800" dirty="0" err="1"/>
              <a:t>wirkt</a:t>
            </a:r>
            <a:r>
              <a:rPr sz="1800" dirty="0"/>
              <a:t>. Es </a:t>
            </a:r>
            <a:r>
              <a:rPr sz="1800" dirty="0" err="1"/>
              <a:t>ist</a:t>
            </a:r>
            <a:r>
              <a:rPr sz="1800" dirty="0"/>
              <a:t> </a:t>
            </a:r>
            <a:r>
              <a:rPr sz="1800" dirty="0" err="1"/>
              <a:t>dieselbe</a:t>
            </a:r>
            <a:r>
              <a:rPr sz="1800" dirty="0"/>
              <a:t> </a:t>
            </a:r>
            <a:r>
              <a:rPr sz="1800" dirty="0" err="1"/>
              <a:t>gewaltige</a:t>
            </a:r>
            <a:r>
              <a:rPr sz="1800" dirty="0"/>
              <a:t> Kraft, die </a:t>
            </a:r>
            <a:r>
              <a:rPr sz="1800" dirty="0" err="1"/>
              <a:t>auch</a:t>
            </a:r>
            <a:r>
              <a:rPr sz="1800" dirty="0"/>
              <a:t> Christus von den </a:t>
            </a:r>
            <a:r>
              <a:rPr sz="1800" dirty="0" err="1"/>
              <a:t>Toten</a:t>
            </a:r>
            <a:r>
              <a:rPr sz="1800" dirty="0"/>
              <a:t> </a:t>
            </a:r>
            <a:r>
              <a:rPr sz="1800" dirty="0" err="1"/>
              <a:t>auferweckt</a:t>
            </a:r>
            <a:r>
              <a:rPr sz="1800" dirty="0"/>
              <a:t> und </a:t>
            </a:r>
            <a:r>
              <a:rPr sz="1800" dirty="0" err="1"/>
              <a:t>ihm</a:t>
            </a:r>
            <a:r>
              <a:rPr sz="1800" dirty="0"/>
              <a:t> den </a:t>
            </a:r>
            <a:r>
              <a:rPr sz="1800" dirty="0" err="1"/>
              <a:t>Ehrenplatz</a:t>
            </a:r>
            <a:r>
              <a:rPr sz="1800" dirty="0"/>
              <a:t> an </a:t>
            </a:r>
            <a:r>
              <a:rPr sz="1800" dirty="0" err="1"/>
              <a:t>Gottes</a:t>
            </a:r>
            <a:r>
              <a:rPr sz="1800" dirty="0"/>
              <a:t> </a:t>
            </a:r>
            <a:r>
              <a:rPr sz="1800" dirty="0" err="1"/>
              <a:t>rechter</a:t>
            </a:r>
            <a:r>
              <a:rPr sz="1800" dirty="0"/>
              <a:t> </a:t>
            </a:r>
            <a:r>
              <a:rPr sz="1800" dirty="0" err="1"/>
              <a:t>Seite</a:t>
            </a:r>
            <a:r>
              <a:rPr sz="1800" dirty="0"/>
              <a:t> </a:t>
            </a:r>
            <a:r>
              <a:rPr sz="1800" dirty="0" err="1"/>
              <a:t>im</a:t>
            </a:r>
            <a:r>
              <a:rPr sz="1800" dirty="0"/>
              <a:t> Himmel </a:t>
            </a:r>
            <a:r>
              <a:rPr sz="1800" dirty="0" err="1"/>
              <a:t>gegeben</a:t>
            </a:r>
            <a:r>
              <a:rPr sz="1800" dirty="0"/>
              <a:t> hat .…</a:t>
            </a:r>
          </a:p>
        </p:txBody>
      </p:sp>
      <p:sp>
        <p:nvSpPr>
          <p:cNvPr id="1332" name="Unsere Verteidigung"/>
          <p:cNvSpPr txBox="1">
            <a:spLocks noGrp="1"/>
          </p:cNvSpPr>
          <p:nvPr>
            <p:ph type="title"/>
          </p:nvPr>
        </p:nvSpPr>
        <p:spPr>
          <a:prstGeom prst="rect">
            <a:avLst/>
          </a:prstGeom>
        </p:spPr>
        <p:txBody>
          <a:bodyPr/>
          <a:lstStyle/>
          <a:p>
            <a:r>
              <a:t>Unsere Verteidigung </a:t>
            </a:r>
          </a:p>
        </p:txBody>
      </p:sp>
      <p:sp>
        <p:nvSpPr>
          <p:cNvPr id="133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140</a:t>
            </a:fld>
            <a:endParaRPr/>
          </a:p>
        </p:txBody>
      </p:sp>
    </p:spTree>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 name="1.  Verstehe deine Stellung in Christus…"/>
          <p:cNvSpPr txBox="1">
            <a:spLocks noGrp="1"/>
          </p:cNvSpPr>
          <p:nvPr>
            <p:ph type="body" idx="1"/>
          </p:nvPr>
        </p:nvSpPr>
        <p:spPr>
          <a:prstGeom prst="rect">
            <a:avLst/>
          </a:prstGeom>
        </p:spPr>
        <p:txBody>
          <a:bodyPr/>
          <a:lstStyle/>
          <a:p>
            <a:pPr>
              <a:defRPr b="1">
                <a:latin typeface="+mn-lt"/>
                <a:ea typeface="+mn-ea"/>
                <a:cs typeface="+mn-cs"/>
                <a:sym typeface="DIN Light"/>
              </a:defRPr>
            </a:pPr>
            <a:r>
              <a:rPr sz="1800" dirty="0"/>
              <a:t>1. 	</a:t>
            </a:r>
            <a:r>
              <a:rPr sz="1800" dirty="0" err="1"/>
              <a:t>Verstehe</a:t>
            </a:r>
            <a:r>
              <a:rPr sz="1800" dirty="0"/>
              <a:t> </a:t>
            </a:r>
            <a:r>
              <a:rPr sz="1800" dirty="0" err="1"/>
              <a:t>deine</a:t>
            </a:r>
            <a:r>
              <a:rPr sz="1800" dirty="0"/>
              <a:t> </a:t>
            </a:r>
            <a:r>
              <a:rPr sz="1800" dirty="0" err="1"/>
              <a:t>Stellung</a:t>
            </a:r>
            <a:r>
              <a:rPr sz="1800" dirty="0"/>
              <a:t> in Christus</a:t>
            </a:r>
          </a:p>
          <a:p>
            <a:pPr marL="474570" indent="-189828">
              <a:buSzPct val="100000"/>
              <a:buChar char="‣"/>
            </a:pPr>
            <a:r>
              <a:rPr sz="1800" dirty="0" err="1"/>
              <a:t>Jetzt</a:t>
            </a:r>
            <a:r>
              <a:rPr sz="1800" dirty="0"/>
              <a:t> </a:t>
            </a:r>
            <a:r>
              <a:rPr sz="1800" dirty="0" err="1"/>
              <a:t>ist</a:t>
            </a:r>
            <a:r>
              <a:rPr sz="1800" dirty="0"/>
              <a:t> er </a:t>
            </a:r>
            <a:r>
              <a:rPr sz="1800" dirty="0" err="1"/>
              <a:t>als</a:t>
            </a:r>
            <a:r>
              <a:rPr sz="1800" dirty="0"/>
              <a:t> </a:t>
            </a:r>
            <a:r>
              <a:rPr sz="1800" dirty="0" err="1"/>
              <a:t>Herrscher</a:t>
            </a:r>
            <a:r>
              <a:rPr sz="1800" dirty="0"/>
              <a:t> </a:t>
            </a:r>
            <a:r>
              <a:rPr sz="1800" dirty="0" err="1"/>
              <a:t>eingesetzt</a:t>
            </a:r>
            <a:r>
              <a:rPr sz="1800" dirty="0"/>
              <a:t> </a:t>
            </a:r>
            <a:r>
              <a:rPr sz="1800" dirty="0" err="1"/>
              <a:t>über</a:t>
            </a:r>
            <a:r>
              <a:rPr sz="1800" dirty="0"/>
              <a:t> </a:t>
            </a:r>
            <a:r>
              <a:rPr sz="1800" dirty="0" err="1"/>
              <a:t>jede</a:t>
            </a:r>
            <a:r>
              <a:rPr sz="1800" dirty="0"/>
              <a:t> </a:t>
            </a:r>
            <a:r>
              <a:rPr sz="1800" dirty="0" err="1"/>
              <a:t>weltliche</a:t>
            </a:r>
            <a:r>
              <a:rPr sz="1800" dirty="0"/>
              <a:t> </a:t>
            </a:r>
            <a:r>
              <a:rPr sz="1800" dirty="0" err="1"/>
              <a:t>Regierung</a:t>
            </a:r>
            <a:r>
              <a:rPr sz="1800" dirty="0"/>
              <a:t>, </a:t>
            </a:r>
            <a:r>
              <a:rPr sz="1800" dirty="0" err="1"/>
              <a:t>Gewalt</a:t>
            </a:r>
            <a:r>
              <a:rPr sz="1800" dirty="0"/>
              <a:t>, </a:t>
            </a:r>
            <a:r>
              <a:rPr sz="1800" dirty="0" err="1"/>
              <a:t>Macht</a:t>
            </a:r>
            <a:r>
              <a:rPr sz="1800" dirty="0"/>
              <a:t> und </a:t>
            </a:r>
            <a:r>
              <a:rPr sz="1800" dirty="0" err="1"/>
              <a:t>jede</a:t>
            </a:r>
            <a:r>
              <a:rPr sz="1800" dirty="0"/>
              <a:t> </a:t>
            </a:r>
            <a:r>
              <a:rPr sz="1800" dirty="0" err="1"/>
              <a:t>Herrschaft</a:t>
            </a:r>
            <a:r>
              <a:rPr sz="1800" dirty="0"/>
              <a:t> und </a:t>
            </a:r>
            <a:r>
              <a:rPr sz="1800" dirty="0" err="1"/>
              <a:t>über</a:t>
            </a:r>
            <a:r>
              <a:rPr sz="1800" dirty="0"/>
              <a:t> </a:t>
            </a:r>
            <a:r>
              <a:rPr sz="1800" dirty="0" err="1"/>
              <a:t>alles</a:t>
            </a:r>
            <a:r>
              <a:rPr sz="1800" dirty="0"/>
              <a:t> </a:t>
            </a:r>
            <a:r>
              <a:rPr sz="1800" dirty="0" err="1"/>
              <a:t>andere</a:t>
            </a:r>
            <a:r>
              <a:rPr sz="1800" dirty="0"/>
              <a:t>, in </a:t>
            </a:r>
            <a:r>
              <a:rPr sz="1800" dirty="0" err="1"/>
              <a:t>dieser</a:t>
            </a:r>
            <a:r>
              <a:rPr sz="1800" dirty="0"/>
              <a:t> </a:t>
            </a:r>
            <a:r>
              <a:rPr sz="1800" dirty="0" err="1"/>
              <a:t>wie</a:t>
            </a:r>
            <a:r>
              <a:rPr sz="1800" dirty="0"/>
              <a:t> in der </a:t>
            </a:r>
            <a:r>
              <a:rPr sz="1800" dirty="0" err="1"/>
              <a:t>zukünftigen</a:t>
            </a:r>
            <a:r>
              <a:rPr sz="1800" dirty="0"/>
              <a:t> Welt. Gott hat </a:t>
            </a:r>
            <a:r>
              <a:rPr sz="1800" dirty="0" err="1"/>
              <a:t>alles</a:t>
            </a:r>
            <a:r>
              <a:rPr sz="1800" dirty="0"/>
              <a:t> der </a:t>
            </a:r>
            <a:r>
              <a:rPr sz="1800" dirty="0" err="1"/>
              <a:t>Herrschaft</a:t>
            </a:r>
            <a:r>
              <a:rPr sz="1800" dirty="0"/>
              <a:t> von Christus </a:t>
            </a:r>
            <a:r>
              <a:rPr sz="1800" dirty="0" err="1"/>
              <a:t>unterstellt</a:t>
            </a:r>
            <a:r>
              <a:rPr sz="1800" dirty="0"/>
              <a:t> und hat Christus </a:t>
            </a:r>
            <a:r>
              <a:rPr sz="1800" dirty="0" err="1"/>
              <a:t>als</a:t>
            </a:r>
            <a:r>
              <a:rPr sz="1800" dirty="0"/>
              <a:t> </a:t>
            </a:r>
            <a:r>
              <a:rPr sz="1800" dirty="0" err="1"/>
              <a:t>Herrn</a:t>
            </a:r>
            <a:r>
              <a:rPr sz="1800" dirty="0"/>
              <a:t> </a:t>
            </a:r>
            <a:r>
              <a:rPr sz="1800" dirty="0" err="1"/>
              <a:t>über</a:t>
            </a:r>
            <a:r>
              <a:rPr sz="1800" dirty="0"/>
              <a:t> die Gemeinde </a:t>
            </a:r>
            <a:r>
              <a:rPr sz="1800" dirty="0" err="1"/>
              <a:t>eingesetzt</a:t>
            </a:r>
            <a:r>
              <a:rPr sz="1800" dirty="0"/>
              <a:t>." 		</a:t>
            </a:r>
            <a:r>
              <a:rPr sz="1400" dirty="0" err="1"/>
              <a:t>Epheser</a:t>
            </a:r>
            <a:r>
              <a:rPr sz="1400" dirty="0"/>
              <a:t> 1,19-22 NLB</a:t>
            </a:r>
          </a:p>
        </p:txBody>
      </p:sp>
      <p:sp>
        <p:nvSpPr>
          <p:cNvPr id="1336" name="Unsere Verteidigung"/>
          <p:cNvSpPr txBox="1">
            <a:spLocks noGrp="1"/>
          </p:cNvSpPr>
          <p:nvPr>
            <p:ph type="title"/>
          </p:nvPr>
        </p:nvSpPr>
        <p:spPr>
          <a:prstGeom prst="rect">
            <a:avLst/>
          </a:prstGeom>
        </p:spPr>
        <p:txBody>
          <a:bodyPr/>
          <a:lstStyle/>
          <a:p>
            <a:r>
              <a:t>Unsere Verteidigung </a:t>
            </a:r>
          </a:p>
        </p:txBody>
      </p:sp>
      <p:sp>
        <p:nvSpPr>
          <p:cNvPr id="133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141</a:t>
            </a:fld>
            <a:endParaRPr/>
          </a:p>
        </p:txBody>
      </p:sp>
    </p:spTree>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1.  Verstehe deine Stellung in Christus…"/>
          <p:cNvSpPr txBox="1">
            <a:spLocks noGrp="1"/>
          </p:cNvSpPr>
          <p:nvPr>
            <p:ph type="body" idx="1"/>
          </p:nvPr>
        </p:nvSpPr>
        <p:spPr>
          <a:xfrm>
            <a:off x="1146937" y="1501858"/>
            <a:ext cx="7593751" cy="3132422"/>
          </a:xfrm>
          <a:prstGeom prst="rect">
            <a:avLst/>
          </a:prstGeom>
        </p:spPr>
        <p:txBody>
          <a:bodyPr/>
          <a:lstStyle/>
          <a:p>
            <a:pPr>
              <a:defRPr b="1">
                <a:latin typeface="+mn-lt"/>
                <a:ea typeface="+mn-ea"/>
                <a:cs typeface="+mn-cs"/>
                <a:sym typeface="DIN Light"/>
              </a:defRPr>
            </a:pPr>
            <a:r>
              <a:rPr sz="1800" dirty="0"/>
              <a:t>1. 	</a:t>
            </a:r>
            <a:r>
              <a:rPr sz="1800" dirty="0" err="1"/>
              <a:t>Verstehe</a:t>
            </a:r>
            <a:r>
              <a:rPr sz="1800" dirty="0"/>
              <a:t> </a:t>
            </a:r>
            <a:r>
              <a:rPr sz="1800" dirty="0" err="1"/>
              <a:t>deine</a:t>
            </a:r>
            <a:r>
              <a:rPr sz="1800" dirty="0"/>
              <a:t> </a:t>
            </a:r>
            <a:r>
              <a:rPr sz="1800" dirty="0" err="1"/>
              <a:t>Stellung</a:t>
            </a:r>
            <a:r>
              <a:rPr sz="1800" dirty="0"/>
              <a:t> in Christus</a:t>
            </a:r>
          </a:p>
          <a:p>
            <a:pPr marL="474570" indent="-189828">
              <a:buSzPct val="100000"/>
              <a:buChar char="‣"/>
            </a:pPr>
            <a:r>
              <a:rPr sz="1800" dirty="0"/>
              <a:t>„</a:t>
            </a:r>
            <a:r>
              <a:rPr sz="1800" dirty="0" err="1"/>
              <a:t>Zusammen</a:t>
            </a:r>
            <a:r>
              <a:rPr sz="1800" dirty="0"/>
              <a:t> </a:t>
            </a:r>
            <a:r>
              <a:rPr sz="1800" dirty="0" err="1"/>
              <a:t>mit</a:t>
            </a:r>
            <a:r>
              <a:rPr sz="1800" dirty="0"/>
              <a:t> Jesus Christus hat er </a:t>
            </a:r>
            <a:r>
              <a:rPr sz="1800" dirty="0" err="1"/>
              <a:t>uns</a:t>
            </a:r>
            <a:r>
              <a:rPr sz="1800" dirty="0"/>
              <a:t> </a:t>
            </a:r>
            <a:r>
              <a:rPr sz="1800" dirty="0" err="1"/>
              <a:t>vom</a:t>
            </a:r>
            <a:r>
              <a:rPr sz="1800" dirty="0"/>
              <a:t> Tod </a:t>
            </a:r>
            <a:r>
              <a:rPr sz="1800" dirty="0" err="1"/>
              <a:t>auferweckt</a:t>
            </a:r>
            <a:r>
              <a:rPr sz="1800" dirty="0"/>
              <a:t>, und </a:t>
            </a:r>
            <a:r>
              <a:rPr sz="1800" dirty="0" err="1"/>
              <a:t>zusammen</a:t>
            </a:r>
            <a:r>
              <a:rPr sz="1800" dirty="0"/>
              <a:t> </a:t>
            </a:r>
            <a:r>
              <a:rPr sz="1800" dirty="0" err="1"/>
              <a:t>mit</a:t>
            </a:r>
            <a:r>
              <a:rPr sz="1800" dirty="0"/>
              <a:t> </a:t>
            </a:r>
            <a:r>
              <a:rPr sz="1800" dirty="0" err="1"/>
              <a:t>ihm</a:t>
            </a:r>
            <a:r>
              <a:rPr sz="1800" dirty="0"/>
              <a:t> hat er </a:t>
            </a:r>
            <a:r>
              <a:rPr sz="1800" dirty="0" err="1"/>
              <a:t>uns</a:t>
            </a:r>
            <a:r>
              <a:rPr sz="1800" dirty="0"/>
              <a:t> </a:t>
            </a:r>
            <a:r>
              <a:rPr sz="1800" dirty="0" err="1"/>
              <a:t>schon</a:t>
            </a:r>
            <a:r>
              <a:rPr sz="1800" dirty="0"/>
              <a:t> </a:t>
            </a:r>
            <a:r>
              <a:rPr sz="1800" dirty="0" err="1"/>
              <a:t>jetzt</a:t>
            </a:r>
            <a:r>
              <a:rPr sz="1800" dirty="0"/>
              <a:t> </a:t>
            </a:r>
            <a:r>
              <a:rPr sz="1800" dirty="0" err="1"/>
              <a:t>einen</a:t>
            </a:r>
            <a:r>
              <a:rPr sz="1800" dirty="0"/>
              <a:t> Platz in der </a:t>
            </a:r>
            <a:r>
              <a:rPr sz="1800" dirty="0" err="1"/>
              <a:t>himmlischen</a:t>
            </a:r>
            <a:r>
              <a:rPr sz="1800" dirty="0"/>
              <a:t> Welt </a:t>
            </a:r>
            <a:r>
              <a:rPr sz="1800" dirty="0" err="1"/>
              <a:t>gegeben</a:t>
            </a:r>
            <a:r>
              <a:rPr sz="1800" dirty="0"/>
              <a:t>, </a:t>
            </a:r>
            <a:r>
              <a:rPr sz="1800" dirty="0" err="1"/>
              <a:t>weil</a:t>
            </a:r>
            <a:r>
              <a:rPr sz="1800" dirty="0"/>
              <a:t> </a:t>
            </a:r>
            <a:r>
              <a:rPr sz="1800" dirty="0" err="1"/>
              <a:t>wir</a:t>
            </a:r>
            <a:r>
              <a:rPr sz="1800" dirty="0"/>
              <a:t> </a:t>
            </a:r>
            <a:r>
              <a:rPr sz="1800" dirty="0" err="1"/>
              <a:t>mit</a:t>
            </a:r>
            <a:r>
              <a:rPr sz="1800" dirty="0"/>
              <a:t> Jesus Christus </a:t>
            </a:r>
            <a:r>
              <a:rPr sz="1800" dirty="0" err="1"/>
              <a:t>verbunden</a:t>
            </a:r>
            <a:r>
              <a:rPr sz="1800" dirty="0"/>
              <a:t> </a:t>
            </a:r>
            <a:r>
              <a:rPr sz="1800" dirty="0" err="1"/>
              <a:t>sind</a:t>
            </a:r>
            <a:r>
              <a:rPr sz="1800" dirty="0"/>
              <a:t>.“		</a:t>
            </a:r>
            <a:endParaRPr lang="de-CH" sz="1800" dirty="0"/>
          </a:p>
          <a:p>
            <a:pPr marL="284742">
              <a:buSzPct val="100000"/>
            </a:pPr>
            <a:r>
              <a:rPr lang="de-CH" sz="1800" dirty="0"/>
              <a:t>												</a:t>
            </a:r>
            <a:r>
              <a:rPr sz="1400" dirty="0" err="1"/>
              <a:t>Epheser</a:t>
            </a:r>
            <a:r>
              <a:rPr sz="1400" dirty="0"/>
              <a:t> 2,6 NGÜ</a:t>
            </a:r>
          </a:p>
          <a:p>
            <a:pPr marL="474570" indent="-189828">
              <a:buSzPct val="100000"/>
              <a:buChar char="‣"/>
            </a:pPr>
            <a:r>
              <a:rPr sz="1800" dirty="0"/>
              <a:t>„Mir </a:t>
            </a:r>
            <a:r>
              <a:rPr sz="1800" dirty="0" err="1"/>
              <a:t>ist</a:t>
            </a:r>
            <a:r>
              <a:rPr sz="1800" dirty="0"/>
              <a:t> alle </a:t>
            </a:r>
            <a:r>
              <a:rPr sz="1800" dirty="0" err="1"/>
              <a:t>Macht</a:t>
            </a:r>
            <a:r>
              <a:rPr sz="1800" dirty="0"/>
              <a:t> </a:t>
            </a:r>
            <a:r>
              <a:rPr sz="1800" dirty="0" err="1"/>
              <a:t>im</a:t>
            </a:r>
            <a:r>
              <a:rPr sz="1800" dirty="0"/>
              <a:t> Himmel und auf der </a:t>
            </a:r>
            <a:r>
              <a:rPr sz="1800" dirty="0" err="1"/>
              <a:t>Erde</a:t>
            </a:r>
            <a:r>
              <a:rPr sz="1800" dirty="0"/>
              <a:t> </a:t>
            </a:r>
            <a:r>
              <a:rPr sz="1800" dirty="0" err="1"/>
              <a:t>gegeben</a:t>
            </a:r>
            <a:r>
              <a:rPr sz="1800" dirty="0"/>
              <a:t>. </a:t>
            </a:r>
            <a:r>
              <a:rPr sz="1800" dirty="0" err="1"/>
              <a:t>Darum</a:t>
            </a:r>
            <a:r>
              <a:rPr sz="1800" dirty="0"/>
              <a:t> </a:t>
            </a:r>
            <a:r>
              <a:rPr sz="1800" dirty="0" err="1"/>
              <a:t>geht</a:t>
            </a:r>
            <a:r>
              <a:rPr sz="1800" dirty="0"/>
              <a:t> </a:t>
            </a:r>
            <a:r>
              <a:rPr sz="1800" dirty="0" err="1"/>
              <a:t>zu</a:t>
            </a:r>
            <a:r>
              <a:rPr sz="1800" dirty="0"/>
              <a:t> </a:t>
            </a:r>
            <a:r>
              <a:rPr sz="1800" dirty="0" err="1"/>
              <a:t>allen</a:t>
            </a:r>
            <a:r>
              <a:rPr sz="1800" dirty="0"/>
              <a:t> </a:t>
            </a:r>
            <a:r>
              <a:rPr sz="1800" dirty="0" err="1"/>
              <a:t>Völkern</a:t>
            </a:r>
            <a:r>
              <a:rPr sz="1800" dirty="0"/>
              <a:t> und </a:t>
            </a:r>
            <a:r>
              <a:rPr sz="1800" dirty="0" err="1"/>
              <a:t>macht</a:t>
            </a:r>
            <a:r>
              <a:rPr sz="1800" dirty="0"/>
              <a:t> die Menschen </a:t>
            </a:r>
            <a:r>
              <a:rPr sz="1800" dirty="0" err="1"/>
              <a:t>zu</a:t>
            </a:r>
            <a:r>
              <a:rPr sz="1800" dirty="0"/>
              <a:t> </a:t>
            </a:r>
            <a:r>
              <a:rPr sz="1800" dirty="0" err="1"/>
              <a:t>meinen</a:t>
            </a:r>
            <a:r>
              <a:rPr sz="1800" dirty="0"/>
              <a:t> </a:t>
            </a:r>
            <a:r>
              <a:rPr sz="1800" dirty="0" err="1"/>
              <a:t>Jüngern</a:t>
            </a:r>
            <a:r>
              <a:rPr sz="1800" dirty="0"/>
              <a:t>…“					</a:t>
            </a:r>
            <a:r>
              <a:rPr lang="de-CH" sz="1800" dirty="0"/>
              <a:t>										</a:t>
            </a:r>
            <a:r>
              <a:rPr sz="1400" dirty="0" err="1"/>
              <a:t>Matthäus</a:t>
            </a:r>
            <a:r>
              <a:rPr sz="1400" dirty="0"/>
              <a:t> 28,18-19 NGÜ</a:t>
            </a:r>
          </a:p>
        </p:txBody>
      </p:sp>
      <p:sp>
        <p:nvSpPr>
          <p:cNvPr id="1340" name="Unsere Verteidigung"/>
          <p:cNvSpPr txBox="1">
            <a:spLocks noGrp="1"/>
          </p:cNvSpPr>
          <p:nvPr>
            <p:ph type="title"/>
          </p:nvPr>
        </p:nvSpPr>
        <p:spPr>
          <a:prstGeom prst="rect">
            <a:avLst/>
          </a:prstGeom>
        </p:spPr>
        <p:txBody>
          <a:bodyPr/>
          <a:lstStyle/>
          <a:p>
            <a:r>
              <a:t>Unsere Verteidigung </a:t>
            </a:r>
          </a:p>
        </p:txBody>
      </p:sp>
      <p:sp>
        <p:nvSpPr>
          <p:cNvPr id="134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142</a:t>
            </a:fld>
            <a:endParaRPr/>
          </a:p>
        </p:txBody>
      </p:sp>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1.  Verstehe deine Stellung in Christus…"/>
          <p:cNvSpPr txBox="1">
            <a:spLocks noGrp="1"/>
          </p:cNvSpPr>
          <p:nvPr>
            <p:ph type="body" idx="1"/>
          </p:nvPr>
        </p:nvSpPr>
        <p:spPr>
          <a:xfrm>
            <a:off x="1146938" y="1501858"/>
            <a:ext cx="7593751" cy="3132422"/>
          </a:xfrm>
          <a:prstGeom prst="rect">
            <a:avLst/>
          </a:prstGeom>
        </p:spPr>
        <p:txBody>
          <a:bodyPr/>
          <a:lstStyle/>
          <a:p>
            <a:pPr>
              <a:defRPr b="1">
                <a:latin typeface="+mn-lt"/>
                <a:ea typeface="+mn-ea"/>
                <a:cs typeface="+mn-cs"/>
                <a:sym typeface="DIN Light"/>
              </a:defRPr>
            </a:pPr>
            <a:r>
              <a:rPr sz="1800" dirty="0"/>
              <a:t>1. 	</a:t>
            </a:r>
            <a:r>
              <a:rPr sz="1800" dirty="0" err="1"/>
              <a:t>Verstehe</a:t>
            </a:r>
            <a:r>
              <a:rPr sz="1800" dirty="0"/>
              <a:t> </a:t>
            </a:r>
            <a:r>
              <a:rPr sz="1800" dirty="0" err="1"/>
              <a:t>deine</a:t>
            </a:r>
            <a:r>
              <a:rPr sz="1800" dirty="0"/>
              <a:t> </a:t>
            </a:r>
            <a:r>
              <a:rPr sz="1800" dirty="0" err="1"/>
              <a:t>Stellung</a:t>
            </a:r>
            <a:r>
              <a:rPr sz="1800" dirty="0"/>
              <a:t> in Christus</a:t>
            </a:r>
          </a:p>
          <a:p>
            <a:pPr marL="474570" indent="-189828">
              <a:spcBef>
                <a:spcPts val="1055"/>
              </a:spcBef>
              <a:buSzPct val="100000"/>
              <a:buChar char="‣"/>
            </a:pPr>
            <a:r>
              <a:rPr sz="1800" dirty="0"/>
              <a:t>"</a:t>
            </a:r>
            <a:r>
              <a:rPr sz="1800" dirty="0" err="1"/>
              <a:t>Werdet</a:t>
            </a:r>
            <a:r>
              <a:rPr sz="1800" dirty="0"/>
              <a:t> stark </a:t>
            </a:r>
            <a:r>
              <a:rPr sz="1800" dirty="0" err="1"/>
              <a:t>durch</a:t>
            </a:r>
            <a:r>
              <a:rPr sz="1800" dirty="0"/>
              <a:t> die </a:t>
            </a:r>
            <a:r>
              <a:rPr sz="1800" dirty="0" err="1"/>
              <a:t>Verbindung</a:t>
            </a:r>
            <a:r>
              <a:rPr sz="1800" dirty="0"/>
              <a:t> </a:t>
            </a:r>
            <a:r>
              <a:rPr sz="1800" dirty="0" err="1"/>
              <a:t>mit</a:t>
            </a:r>
            <a:r>
              <a:rPr sz="1800" dirty="0"/>
              <a:t> dem </a:t>
            </a:r>
            <a:r>
              <a:rPr sz="1800" dirty="0" err="1"/>
              <a:t>Herrn</a:t>
            </a:r>
            <a:r>
              <a:rPr sz="1800" dirty="0"/>
              <a:t>! </a:t>
            </a:r>
            <a:r>
              <a:rPr sz="1800" dirty="0" err="1"/>
              <a:t>Lasst</a:t>
            </a:r>
            <a:r>
              <a:rPr sz="1800" dirty="0"/>
              <a:t> </a:t>
            </a:r>
            <a:r>
              <a:rPr sz="1800" dirty="0" err="1"/>
              <a:t>euch</a:t>
            </a:r>
            <a:r>
              <a:rPr sz="1800" dirty="0"/>
              <a:t> </a:t>
            </a:r>
            <a:r>
              <a:rPr sz="1800" dirty="0" err="1"/>
              <a:t>stärken</a:t>
            </a:r>
            <a:r>
              <a:rPr sz="1800" dirty="0"/>
              <a:t> von seiner Kraft!"  				</a:t>
            </a:r>
            <a:r>
              <a:rPr lang="de-CH" sz="1800" dirty="0"/>
              <a:t>		</a:t>
            </a:r>
            <a:r>
              <a:rPr sz="1400" dirty="0" err="1"/>
              <a:t>Epheser</a:t>
            </a:r>
            <a:r>
              <a:rPr sz="1400" dirty="0"/>
              <a:t> 6,10 GNB</a:t>
            </a:r>
          </a:p>
          <a:p>
            <a:pPr marL="474570" lvl="1" indent="-189828">
              <a:spcBef>
                <a:spcPts val="1055"/>
              </a:spcBef>
              <a:buSzPct val="100000"/>
              <a:buChar char="‣"/>
            </a:pPr>
            <a:r>
              <a:rPr sz="1800" dirty="0"/>
              <a:t>"</a:t>
            </a:r>
            <a:r>
              <a:rPr sz="1800" dirty="0" err="1"/>
              <a:t>Darum</a:t>
            </a:r>
            <a:r>
              <a:rPr sz="1800" dirty="0"/>
              <a:t> </a:t>
            </a:r>
            <a:r>
              <a:rPr sz="1800" dirty="0" err="1"/>
              <a:t>greift</a:t>
            </a:r>
            <a:r>
              <a:rPr sz="1800" dirty="0"/>
              <a:t> </a:t>
            </a:r>
            <a:r>
              <a:rPr sz="1800" dirty="0" err="1"/>
              <a:t>zu</a:t>
            </a:r>
            <a:r>
              <a:rPr sz="1800" dirty="0"/>
              <a:t> den Waffen </a:t>
            </a:r>
            <a:r>
              <a:rPr sz="1800" dirty="0" err="1"/>
              <a:t>Gottes</a:t>
            </a:r>
            <a:r>
              <a:rPr sz="1800" dirty="0"/>
              <a:t>! </a:t>
            </a:r>
            <a:r>
              <a:rPr sz="1800" dirty="0" err="1"/>
              <a:t>Wenn</a:t>
            </a:r>
            <a:r>
              <a:rPr sz="1800" dirty="0"/>
              <a:t> </a:t>
            </a:r>
            <a:r>
              <a:rPr sz="1800" dirty="0" err="1"/>
              <a:t>dann</a:t>
            </a:r>
            <a:r>
              <a:rPr sz="1800" dirty="0"/>
              <a:t> der </a:t>
            </a:r>
            <a:r>
              <a:rPr sz="1800" dirty="0" err="1"/>
              <a:t>schlimme</a:t>
            </a:r>
            <a:r>
              <a:rPr sz="1800" dirty="0"/>
              <a:t> Tag </a:t>
            </a:r>
            <a:r>
              <a:rPr sz="1800" dirty="0" err="1"/>
              <a:t>kommt</a:t>
            </a:r>
            <a:r>
              <a:rPr sz="1800" dirty="0"/>
              <a:t>, </a:t>
            </a:r>
            <a:r>
              <a:rPr sz="1800" dirty="0" err="1"/>
              <a:t>könnt</a:t>
            </a:r>
            <a:r>
              <a:rPr sz="1800" dirty="0"/>
              <a:t> </a:t>
            </a:r>
            <a:r>
              <a:rPr sz="1800" dirty="0" err="1"/>
              <a:t>ihr</a:t>
            </a:r>
            <a:r>
              <a:rPr sz="1800" dirty="0"/>
              <a:t> </a:t>
            </a:r>
            <a:r>
              <a:rPr sz="1800" dirty="0" err="1"/>
              <a:t>Widerstand</a:t>
            </a:r>
            <a:r>
              <a:rPr sz="1800" dirty="0"/>
              <a:t> </a:t>
            </a:r>
            <a:r>
              <a:rPr sz="1800" dirty="0" err="1"/>
              <a:t>leisten</a:t>
            </a:r>
            <a:r>
              <a:rPr sz="1800" dirty="0"/>
              <a:t>, </a:t>
            </a:r>
            <a:r>
              <a:rPr sz="1800" dirty="0" err="1"/>
              <a:t>jeden</a:t>
            </a:r>
            <a:r>
              <a:rPr sz="1800" dirty="0"/>
              <a:t> </a:t>
            </a:r>
            <a:r>
              <a:rPr sz="1800" dirty="0" err="1"/>
              <a:t>Feind</a:t>
            </a:r>
            <a:r>
              <a:rPr sz="1800" dirty="0"/>
              <a:t> </a:t>
            </a:r>
            <a:r>
              <a:rPr sz="1800" dirty="0" err="1"/>
              <a:t>niederkämpfen</a:t>
            </a:r>
            <a:r>
              <a:rPr sz="1800" dirty="0"/>
              <a:t> und </a:t>
            </a:r>
            <a:r>
              <a:rPr sz="1800" dirty="0" err="1"/>
              <a:t>siegreich</a:t>
            </a:r>
            <a:r>
              <a:rPr sz="1800" dirty="0"/>
              <a:t> das Feld </a:t>
            </a:r>
            <a:r>
              <a:rPr sz="1800" dirty="0" err="1"/>
              <a:t>behaupten</a:t>
            </a:r>
            <a:r>
              <a:rPr sz="1800" dirty="0"/>
              <a:t>."													</a:t>
            </a:r>
            <a:r>
              <a:rPr lang="de-CH" sz="1800" dirty="0"/>
              <a:t>													</a:t>
            </a:r>
            <a:r>
              <a:rPr sz="1400" dirty="0" err="1"/>
              <a:t>Epheser</a:t>
            </a:r>
            <a:r>
              <a:rPr sz="1400" dirty="0"/>
              <a:t> 6,13 GNB </a:t>
            </a:r>
          </a:p>
          <a:p>
            <a:pPr marL="423949" lvl="1" indent="-139207">
              <a:spcBef>
                <a:spcPts val="1055"/>
              </a:spcBef>
              <a:buSzPct val="100000"/>
              <a:buChar char="‣"/>
            </a:pPr>
            <a:r>
              <a:rPr sz="1400" dirty="0"/>
              <a:t>"</a:t>
            </a:r>
            <a:r>
              <a:rPr sz="1800" dirty="0" err="1"/>
              <a:t>Deshalb</a:t>
            </a:r>
            <a:r>
              <a:rPr sz="1800" dirty="0"/>
              <a:t> </a:t>
            </a:r>
            <a:r>
              <a:rPr sz="1800" dirty="0" err="1"/>
              <a:t>ordnet</a:t>
            </a:r>
            <a:r>
              <a:rPr sz="1800" dirty="0"/>
              <a:t> </a:t>
            </a:r>
            <a:r>
              <a:rPr sz="1800" dirty="0" err="1"/>
              <a:t>euch</a:t>
            </a:r>
            <a:r>
              <a:rPr sz="1800" dirty="0"/>
              <a:t> Gott </a:t>
            </a:r>
            <a:r>
              <a:rPr sz="1800" dirty="0" err="1"/>
              <a:t>unter</a:t>
            </a:r>
            <a:r>
              <a:rPr sz="1800" dirty="0"/>
              <a:t>! </a:t>
            </a:r>
            <a:r>
              <a:rPr sz="1800" dirty="0" err="1"/>
              <a:t>Leistet</a:t>
            </a:r>
            <a:r>
              <a:rPr sz="1800" dirty="0"/>
              <a:t> dem Teufel </a:t>
            </a:r>
            <a:r>
              <a:rPr sz="1800" dirty="0" err="1"/>
              <a:t>Widerstand</a:t>
            </a:r>
            <a:r>
              <a:rPr sz="1800" dirty="0"/>
              <a:t>, und er </a:t>
            </a:r>
            <a:r>
              <a:rPr sz="1800" dirty="0" err="1"/>
              <a:t>wird</a:t>
            </a:r>
            <a:r>
              <a:rPr sz="1800" dirty="0"/>
              <a:t> </a:t>
            </a:r>
            <a:r>
              <a:rPr sz="1800" dirty="0" err="1"/>
              <a:t>vor</a:t>
            </a:r>
            <a:r>
              <a:rPr sz="1800" dirty="0"/>
              <a:t> </a:t>
            </a:r>
            <a:r>
              <a:rPr sz="1800" dirty="0" err="1"/>
              <a:t>euch</a:t>
            </a:r>
            <a:r>
              <a:rPr sz="1800" dirty="0"/>
              <a:t> </a:t>
            </a:r>
            <a:r>
              <a:rPr sz="1800" dirty="0" err="1"/>
              <a:t>fliehen</a:t>
            </a:r>
            <a:r>
              <a:rPr sz="1800" dirty="0"/>
              <a:t>."</a:t>
            </a:r>
            <a:r>
              <a:rPr sz="1400" dirty="0"/>
              <a:t>	</a:t>
            </a:r>
            <a:r>
              <a:rPr lang="de-CH" sz="1400" dirty="0"/>
              <a:t>				</a:t>
            </a:r>
            <a:r>
              <a:rPr sz="1400" dirty="0" err="1"/>
              <a:t>Jakobus</a:t>
            </a:r>
            <a:r>
              <a:rPr sz="1400" dirty="0"/>
              <a:t> 4,7 GNB</a:t>
            </a:r>
          </a:p>
        </p:txBody>
      </p:sp>
      <p:sp>
        <p:nvSpPr>
          <p:cNvPr id="1344" name="Unsere Verteidigung"/>
          <p:cNvSpPr txBox="1">
            <a:spLocks noGrp="1"/>
          </p:cNvSpPr>
          <p:nvPr>
            <p:ph type="title"/>
          </p:nvPr>
        </p:nvSpPr>
        <p:spPr>
          <a:prstGeom prst="rect">
            <a:avLst/>
          </a:prstGeom>
        </p:spPr>
        <p:txBody>
          <a:bodyPr/>
          <a:lstStyle/>
          <a:p>
            <a:r>
              <a:t>Unsere Verteidigung </a:t>
            </a:r>
          </a:p>
        </p:txBody>
      </p:sp>
      <p:sp>
        <p:nvSpPr>
          <p:cNvPr id="134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143</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34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34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3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 grpId="1" build="p" bldLvl="5"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2.  Fürchte dich nicht!…"/>
          <p:cNvSpPr txBox="1">
            <a:spLocks noGrp="1"/>
          </p:cNvSpPr>
          <p:nvPr>
            <p:ph type="body" idx="1"/>
          </p:nvPr>
        </p:nvSpPr>
        <p:spPr>
          <a:xfrm>
            <a:off x="1146938" y="1596126"/>
            <a:ext cx="7593751" cy="3132422"/>
          </a:xfrm>
          <a:prstGeom prst="rect">
            <a:avLst/>
          </a:prstGeom>
        </p:spPr>
        <p:txBody>
          <a:bodyPr/>
          <a:lstStyle/>
          <a:p>
            <a:pPr>
              <a:defRPr b="1">
                <a:latin typeface="+mn-lt"/>
                <a:ea typeface="+mn-ea"/>
                <a:cs typeface="+mn-cs"/>
                <a:sym typeface="DIN Light"/>
              </a:defRPr>
            </a:pPr>
            <a:r>
              <a:rPr sz="1800" dirty="0"/>
              <a:t>2. 	</a:t>
            </a:r>
            <a:r>
              <a:rPr sz="1800" dirty="0" err="1"/>
              <a:t>Fürchte</a:t>
            </a:r>
            <a:r>
              <a:rPr sz="1800" dirty="0"/>
              <a:t> dich </a:t>
            </a:r>
            <a:r>
              <a:rPr sz="1800" dirty="0" err="1"/>
              <a:t>nicht</a:t>
            </a:r>
            <a:r>
              <a:rPr sz="1800" dirty="0"/>
              <a:t>!</a:t>
            </a:r>
          </a:p>
          <a:p>
            <a:pPr marL="474570" indent="-189828">
              <a:spcBef>
                <a:spcPts val="1055"/>
              </a:spcBef>
              <a:buSzPct val="100000"/>
              <a:buChar char="‣"/>
            </a:pPr>
            <a:r>
              <a:rPr sz="1800" dirty="0"/>
              <a:t>Satan will, </a:t>
            </a:r>
            <a:r>
              <a:rPr sz="1800" dirty="0" err="1"/>
              <a:t>dass</a:t>
            </a:r>
            <a:r>
              <a:rPr sz="1800" dirty="0"/>
              <a:t> du dich </a:t>
            </a:r>
            <a:r>
              <a:rPr sz="1800" dirty="0" err="1"/>
              <a:t>vor</a:t>
            </a:r>
            <a:r>
              <a:rPr sz="1800" dirty="0"/>
              <a:t> </a:t>
            </a:r>
            <a:r>
              <a:rPr sz="1800" dirty="0" err="1"/>
              <a:t>ihm</a:t>
            </a:r>
            <a:r>
              <a:rPr sz="1800" dirty="0"/>
              <a:t> </a:t>
            </a:r>
            <a:r>
              <a:rPr sz="1800" dirty="0" err="1"/>
              <a:t>fürchtest</a:t>
            </a:r>
            <a:r>
              <a:rPr sz="1800" dirty="0"/>
              <a:t>,</a:t>
            </a:r>
            <a:r>
              <a:rPr lang="de-CH" sz="1800" dirty="0"/>
              <a:t> statt dass du in der Gottesfurcht lebst. D</a:t>
            </a:r>
            <a:r>
              <a:rPr sz="1800" dirty="0" err="1"/>
              <a:t>enn</a:t>
            </a:r>
            <a:r>
              <a:rPr sz="1800" dirty="0"/>
              <a:t> er will an </a:t>
            </a:r>
            <a:r>
              <a:rPr sz="1800" dirty="0" err="1"/>
              <a:t>Gottes</a:t>
            </a:r>
            <a:r>
              <a:rPr sz="1800" dirty="0"/>
              <a:t> Stelle </a:t>
            </a:r>
            <a:r>
              <a:rPr sz="1800" dirty="0" err="1"/>
              <a:t>angebetet</a:t>
            </a:r>
            <a:r>
              <a:rPr sz="1800" dirty="0"/>
              <a:t> </a:t>
            </a:r>
            <a:r>
              <a:rPr sz="1800" dirty="0" err="1"/>
              <a:t>werden</a:t>
            </a:r>
            <a:r>
              <a:rPr lang="de-CH" sz="1800" dirty="0"/>
              <a:t>! </a:t>
            </a:r>
            <a:endParaRPr sz="1800" dirty="0"/>
          </a:p>
          <a:p>
            <a:pPr marL="474570" indent="-189828">
              <a:spcBef>
                <a:spcPts val="1055"/>
              </a:spcBef>
              <a:buSzPct val="100000"/>
              <a:buChar char="‣"/>
            </a:pPr>
            <a:r>
              <a:rPr sz="1800" dirty="0"/>
              <a:t>Das </a:t>
            </a:r>
            <a:r>
              <a:rPr sz="1800" dirty="0" err="1"/>
              <a:t>einzig</a:t>
            </a:r>
            <a:r>
              <a:rPr sz="1800" dirty="0"/>
              <a:t> Gro</a:t>
            </a:r>
            <a:r>
              <a:rPr lang="de-CH" sz="1800" dirty="0" err="1"/>
              <a:t>ss</a:t>
            </a:r>
            <a:r>
              <a:rPr sz="1800" dirty="0"/>
              <a:t>e an </a:t>
            </a:r>
            <a:r>
              <a:rPr sz="1800" dirty="0" err="1"/>
              <a:t>Dämonen</a:t>
            </a:r>
            <a:r>
              <a:rPr sz="1800" dirty="0"/>
              <a:t> </a:t>
            </a:r>
            <a:r>
              <a:rPr sz="1800" dirty="0" err="1"/>
              <a:t>ist</a:t>
            </a:r>
            <a:r>
              <a:rPr sz="1800" dirty="0"/>
              <a:t> </a:t>
            </a:r>
            <a:r>
              <a:rPr sz="1800" dirty="0" err="1"/>
              <a:t>ihre</a:t>
            </a:r>
            <a:r>
              <a:rPr sz="1800" dirty="0"/>
              <a:t> </a:t>
            </a:r>
            <a:r>
              <a:rPr sz="1800" dirty="0" err="1"/>
              <a:t>Klappe</a:t>
            </a:r>
            <a:r>
              <a:rPr sz="1800" dirty="0"/>
              <a:t>! Sie </a:t>
            </a:r>
            <a:r>
              <a:rPr sz="1800" dirty="0" err="1"/>
              <a:t>sind</a:t>
            </a:r>
            <a:r>
              <a:rPr sz="1800" dirty="0"/>
              <a:t> </a:t>
            </a:r>
            <a:r>
              <a:rPr sz="1800" dirty="0" err="1"/>
              <a:t>wie</a:t>
            </a:r>
            <a:r>
              <a:rPr sz="1800" dirty="0"/>
              <a:t> </a:t>
            </a:r>
            <a:r>
              <a:rPr sz="1800" dirty="0" err="1"/>
              <a:t>Hunde</a:t>
            </a:r>
            <a:r>
              <a:rPr sz="1800" dirty="0"/>
              <a:t>, die </a:t>
            </a:r>
            <a:r>
              <a:rPr sz="1800" dirty="0" err="1"/>
              <a:t>zwar</a:t>
            </a:r>
            <a:r>
              <a:rPr sz="1800" dirty="0"/>
              <a:t> </a:t>
            </a:r>
            <a:r>
              <a:rPr sz="1800" dirty="0" err="1"/>
              <a:t>laut</a:t>
            </a:r>
            <a:r>
              <a:rPr sz="1800" dirty="0"/>
              <a:t> </a:t>
            </a:r>
            <a:r>
              <a:rPr sz="1800" dirty="0" err="1"/>
              <a:t>bellen</a:t>
            </a:r>
            <a:r>
              <a:rPr sz="1800" dirty="0"/>
              <a:t>, </a:t>
            </a:r>
            <a:r>
              <a:rPr sz="1800" dirty="0" err="1"/>
              <a:t>aber</a:t>
            </a:r>
            <a:r>
              <a:rPr sz="1800" dirty="0"/>
              <a:t> </a:t>
            </a:r>
            <a:r>
              <a:rPr sz="1800" dirty="0" err="1"/>
              <a:t>keine</a:t>
            </a:r>
            <a:r>
              <a:rPr sz="1800" dirty="0"/>
              <a:t> </a:t>
            </a:r>
            <a:r>
              <a:rPr sz="1800" dirty="0" err="1"/>
              <a:t>Zähne</a:t>
            </a:r>
            <a:r>
              <a:rPr sz="1800" dirty="0"/>
              <a:t> </a:t>
            </a:r>
            <a:r>
              <a:rPr sz="1800" dirty="0" err="1"/>
              <a:t>haben</a:t>
            </a:r>
            <a:r>
              <a:rPr sz="1800" dirty="0"/>
              <a:t>.</a:t>
            </a:r>
          </a:p>
          <a:p>
            <a:pPr marL="474570" indent="-189828">
              <a:spcBef>
                <a:spcPts val="1055"/>
              </a:spcBef>
              <a:buSzPct val="100000"/>
              <a:buChar char="‣"/>
            </a:pPr>
            <a:r>
              <a:rPr sz="1800" dirty="0" err="1"/>
              <a:t>Dämonen</a:t>
            </a:r>
            <a:r>
              <a:rPr sz="1800" dirty="0"/>
              <a:t> </a:t>
            </a:r>
            <a:r>
              <a:rPr sz="1800" dirty="0" err="1"/>
              <a:t>haben</a:t>
            </a:r>
            <a:r>
              <a:rPr sz="1800" dirty="0"/>
              <a:t> </a:t>
            </a:r>
            <a:r>
              <a:rPr sz="1800" dirty="0" err="1"/>
              <a:t>panische</a:t>
            </a:r>
            <a:r>
              <a:rPr sz="1800" dirty="0"/>
              <a:t> Angst </a:t>
            </a:r>
            <a:r>
              <a:rPr sz="1800" dirty="0" err="1"/>
              <a:t>vor</a:t>
            </a:r>
            <a:r>
              <a:rPr sz="1800" dirty="0"/>
              <a:t> Christen, die die </a:t>
            </a:r>
            <a:r>
              <a:rPr sz="1800" dirty="0" err="1"/>
              <a:t>Macht</a:t>
            </a:r>
            <a:r>
              <a:rPr sz="1800" dirty="0"/>
              <a:t> und </a:t>
            </a:r>
            <a:r>
              <a:rPr sz="1800" dirty="0" err="1"/>
              <a:t>Autorität</a:t>
            </a:r>
            <a:r>
              <a:rPr sz="1800" dirty="0"/>
              <a:t> in Christus </a:t>
            </a:r>
            <a:r>
              <a:rPr sz="1800" dirty="0" err="1"/>
              <a:t>kennen</a:t>
            </a:r>
            <a:r>
              <a:rPr sz="1800" dirty="0"/>
              <a:t> und </a:t>
            </a:r>
            <a:r>
              <a:rPr sz="1800" dirty="0" err="1"/>
              <a:t>praktizieren</a:t>
            </a:r>
            <a:r>
              <a:rPr sz="1800" dirty="0"/>
              <a:t>.</a:t>
            </a:r>
          </a:p>
        </p:txBody>
      </p:sp>
      <p:sp>
        <p:nvSpPr>
          <p:cNvPr id="1348" name="Unsere Verteidigung"/>
          <p:cNvSpPr txBox="1">
            <a:spLocks noGrp="1"/>
          </p:cNvSpPr>
          <p:nvPr>
            <p:ph type="title"/>
          </p:nvPr>
        </p:nvSpPr>
        <p:spPr>
          <a:prstGeom prst="rect">
            <a:avLst/>
          </a:prstGeom>
        </p:spPr>
        <p:txBody>
          <a:bodyPr/>
          <a:lstStyle/>
          <a:p>
            <a:r>
              <a:t>Unsere Verteidigung </a:t>
            </a:r>
          </a:p>
        </p:txBody>
      </p:sp>
      <p:sp>
        <p:nvSpPr>
          <p:cNvPr id="134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144</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3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4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4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 grpId="1" build="p" bldLvl="5"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 name="Dämonen sind wie Bazillen. Sie existieren millionenfach.…"/>
          <p:cNvSpPr txBox="1">
            <a:spLocks noGrp="1"/>
          </p:cNvSpPr>
          <p:nvPr>
            <p:ph type="body" sz="quarter" idx="1"/>
          </p:nvPr>
        </p:nvSpPr>
        <p:spPr>
          <a:xfrm>
            <a:off x="802829" y="1640264"/>
            <a:ext cx="3879985" cy="2726143"/>
          </a:xfrm>
          <a:prstGeom prst="rect">
            <a:avLst/>
          </a:prstGeom>
        </p:spPr>
        <p:txBody>
          <a:bodyPr/>
          <a:lstStyle/>
          <a:p>
            <a:r>
              <a:rPr sz="1800" dirty="0" err="1"/>
              <a:t>Dämonen</a:t>
            </a:r>
            <a:r>
              <a:rPr sz="1800" dirty="0"/>
              <a:t> </a:t>
            </a:r>
            <a:r>
              <a:rPr sz="1800" dirty="0" err="1"/>
              <a:t>sind</a:t>
            </a:r>
            <a:r>
              <a:rPr sz="1800" dirty="0"/>
              <a:t> </a:t>
            </a:r>
            <a:r>
              <a:rPr sz="1800" dirty="0" err="1"/>
              <a:t>wie</a:t>
            </a:r>
            <a:r>
              <a:rPr sz="1800" dirty="0"/>
              <a:t> </a:t>
            </a:r>
            <a:r>
              <a:rPr sz="1800" dirty="0" err="1"/>
              <a:t>Bazillen</a:t>
            </a:r>
            <a:r>
              <a:rPr sz="1800" dirty="0"/>
              <a:t>. </a:t>
            </a:r>
            <a:r>
              <a:rPr lang="de-CH" sz="1800" dirty="0"/>
              <a:t>                   </a:t>
            </a:r>
            <a:r>
              <a:rPr sz="1800" dirty="0"/>
              <a:t>Sie </a:t>
            </a:r>
            <a:r>
              <a:rPr sz="1800" dirty="0" err="1"/>
              <a:t>existieren</a:t>
            </a:r>
            <a:r>
              <a:rPr sz="1800" dirty="0"/>
              <a:t> </a:t>
            </a:r>
            <a:r>
              <a:rPr sz="1800" dirty="0" err="1"/>
              <a:t>millionenfach</a:t>
            </a:r>
            <a:r>
              <a:rPr sz="1800" dirty="0"/>
              <a:t>.</a:t>
            </a:r>
          </a:p>
          <a:p>
            <a:r>
              <a:rPr sz="1800" dirty="0" err="1"/>
              <a:t>Mit</a:t>
            </a:r>
            <a:r>
              <a:rPr sz="1800" dirty="0"/>
              <a:t> </a:t>
            </a:r>
            <a:r>
              <a:rPr sz="1800" dirty="0" err="1"/>
              <a:t>Bazillen</a:t>
            </a:r>
            <a:r>
              <a:rPr sz="1800" dirty="0"/>
              <a:t> </a:t>
            </a:r>
            <a:r>
              <a:rPr sz="1800" dirty="0" err="1"/>
              <a:t>haben</a:t>
            </a:r>
            <a:r>
              <a:rPr sz="1800" dirty="0"/>
              <a:t> </a:t>
            </a:r>
            <a:r>
              <a:rPr sz="1800" dirty="0" err="1"/>
              <a:t>wir</a:t>
            </a:r>
            <a:r>
              <a:rPr sz="1800" dirty="0"/>
              <a:t> </a:t>
            </a:r>
            <a:r>
              <a:rPr sz="1800" dirty="0" err="1"/>
              <a:t>gelernt</a:t>
            </a:r>
            <a:r>
              <a:rPr sz="1800" dirty="0"/>
              <a:t> </a:t>
            </a:r>
            <a:r>
              <a:rPr sz="1800" dirty="0" err="1"/>
              <a:t>umzugehen</a:t>
            </a:r>
            <a:r>
              <a:rPr sz="1800" dirty="0"/>
              <a:t>. </a:t>
            </a:r>
          </a:p>
          <a:p>
            <a:r>
              <a:rPr sz="1800" dirty="0" err="1"/>
              <a:t>Gehe</a:t>
            </a:r>
            <a:r>
              <a:rPr sz="1800" dirty="0"/>
              <a:t> </a:t>
            </a:r>
            <a:r>
              <a:rPr sz="1800" dirty="0" err="1"/>
              <a:t>genauso</a:t>
            </a:r>
            <a:r>
              <a:rPr sz="1800" dirty="0"/>
              <a:t> </a:t>
            </a:r>
            <a:r>
              <a:rPr sz="1800" dirty="0" err="1"/>
              <a:t>mit</a:t>
            </a:r>
            <a:r>
              <a:rPr sz="1800" dirty="0"/>
              <a:t> den </a:t>
            </a:r>
            <a:r>
              <a:rPr sz="1800" dirty="0" err="1"/>
              <a:t>Dämonen</a:t>
            </a:r>
            <a:r>
              <a:rPr sz="1800" dirty="0"/>
              <a:t> um und </a:t>
            </a:r>
            <a:r>
              <a:rPr sz="1800" dirty="0" err="1"/>
              <a:t>lebe</a:t>
            </a:r>
            <a:r>
              <a:rPr sz="1800" dirty="0"/>
              <a:t>!</a:t>
            </a:r>
          </a:p>
        </p:txBody>
      </p:sp>
      <p:sp>
        <p:nvSpPr>
          <p:cNvPr id="1352" name="Fürchte Dich nicht!"/>
          <p:cNvSpPr txBox="1">
            <a:spLocks noGrp="1"/>
          </p:cNvSpPr>
          <p:nvPr>
            <p:ph type="title"/>
          </p:nvPr>
        </p:nvSpPr>
        <p:spPr>
          <a:prstGeom prst="rect">
            <a:avLst/>
          </a:prstGeom>
        </p:spPr>
        <p:txBody>
          <a:bodyPr/>
          <a:lstStyle/>
          <a:p>
            <a:r>
              <a:t>Fürchte Dich nicht!</a:t>
            </a:r>
          </a:p>
        </p:txBody>
      </p:sp>
      <p:pic>
        <p:nvPicPr>
          <p:cNvPr id="1353" name="Bild 6.png" descr="Bild 6.png"/>
          <p:cNvPicPr>
            <a:picLocks noGrp="1"/>
          </p:cNvPicPr>
          <p:nvPr>
            <p:ph type="pic" idx="13"/>
          </p:nvPr>
        </p:nvPicPr>
        <p:blipFill>
          <a:blip r:embed="rId2"/>
          <a:srcRect l="3293" r="3294" b="1"/>
          <a:stretch>
            <a:fillRect/>
          </a:stretch>
        </p:blipFill>
        <p:spPr>
          <a:xfrm>
            <a:off x="5034798" y="1074779"/>
            <a:ext cx="2657768" cy="31658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1"/>
                </a:lnTo>
                <a:lnTo>
                  <a:pt x="61" y="158"/>
                </a:lnTo>
                <a:lnTo>
                  <a:pt x="199" y="157"/>
                </a:lnTo>
                <a:lnTo>
                  <a:pt x="362" y="154"/>
                </a:lnTo>
                <a:lnTo>
                  <a:pt x="551" y="151"/>
                </a:lnTo>
                <a:lnTo>
                  <a:pt x="769" y="150"/>
                </a:lnTo>
                <a:lnTo>
                  <a:pt x="1017" y="149"/>
                </a:lnTo>
                <a:lnTo>
                  <a:pt x="1300" y="147"/>
                </a:lnTo>
                <a:lnTo>
                  <a:pt x="1616" y="146"/>
                </a:lnTo>
                <a:lnTo>
                  <a:pt x="1968" y="144"/>
                </a:lnTo>
                <a:lnTo>
                  <a:pt x="2361" y="143"/>
                </a:lnTo>
                <a:lnTo>
                  <a:pt x="2793" y="143"/>
                </a:lnTo>
                <a:lnTo>
                  <a:pt x="3269" y="141"/>
                </a:lnTo>
                <a:lnTo>
                  <a:pt x="3790" y="141"/>
                </a:lnTo>
                <a:lnTo>
                  <a:pt x="4358" y="140"/>
                </a:lnTo>
                <a:lnTo>
                  <a:pt x="4975" y="140"/>
                </a:lnTo>
                <a:lnTo>
                  <a:pt x="5642" y="140"/>
                </a:lnTo>
                <a:lnTo>
                  <a:pt x="6363" y="140"/>
                </a:lnTo>
                <a:lnTo>
                  <a:pt x="7140" y="140"/>
                </a:lnTo>
                <a:lnTo>
                  <a:pt x="7974" y="140"/>
                </a:lnTo>
                <a:lnTo>
                  <a:pt x="8867" y="140"/>
                </a:lnTo>
                <a:lnTo>
                  <a:pt x="9821" y="140"/>
                </a:lnTo>
                <a:lnTo>
                  <a:pt x="10838" y="140"/>
                </a:lnTo>
                <a:lnTo>
                  <a:pt x="12568" y="140"/>
                </a:lnTo>
                <a:lnTo>
                  <a:pt x="14116" y="140"/>
                </a:lnTo>
                <a:lnTo>
                  <a:pt x="15489" y="140"/>
                </a:lnTo>
                <a:lnTo>
                  <a:pt x="16700" y="141"/>
                </a:lnTo>
                <a:lnTo>
                  <a:pt x="17758" y="143"/>
                </a:lnTo>
                <a:lnTo>
                  <a:pt x="18673" y="144"/>
                </a:lnTo>
                <a:lnTo>
                  <a:pt x="19453" y="146"/>
                </a:lnTo>
                <a:lnTo>
                  <a:pt x="20110" y="149"/>
                </a:lnTo>
                <a:lnTo>
                  <a:pt x="20653" y="151"/>
                </a:lnTo>
                <a:lnTo>
                  <a:pt x="21091" y="154"/>
                </a:lnTo>
                <a:lnTo>
                  <a:pt x="21437" y="158"/>
                </a:lnTo>
                <a:lnTo>
                  <a:pt x="21600" y="161"/>
                </a:lnTo>
                <a:lnTo>
                  <a:pt x="21600" y="0"/>
                </a:lnTo>
                <a:lnTo>
                  <a:pt x="0" y="0"/>
                </a:lnTo>
                <a:close/>
                <a:moveTo>
                  <a:pt x="16115" y="1189"/>
                </a:moveTo>
                <a:lnTo>
                  <a:pt x="16082" y="1211"/>
                </a:lnTo>
                <a:lnTo>
                  <a:pt x="16006" y="1267"/>
                </a:lnTo>
                <a:lnTo>
                  <a:pt x="15842" y="1337"/>
                </a:lnTo>
                <a:lnTo>
                  <a:pt x="15647" y="1402"/>
                </a:lnTo>
                <a:lnTo>
                  <a:pt x="15470" y="1444"/>
                </a:lnTo>
                <a:lnTo>
                  <a:pt x="15341" y="1471"/>
                </a:lnTo>
                <a:lnTo>
                  <a:pt x="15259" y="1502"/>
                </a:lnTo>
                <a:lnTo>
                  <a:pt x="15171" y="1528"/>
                </a:lnTo>
                <a:lnTo>
                  <a:pt x="15031" y="1546"/>
                </a:lnTo>
                <a:lnTo>
                  <a:pt x="14886" y="1555"/>
                </a:lnTo>
                <a:lnTo>
                  <a:pt x="14817" y="1564"/>
                </a:lnTo>
                <a:lnTo>
                  <a:pt x="14808" y="1592"/>
                </a:lnTo>
                <a:lnTo>
                  <a:pt x="14788" y="1639"/>
                </a:lnTo>
                <a:lnTo>
                  <a:pt x="14703" y="1699"/>
                </a:lnTo>
                <a:lnTo>
                  <a:pt x="14589" y="1751"/>
                </a:lnTo>
                <a:lnTo>
                  <a:pt x="14485" y="1772"/>
                </a:lnTo>
                <a:lnTo>
                  <a:pt x="14412" y="1783"/>
                </a:lnTo>
                <a:lnTo>
                  <a:pt x="14402" y="1816"/>
                </a:lnTo>
                <a:lnTo>
                  <a:pt x="14388" y="1876"/>
                </a:lnTo>
                <a:lnTo>
                  <a:pt x="14317" y="1942"/>
                </a:lnTo>
                <a:lnTo>
                  <a:pt x="14213" y="1998"/>
                </a:lnTo>
                <a:lnTo>
                  <a:pt x="14097" y="2026"/>
                </a:lnTo>
                <a:lnTo>
                  <a:pt x="13997" y="2039"/>
                </a:lnTo>
                <a:lnTo>
                  <a:pt x="13946" y="2060"/>
                </a:lnTo>
                <a:lnTo>
                  <a:pt x="13939" y="2095"/>
                </a:lnTo>
                <a:lnTo>
                  <a:pt x="13970" y="2148"/>
                </a:lnTo>
                <a:lnTo>
                  <a:pt x="14002" y="2220"/>
                </a:lnTo>
                <a:lnTo>
                  <a:pt x="13971" y="2300"/>
                </a:lnTo>
                <a:lnTo>
                  <a:pt x="13931" y="2375"/>
                </a:lnTo>
                <a:lnTo>
                  <a:pt x="13908" y="2440"/>
                </a:lnTo>
                <a:lnTo>
                  <a:pt x="13869" y="2506"/>
                </a:lnTo>
                <a:lnTo>
                  <a:pt x="13786" y="2585"/>
                </a:lnTo>
                <a:lnTo>
                  <a:pt x="13708" y="2670"/>
                </a:lnTo>
                <a:lnTo>
                  <a:pt x="13675" y="2753"/>
                </a:lnTo>
                <a:lnTo>
                  <a:pt x="13660" y="2823"/>
                </a:lnTo>
                <a:lnTo>
                  <a:pt x="13626" y="2876"/>
                </a:lnTo>
                <a:lnTo>
                  <a:pt x="13568" y="2984"/>
                </a:lnTo>
                <a:lnTo>
                  <a:pt x="13633" y="3080"/>
                </a:lnTo>
                <a:lnTo>
                  <a:pt x="13672" y="3113"/>
                </a:lnTo>
                <a:lnTo>
                  <a:pt x="13692" y="3164"/>
                </a:lnTo>
                <a:lnTo>
                  <a:pt x="13699" y="3251"/>
                </a:lnTo>
                <a:lnTo>
                  <a:pt x="13694" y="3388"/>
                </a:lnTo>
                <a:lnTo>
                  <a:pt x="13686" y="3494"/>
                </a:lnTo>
                <a:lnTo>
                  <a:pt x="13670" y="3588"/>
                </a:lnTo>
                <a:lnTo>
                  <a:pt x="13652" y="3661"/>
                </a:lnTo>
                <a:lnTo>
                  <a:pt x="13631" y="3701"/>
                </a:lnTo>
                <a:lnTo>
                  <a:pt x="13609" y="3767"/>
                </a:lnTo>
                <a:lnTo>
                  <a:pt x="13658" y="3881"/>
                </a:lnTo>
                <a:lnTo>
                  <a:pt x="13720" y="4071"/>
                </a:lnTo>
                <a:lnTo>
                  <a:pt x="13641" y="4202"/>
                </a:lnTo>
                <a:lnTo>
                  <a:pt x="13585" y="4294"/>
                </a:lnTo>
                <a:lnTo>
                  <a:pt x="13589" y="4454"/>
                </a:lnTo>
                <a:lnTo>
                  <a:pt x="13589" y="4504"/>
                </a:lnTo>
                <a:lnTo>
                  <a:pt x="13650" y="4556"/>
                </a:lnTo>
                <a:lnTo>
                  <a:pt x="13699" y="4615"/>
                </a:lnTo>
                <a:lnTo>
                  <a:pt x="13716" y="4728"/>
                </a:lnTo>
                <a:lnTo>
                  <a:pt x="13706" y="4835"/>
                </a:lnTo>
                <a:lnTo>
                  <a:pt x="13677" y="4923"/>
                </a:lnTo>
                <a:lnTo>
                  <a:pt x="13638" y="4978"/>
                </a:lnTo>
                <a:lnTo>
                  <a:pt x="13595" y="4985"/>
                </a:lnTo>
                <a:lnTo>
                  <a:pt x="13584" y="5021"/>
                </a:lnTo>
                <a:lnTo>
                  <a:pt x="13575" y="5128"/>
                </a:lnTo>
                <a:lnTo>
                  <a:pt x="13570" y="5292"/>
                </a:lnTo>
                <a:lnTo>
                  <a:pt x="13572" y="5496"/>
                </a:lnTo>
                <a:lnTo>
                  <a:pt x="13577" y="5702"/>
                </a:lnTo>
                <a:lnTo>
                  <a:pt x="13582" y="5870"/>
                </a:lnTo>
                <a:lnTo>
                  <a:pt x="13589" y="5984"/>
                </a:lnTo>
                <a:lnTo>
                  <a:pt x="13592" y="6026"/>
                </a:lnTo>
                <a:lnTo>
                  <a:pt x="13604" y="6056"/>
                </a:lnTo>
                <a:lnTo>
                  <a:pt x="13616" y="6126"/>
                </a:lnTo>
                <a:lnTo>
                  <a:pt x="13635" y="6214"/>
                </a:lnTo>
                <a:lnTo>
                  <a:pt x="13658" y="6283"/>
                </a:lnTo>
                <a:lnTo>
                  <a:pt x="13682" y="6348"/>
                </a:lnTo>
                <a:lnTo>
                  <a:pt x="13698" y="6431"/>
                </a:lnTo>
                <a:lnTo>
                  <a:pt x="13754" y="6547"/>
                </a:lnTo>
                <a:lnTo>
                  <a:pt x="13876" y="6694"/>
                </a:lnTo>
                <a:lnTo>
                  <a:pt x="13997" y="6824"/>
                </a:lnTo>
                <a:lnTo>
                  <a:pt x="14048" y="6901"/>
                </a:lnTo>
                <a:lnTo>
                  <a:pt x="14118" y="6954"/>
                </a:lnTo>
                <a:lnTo>
                  <a:pt x="14271" y="6994"/>
                </a:lnTo>
                <a:lnTo>
                  <a:pt x="14323" y="7042"/>
                </a:lnTo>
                <a:lnTo>
                  <a:pt x="14276" y="7118"/>
                </a:lnTo>
                <a:lnTo>
                  <a:pt x="14218" y="7190"/>
                </a:lnTo>
                <a:lnTo>
                  <a:pt x="14325" y="7204"/>
                </a:lnTo>
                <a:lnTo>
                  <a:pt x="14422" y="7208"/>
                </a:lnTo>
                <a:lnTo>
                  <a:pt x="14497" y="7234"/>
                </a:lnTo>
                <a:lnTo>
                  <a:pt x="14602" y="7275"/>
                </a:lnTo>
                <a:lnTo>
                  <a:pt x="14643" y="7291"/>
                </a:lnTo>
                <a:lnTo>
                  <a:pt x="14721" y="7337"/>
                </a:lnTo>
                <a:lnTo>
                  <a:pt x="14827" y="7402"/>
                </a:lnTo>
                <a:lnTo>
                  <a:pt x="14946" y="7482"/>
                </a:lnTo>
                <a:lnTo>
                  <a:pt x="15089" y="7584"/>
                </a:lnTo>
                <a:lnTo>
                  <a:pt x="15174" y="7654"/>
                </a:lnTo>
                <a:lnTo>
                  <a:pt x="15208" y="7702"/>
                </a:lnTo>
                <a:lnTo>
                  <a:pt x="15199" y="7734"/>
                </a:lnTo>
                <a:lnTo>
                  <a:pt x="15191" y="7784"/>
                </a:lnTo>
                <a:lnTo>
                  <a:pt x="15267" y="7795"/>
                </a:lnTo>
                <a:lnTo>
                  <a:pt x="15358" y="7809"/>
                </a:lnTo>
                <a:lnTo>
                  <a:pt x="15417" y="7842"/>
                </a:lnTo>
                <a:lnTo>
                  <a:pt x="15492" y="7915"/>
                </a:lnTo>
                <a:lnTo>
                  <a:pt x="15577" y="8015"/>
                </a:lnTo>
                <a:lnTo>
                  <a:pt x="15470" y="8073"/>
                </a:lnTo>
                <a:lnTo>
                  <a:pt x="15288" y="8142"/>
                </a:lnTo>
                <a:lnTo>
                  <a:pt x="15082" y="8171"/>
                </a:lnTo>
                <a:lnTo>
                  <a:pt x="15038" y="8186"/>
                </a:lnTo>
                <a:lnTo>
                  <a:pt x="14966" y="8226"/>
                </a:lnTo>
                <a:lnTo>
                  <a:pt x="14875" y="8286"/>
                </a:lnTo>
                <a:lnTo>
                  <a:pt x="14774" y="8358"/>
                </a:lnTo>
                <a:lnTo>
                  <a:pt x="14568" y="8493"/>
                </a:lnTo>
                <a:lnTo>
                  <a:pt x="14431" y="8543"/>
                </a:lnTo>
                <a:lnTo>
                  <a:pt x="14312" y="8583"/>
                </a:lnTo>
                <a:lnTo>
                  <a:pt x="14157" y="8699"/>
                </a:lnTo>
                <a:lnTo>
                  <a:pt x="14019" y="8810"/>
                </a:lnTo>
                <a:lnTo>
                  <a:pt x="13932" y="8856"/>
                </a:lnTo>
                <a:lnTo>
                  <a:pt x="13881" y="8890"/>
                </a:lnTo>
                <a:lnTo>
                  <a:pt x="13852" y="8930"/>
                </a:lnTo>
                <a:lnTo>
                  <a:pt x="13777" y="8980"/>
                </a:lnTo>
                <a:lnTo>
                  <a:pt x="13684" y="9017"/>
                </a:lnTo>
                <a:lnTo>
                  <a:pt x="13618" y="8997"/>
                </a:lnTo>
                <a:lnTo>
                  <a:pt x="13541" y="8993"/>
                </a:lnTo>
                <a:lnTo>
                  <a:pt x="13437" y="9052"/>
                </a:lnTo>
                <a:lnTo>
                  <a:pt x="13323" y="9159"/>
                </a:lnTo>
                <a:lnTo>
                  <a:pt x="13218" y="9301"/>
                </a:lnTo>
                <a:lnTo>
                  <a:pt x="13123" y="9423"/>
                </a:lnTo>
                <a:lnTo>
                  <a:pt x="13024" y="9507"/>
                </a:lnTo>
                <a:lnTo>
                  <a:pt x="12915" y="9548"/>
                </a:lnTo>
                <a:lnTo>
                  <a:pt x="12791" y="9573"/>
                </a:lnTo>
                <a:lnTo>
                  <a:pt x="12682" y="9576"/>
                </a:lnTo>
                <a:lnTo>
                  <a:pt x="12623" y="9553"/>
                </a:lnTo>
                <a:lnTo>
                  <a:pt x="12532" y="9540"/>
                </a:lnTo>
                <a:lnTo>
                  <a:pt x="12458" y="9530"/>
                </a:lnTo>
                <a:lnTo>
                  <a:pt x="12367" y="9468"/>
                </a:lnTo>
                <a:lnTo>
                  <a:pt x="12286" y="9403"/>
                </a:lnTo>
                <a:lnTo>
                  <a:pt x="12236" y="9373"/>
                </a:lnTo>
                <a:lnTo>
                  <a:pt x="12191" y="9366"/>
                </a:lnTo>
                <a:lnTo>
                  <a:pt x="12124" y="9356"/>
                </a:lnTo>
                <a:lnTo>
                  <a:pt x="12014" y="9343"/>
                </a:lnTo>
                <a:lnTo>
                  <a:pt x="11866" y="9330"/>
                </a:lnTo>
                <a:lnTo>
                  <a:pt x="11724" y="9309"/>
                </a:lnTo>
                <a:lnTo>
                  <a:pt x="11629" y="9273"/>
                </a:lnTo>
                <a:lnTo>
                  <a:pt x="11566" y="9256"/>
                </a:lnTo>
                <a:lnTo>
                  <a:pt x="11514" y="9244"/>
                </a:lnTo>
                <a:lnTo>
                  <a:pt x="11430" y="9214"/>
                </a:lnTo>
                <a:lnTo>
                  <a:pt x="11287" y="9189"/>
                </a:lnTo>
                <a:lnTo>
                  <a:pt x="11102" y="9170"/>
                </a:lnTo>
                <a:lnTo>
                  <a:pt x="10889" y="9159"/>
                </a:lnTo>
                <a:lnTo>
                  <a:pt x="10672" y="9154"/>
                </a:lnTo>
                <a:lnTo>
                  <a:pt x="10461" y="9157"/>
                </a:lnTo>
                <a:lnTo>
                  <a:pt x="10277" y="9170"/>
                </a:lnTo>
                <a:lnTo>
                  <a:pt x="10137" y="9191"/>
                </a:lnTo>
                <a:lnTo>
                  <a:pt x="9901" y="9237"/>
                </a:lnTo>
                <a:lnTo>
                  <a:pt x="9704" y="9250"/>
                </a:lnTo>
                <a:lnTo>
                  <a:pt x="9551" y="9230"/>
                </a:lnTo>
                <a:lnTo>
                  <a:pt x="9447" y="9177"/>
                </a:lnTo>
                <a:lnTo>
                  <a:pt x="9389" y="9111"/>
                </a:lnTo>
                <a:lnTo>
                  <a:pt x="9423" y="9080"/>
                </a:lnTo>
                <a:lnTo>
                  <a:pt x="9464" y="9043"/>
                </a:lnTo>
                <a:lnTo>
                  <a:pt x="9474" y="8977"/>
                </a:lnTo>
                <a:lnTo>
                  <a:pt x="9445" y="8884"/>
                </a:lnTo>
                <a:lnTo>
                  <a:pt x="9389" y="8790"/>
                </a:lnTo>
                <a:lnTo>
                  <a:pt x="9324" y="8723"/>
                </a:lnTo>
                <a:lnTo>
                  <a:pt x="9272" y="8703"/>
                </a:lnTo>
                <a:lnTo>
                  <a:pt x="9210" y="8689"/>
                </a:lnTo>
                <a:lnTo>
                  <a:pt x="9129" y="8635"/>
                </a:lnTo>
                <a:lnTo>
                  <a:pt x="9063" y="8550"/>
                </a:lnTo>
                <a:lnTo>
                  <a:pt x="9064" y="8469"/>
                </a:lnTo>
                <a:lnTo>
                  <a:pt x="9090" y="8372"/>
                </a:lnTo>
                <a:lnTo>
                  <a:pt x="9107" y="8250"/>
                </a:lnTo>
                <a:lnTo>
                  <a:pt x="9132" y="8142"/>
                </a:lnTo>
                <a:lnTo>
                  <a:pt x="9178" y="8076"/>
                </a:lnTo>
                <a:lnTo>
                  <a:pt x="9217" y="7995"/>
                </a:lnTo>
                <a:lnTo>
                  <a:pt x="9222" y="7936"/>
                </a:lnTo>
                <a:lnTo>
                  <a:pt x="9273" y="7882"/>
                </a:lnTo>
                <a:lnTo>
                  <a:pt x="9347" y="7845"/>
                </a:lnTo>
                <a:lnTo>
                  <a:pt x="9427" y="7841"/>
                </a:lnTo>
                <a:lnTo>
                  <a:pt x="9488" y="7832"/>
                </a:lnTo>
                <a:lnTo>
                  <a:pt x="9479" y="7792"/>
                </a:lnTo>
                <a:lnTo>
                  <a:pt x="9501" y="7739"/>
                </a:lnTo>
                <a:lnTo>
                  <a:pt x="9540" y="7698"/>
                </a:lnTo>
                <a:lnTo>
                  <a:pt x="9580" y="7692"/>
                </a:lnTo>
                <a:lnTo>
                  <a:pt x="9648" y="7666"/>
                </a:lnTo>
                <a:lnTo>
                  <a:pt x="9671" y="7599"/>
                </a:lnTo>
                <a:lnTo>
                  <a:pt x="9683" y="7498"/>
                </a:lnTo>
                <a:lnTo>
                  <a:pt x="9682" y="7408"/>
                </a:lnTo>
                <a:lnTo>
                  <a:pt x="9665" y="7372"/>
                </a:lnTo>
                <a:lnTo>
                  <a:pt x="9620" y="7362"/>
                </a:lnTo>
                <a:lnTo>
                  <a:pt x="9547" y="7334"/>
                </a:lnTo>
                <a:lnTo>
                  <a:pt x="9481" y="7284"/>
                </a:lnTo>
                <a:lnTo>
                  <a:pt x="9476" y="7225"/>
                </a:lnTo>
                <a:lnTo>
                  <a:pt x="9467" y="7171"/>
                </a:lnTo>
                <a:lnTo>
                  <a:pt x="9357" y="7148"/>
                </a:lnTo>
                <a:lnTo>
                  <a:pt x="9231" y="7145"/>
                </a:lnTo>
                <a:lnTo>
                  <a:pt x="9131" y="7160"/>
                </a:lnTo>
                <a:lnTo>
                  <a:pt x="9000" y="7135"/>
                </a:lnTo>
                <a:lnTo>
                  <a:pt x="8974" y="7098"/>
                </a:lnTo>
                <a:lnTo>
                  <a:pt x="8981" y="7071"/>
                </a:lnTo>
                <a:lnTo>
                  <a:pt x="8918" y="7052"/>
                </a:lnTo>
                <a:lnTo>
                  <a:pt x="8819" y="7047"/>
                </a:lnTo>
                <a:lnTo>
                  <a:pt x="8731" y="7088"/>
                </a:lnTo>
                <a:lnTo>
                  <a:pt x="8678" y="7120"/>
                </a:lnTo>
                <a:lnTo>
                  <a:pt x="8613" y="7135"/>
                </a:lnTo>
                <a:lnTo>
                  <a:pt x="8520" y="7137"/>
                </a:lnTo>
                <a:lnTo>
                  <a:pt x="8379" y="7125"/>
                </a:lnTo>
                <a:lnTo>
                  <a:pt x="8253" y="7111"/>
                </a:lnTo>
                <a:lnTo>
                  <a:pt x="8173" y="7094"/>
                </a:lnTo>
                <a:lnTo>
                  <a:pt x="8132" y="7074"/>
                </a:lnTo>
                <a:lnTo>
                  <a:pt x="8125" y="7050"/>
                </a:lnTo>
                <a:lnTo>
                  <a:pt x="8120" y="7020"/>
                </a:lnTo>
                <a:lnTo>
                  <a:pt x="8062" y="7054"/>
                </a:lnTo>
                <a:lnTo>
                  <a:pt x="7988" y="7082"/>
                </a:lnTo>
                <a:lnTo>
                  <a:pt x="7879" y="7100"/>
                </a:lnTo>
                <a:lnTo>
                  <a:pt x="7782" y="7102"/>
                </a:lnTo>
                <a:lnTo>
                  <a:pt x="7739" y="7084"/>
                </a:lnTo>
                <a:lnTo>
                  <a:pt x="7661" y="7071"/>
                </a:lnTo>
                <a:lnTo>
                  <a:pt x="7484" y="7067"/>
                </a:lnTo>
                <a:lnTo>
                  <a:pt x="7300" y="7071"/>
                </a:lnTo>
                <a:lnTo>
                  <a:pt x="7202" y="7084"/>
                </a:lnTo>
                <a:lnTo>
                  <a:pt x="7059" y="7105"/>
                </a:lnTo>
                <a:lnTo>
                  <a:pt x="6933" y="7050"/>
                </a:lnTo>
                <a:lnTo>
                  <a:pt x="6885" y="7017"/>
                </a:lnTo>
                <a:lnTo>
                  <a:pt x="6816" y="7038"/>
                </a:lnTo>
                <a:lnTo>
                  <a:pt x="6746" y="7061"/>
                </a:lnTo>
                <a:lnTo>
                  <a:pt x="6693" y="7044"/>
                </a:lnTo>
                <a:lnTo>
                  <a:pt x="6625" y="7030"/>
                </a:lnTo>
                <a:lnTo>
                  <a:pt x="6532" y="7057"/>
                </a:lnTo>
                <a:lnTo>
                  <a:pt x="6446" y="7108"/>
                </a:lnTo>
                <a:lnTo>
                  <a:pt x="6401" y="7172"/>
                </a:lnTo>
                <a:lnTo>
                  <a:pt x="6343" y="7282"/>
                </a:lnTo>
                <a:lnTo>
                  <a:pt x="6266" y="7308"/>
                </a:lnTo>
                <a:lnTo>
                  <a:pt x="6241" y="7259"/>
                </a:lnTo>
                <a:lnTo>
                  <a:pt x="6229" y="7170"/>
                </a:lnTo>
                <a:lnTo>
                  <a:pt x="6215" y="7082"/>
                </a:lnTo>
                <a:lnTo>
                  <a:pt x="6178" y="7050"/>
                </a:lnTo>
                <a:lnTo>
                  <a:pt x="6111" y="7042"/>
                </a:lnTo>
                <a:lnTo>
                  <a:pt x="6026" y="7027"/>
                </a:lnTo>
                <a:lnTo>
                  <a:pt x="5957" y="7020"/>
                </a:lnTo>
                <a:lnTo>
                  <a:pt x="5957" y="7044"/>
                </a:lnTo>
                <a:lnTo>
                  <a:pt x="5946" y="7085"/>
                </a:lnTo>
                <a:lnTo>
                  <a:pt x="5883" y="7122"/>
                </a:lnTo>
                <a:lnTo>
                  <a:pt x="5795" y="7147"/>
                </a:lnTo>
                <a:lnTo>
                  <a:pt x="5715" y="7142"/>
                </a:lnTo>
                <a:lnTo>
                  <a:pt x="5657" y="7057"/>
                </a:lnTo>
                <a:lnTo>
                  <a:pt x="5601" y="7042"/>
                </a:lnTo>
                <a:lnTo>
                  <a:pt x="5514" y="7034"/>
                </a:lnTo>
                <a:lnTo>
                  <a:pt x="5411" y="7031"/>
                </a:lnTo>
                <a:lnTo>
                  <a:pt x="5300" y="7034"/>
                </a:lnTo>
                <a:lnTo>
                  <a:pt x="5196" y="7042"/>
                </a:lnTo>
                <a:lnTo>
                  <a:pt x="5113" y="7058"/>
                </a:lnTo>
                <a:lnTo>
                  <a:pt x="5059" y="7080"/>
                </a:lnTo>
                <a:lnTo>
                  <a:pt x="4996" y="7104"/>
                </a:lnTo>
                <a:lnTo>
                  <a:pt x="4938" y="7098"/>
                </a:lnTo>
                <a:lnTo>
                  <a:pt x="4905" y="7087"/>
                </a:lnTo>
                <a:lnTo>
                  <a:pt x="4938" y="7125"/>
                </a:lnTo>
                <a:lnTo>
                  <a:pt x="4968" y="7184"/>
                </a:lnTo>
                <a:lnTo>
                  <a:pt x="4939" y="7220"/>
                </a:lnTo>
                <a:lnTo>
                  <a:pt x="4865" y="7224"/>
                </a:lnTo>
                <a:lnTo>
                  <a:pt x="4764" y="7192"/>
                </a:lnTo>
                <a:lnTo>
                  <a:pt x="4642" y="7068"/>
                </a:lnTo>
                <a:lnTo>
                  <a:pt x="4681" y="6920"/>
                </a:lnTo>
                <a:lnTo>
                  <a:pt x="4742" y="6880"/>
                </a:lnTo>
                <a:lnTo>
                  <a:pt x="4839" y="6903"/>
                </a:lnTo>
                <a:lnTo>
                  <a:pt x="4905" y="6920"/>
                </a:lnTo>
                <a:lnTo>
                  <a:pt x="4946" y="6891"/>
                </a:lnTo>
                <a:lnTo>
                  <a:pt x="4905" y="6858"/>
                </a:lnTo>
                <a:lnTo>
                  <a:pt x="4899" y="6775"/>
                </a:lnTo>
                <a:lnTo>
                  <a:pt x="4856" y="6798"/>
                </a:lnTo>
                <a:lnTo>
                  <a:pt x="4783" y="6825"/>
                </a:lnTo>
                <a:lnTo>
                  <a:pt x="4686" y="6810"/>
                </a:lnTo>
                <a:lnTo>
                  <a:pt x="4599" y="6794"/>
                </a:lnTo>
                <a:lnTo>
                  <a:pt x="4560" y="6824"/>
                </a:lnTo>
                <a:lnTo>
                  <a:pt x="4518" y="6854"/>
                </a:lnTo>
                <a:lnTo>
                  <a:pt x="4410" y="6820"/>
                </a:lnTo>
                <a:lnTo>
                  <a:pt x="4327" y="6774"/>
                </a:lnTo>
                <a:lnTo>
                  <a:pt x="4307" y="6737"/>
                </a:lnTo>
                <a:lnTo>
                  <a:pt x="4302" y="6707"/>
                </a:lnTo>
                <a:lnTo>
                  <a:pt x="4259" y="6675"/>
                </a:lnTo>
                <a:lnTo>
                  <a:pt x="4189" y="6665"/>
                </a:lnTo>
                <a:lnTo>
                  <a:pt x="4111" y="6710"/>
                </a:lnTo>
                <a:lnTo>
                  <a:pt x="4045" y="6751"/>
                </a:lnTo>
                <a:lnTo>
                  <a:pt x="3987" y="6761"/>
                </a:lnTo>
                <a:lnTo>
                  <a:pt x="3951" y="6740"/>
                </a:lnTo>
                <a:lnTo>
                  <a:pt x="3946" y="6691"/>
                </a:lnTo>
                <a:lnTo>
                  <a:pt x="3939" y="6653"/>
                </a:lnTo>
                <a:lnTo>
                  <a:pt x="3892" y="6655"/>
                </a:lnTo>
                <a:lnTo>
                  <a:pt x="3849" y="6688"/>
                </a:lnTo>
                <a:lnTo>
                  <a:pt x="3856" y="6750"/>
                </a:lnTo>
                <a:lnTo>
                  <a:pt x="3883" y="6868"/>
                </a:lnTo>
                <a:lnTo>
                  <a:pt x="3870" y="6943"/>
                </a:lnTo>
                <a:lnTo>
                  <a:pt x="3827" y="6955"/>
                </a:lnTo>
                <a:lnTo>
                  <a:pt x="3769" y="6885"/>
                </a:lnTo>
                <a:lnTo>
                  <a:pt x="3722" y="6833"/>
                </a:lnTo>
                <a:lnTo>
                  <a:pt x="3665" y="6815"/>
                </a:lnTo>
                <a:lnTo>
                  <a:pt x="3621" y="6804"/>
                </a:lnTo>
                <a:lnTo>
                  <a:pt x="3609" y="6757"/>
                </a:lnTo>
                <a:lnTo>
                  <a:pt x="3579" y="6628"/>
                </a:lnTo>
                <a:lnTo>
                  <a:pt x="3582" y="6547"/>
                </a:lnTo>
                <a:lnTo>
                  <a:pt x="3623" y="6493"/>
                </a:lnTo>
                <a:lnTo>
                  <a:pt x="3592" y="6466"/>
                </a:lnTo>
                <a:lnTo>
                  <a:pt x="3523" y="6454"/>
                </a:lnTo>
                <a:lnTo>
                  <a:pt x="3402" y="6414"/>
                </a:lnTo>
                <a:lnTo>
                  <a:pt x="3279" y="6378"/>
                </a:lnTo>
                <a:lnTo>
                  <a:pt x="3210" y="6373"/>
                </a:lnTo>
                <a:lnTo>
                  <a:pt x="3167" y="6358"/>
                </a:lnTo>
                <a:lnTo>
                  <a:pt x="3108" y="6301"/>
                </a:lnTo>
                <a:lnTo>
                  <a:pt x="3038" y="6211"/>
                </a:lnTo>
                <a:lnTo>
                  <a:pt x="2898" y="6301"/>
                </a:lnTo>
                <a:lnTo>
                  <a:pt x="2808" y="6347"/>
                </a:lnTo>
                <a:lnTo>
                  <a:pt x="2715" y="6336"/>
                </a:lnTo>
                <a:lnTo>
                  <a:pt x="2737" y="6283"/>
                </a:lnTo>
                <a:lnTo>
                  <a:pt x="2711" y="6216"/>
                </a:lnTo>
                <a:lnTo>
                  <a:pt x="2589" y="6183"/>
                </a:lnTo>
                <a:lnTo>
                  <a:pt x="2551" y="6190"/>
                </a:lnTo>
                <a:lnTo>
                  <a:pt x="2594" y="6217"/>
                </a:lnTo>
                <a:lnTo>
                  <a:pt x="2640" y="6267"/>
                </a:lnTo>
                <a:lnTo>
                  <a:pt x="2655" y="6346"/>
                </a:lnTo>
                <a:lnTo>
                  <a:pt x="2635" y="6421"/>
                </a:lnTo>
                <a:lnTo>
                  <a:pt x="2555" y="6431"/>
                </a:lnTo>
                <a:lnTo>
                  <a:pt x="2471" y="6436"/>
                </a:lnTo>
                <a:lnTo>
                  <a:pt x="2402" y="6461"/>
                </a:lnTo>
                <a:lnTo>
                  <a:pt x="2283" y="6483"/>
                </a:lnTo>
                <a:lnTo>
                  <a:pt x="2201" y="6516"/>
                </a:lnTo>
                <a:lnTo>
                  <a:pt x="2160" y="6546"/>
                </a:lnTo>
                <a:lnTo>
                  <a:pt x="2065" y="6504"/>
                </a:lnTo>
                <a:lnTo>
                  <a:pt x="1973" y="6461"/>
                </a:lnTo>
                <a:lnTo>
                  <a:pt x="1980" y="6503"/>
                </a:lnTo>
                <a:lnTo>
                  <a:pt x="1958" y="6584"/>
                </a:lnTo>
                <a:lnTo>
                  <a:pt x="1828" y="6603"/>
                </a:lnTo>
                <a:lnTo>
                  <a:pt x="1720" y="6637"/>
                </a:lnTo>
                <a:lnTo>
                  <a:pt x="1725" y="6724"/>
                </a:lnTo>
                <a:lnTo>
                  <a:pt x="1720" y="6790"/>
                </a:lnTo>
                <a:lnTo>
                  <a:pt x="1698" y="6820"/>
                </a:lnTo>
                <a:lnTo>
                  <a:pt x="1725" y="6863"/>
                </a:lnTo>
                <a:lnTo>
                  <a:pt x="1749" y="6917"/>
                </a:lnTo>
                <a:lnTo>
                  <a:pt x="1699" y="6981"/>
                </a:lnTo>
                <a:lnTo>
                  <a:pt x="1624" y="7030"/>
                </a:lnTo>
                <a:lnTo>
                  <a:pt x="1551" y="7050"/>
                </a:lnTo>
                <a:lnTo>
                  <a:pt x="1451" y="7085"/>
                </a:lnTo>
                <a:lnTo>
                  <a:pt x="1410" y="7110"/>
                </a:lnTo>
                <a:lnTo>
                  <a:pt x="1345" y="7120"/>
                </a:lnTo>
                <a:lnTo>
                  <a:pt x="1289" y="7130"/>
                </a:lnTo>
                <a:lnTo>
                  <a:pt x="1265" y="7154"/>
                </a:lnTo>
                <a:lnTo>
                  <a:pt x="1288" y="7178"/>
                </a:lnTo>
                <a:lnTo>
                  <a:pt x="1342" y="7190"/>
                </a:lnTo>
                <a:lnTo>
                  <a:pt x="1412" y="7197"/>
                </a:lnTo>
                <a:lnTo>
                  <a:pt x="1441" y="7221"/>
                </a:lnTo>
                <a:lnTo>
                  <a:pt x="1432" y="7271"/>
                </a:lnTo>
                <a:lnTo>
                  <a:pt x="1388" y="7348"/>
                </a:lnTo>
                <a:lnTo>
                  <a:pt x="1339" y="7439"/>
                </a:lnTo>
                <a:lnTo>
                  <a:pt x="1359" y="7472"/>
                </a:lnTo>
                <a:lnTo>
                  <a:pt x="1510" y="7481"/>
                </a:lnTo>
                <a:lnTo>
                  <a:pt x="1582" y="7458"/>
                </a:lnTo>
                <a:lnTo>
                  <a:pt x="1657" y="7464"/>
                </a:lnTo>
                <a:lnTo>
                  <a:pt x="1767" y="7485"/>
                </a:lnTo>
                <a:lnTo>
                  <a:pt x="2012" y="7487"/>
                </a:lnTo>
                <a:lnTo>
                  <a:pt x="2141" y="7484"/>
                </a:lnTo>
                <a:lnTo>
                  <a:pt x="2250" y="7487"/>
                </a:lnTo>
                <a:lnTo>
                  <a:pt x="2327" y="7492"/>
                </a:lnTo>
                <a:lnTo>
                  <a:pt x="2361" y="7501"/>
                </a:lnTo>
                <a:lnTo>
                  <a:pt x="2402" y="7518"/>
                </a:lnTo>
                <a:lnTo>
                  <a:pt x="2475" y="7521"/>
                </a:lnTo>
                <a:lnTo>
                  <a:pt x="2635" y="7544"/>
                </a:lnTo>
                <a:lnTo>
                  <a:pt x="2713" y="7605"/>
                </a:lnTo>
                <a:lnTo>
                  <a:pt x="2686" y="7649"/>
                </a:lnTo>
                <a:lnTo>
                  <a:pt x="2623" y="7679"/>
                </a:lnTo>
                <a:lnTo>
                  <a:pt x="2546" y="7691"/>
                </a:lnTo>
                <a:lnTo>
                  <a:pt x="2483" y="7674"/>
                </a:lnTo>
                <a:lnTo>
                  <a:pt x="2417" y="7654"/>
                </a:lnTo>
                <a:lnTo>
                  <a:pt x="2357" y="7672"/>
                </a:lnTo>
                <a:lnTo>
                  <a:pt x="2325" y="7712"/>
                </a:lnTo>
                <a:lnTo>
                  <a:pt x="2340" y="7762"/>
                </a:lnTo>
                <a:lnTo>
                  <a:pt x="2346" y="7816"/>
                </a:lnTo>
                <a:lnTo>
                  <a:pt x="2283" y="7866"/>
                </a:lnTo>
                <a:lnTo>
                  <a:pt x="2187" y="7895"/>
                </a:lnTo>
                <a:lnTo>
                  <a:pt x="2096" y="7885"/>
                </a:lnTo>
                <a:lnTo>
                  <a:pt x="1992" y="7858"/>
                </a:lnTo>
                <a:lnTo>
                  <a:pt x="1868" y="7849"/>
                </a:lnTo>
                <a:lnTo>
                  <a:pt x="1764" y="7859"/>
                </a:lnTo>
                <a:lnTo>
                  <a:pt x="1720" y="7888"/>
                </a:lnTo>
                <a:lnTo>
                  <a:pt x="1750" y="7911"/>
                </a:lnTo>
                <a:lnTo>
                  <a:pt x="1823" y="7909"/>
                </a:lnTo>
                <a:lnTo>
                  <a:pt x="1912" y="7912"/>
                </a:lnTo>
                <a:lnTo>
                  <a:pt x="1975" y="7942"/>
                </a:lnTo>
                <a:lnTo>
                  <a:pt x="2055" y="7971"/>
                </a:lnTo>
                <a:lnTo>
                  <a:pt x="2182" y="7971"/>
                </a:lnTo>
                <a:lnTo>
                  <a:pt x="2327" y="7945"/>
                </a:lnTo>
                <a:lnTo>
                  <a:pt x="2454" y="7896"/>
                </a:lnTo>
                <a:lnTo>
                  <a:pt x="2521" y="7868"/>
                </a:lnTo>
                <a:lnTo>
                  <a:pt x="2567" y="7872"/>
                </a:lnTo>
                <a:lnTo>
                  <a:pt x="2613" y="7846"/>
                </a:lnTo>
                <a:lnTo>
                  <a:pt x="2759" y="7796"/>
                </a:lnTo>
                <a:lnTo>
                  <a:pt x="2844" y="7769"/>
                </a:lnTo>
                <a:lnTo>
                  <a:pt x="2937" y="7714"/>
                </a:lnTo>
                <a:lnTo>
                  <a:pt x="3011" y="7672"/>
                </a:lnTo>
                <a:lnTo>
                  <a:pt x="3063" y="7672"/>
                </a:lnTo>
                <a:lnTo>
                  <a:pt x="3079" y="7705"/>
                </a:lnTo>
                <a:lnTo>
                  <a:pt x="3043" y="7764"/>
                </a:lnTo>
                <a:lnTo>
                  <a:pt x="3023" y="7816"/>
                </a:lnTo>
                <a:lnTo>
                  <a:pt x="3091" y="7881"/>
                </a:lnTo>
                <a:lnTo>
                  <a:pt x="3160" y="7941"/>
                </a:lnTo>
                <a:lnTo>
                  <a:pt x="3119" y="7971"/>
                </a:lnTo>
                <a:lnTo>
                  <a:pt x="2985" y="8001"/>
                </a:lnTo>
                <a:lnTo>
                  <a:pt x="2919" y="8029"/>
                </a:lnTo>
                <a:lnTo>
                  <a:pt x="2854" y="8085"/>
                </a:lnTo>
                <a:lnTo>
                  <a:pt x="2813" y="8151"/>
                </a:lnTo>
                <a:lnTo>
                  <a:pt x="2866" y="8165"/>
                </a:lnTo>
                <a:lnTo>
                  <a:pt x="2982" y="8178"/>
                </a:lnTo>
                <a:lnTo>
                  <a:pt x="3070" y="8209"/>
                </a:lnTo>
                <a:lnTo>
                  <a:pt x="3045" y="8248"/>
                </a:lnTo>
                <a:lnTo>
                  <a:pt x="3017" y="8292"/>
                </a:lnTo>
                <a:lnTo>
                  <a:pt x="3070" y="8305"/>
                </a:lnTo>
                <a:lnTo>
                  <a:pt x="3210" y="8316"/>
                </a:lnTo>
                <a:lnTo>
                  <a:pt x="3324" y="8289"/>
                </a:lnTo>
                <a:lnTo>
                  <a:pt x="3427" y="8292"/>
                </a:lnTo>
                <a:lnTo>
                  <a:pt x="3506" y="8312"/>
                </a:lnTo>
                <a:lnTo>
                  <a:pt x="3623" y="8312"/>
                </a:lnTo>
                <a:lnTo>
                  <a:pt x="3771" y="8299"/>
                </a:lnTo>
                <a:lnTo>
                  <a:pt x="3926" y="8286"/>
                </a:lnTo>
                <a:lnTo>
                  <a:pt x="4041" y="8272"/>
                </a:lnTo>
                <a:lnTo>
                  <a:pt x="4104" y="8250"/>
                </a:lnTo>
                <a:lnTo>
                  <a:pt x="4113" y="8223"/>
                </a:lnTo>
                <a:lnTo>
                  <a:pt x="4067" y="8192"/>
                </a:lnTo>
                <a:lnTo>
                  <a:pt x="4023" y="8145"/>
                </a:lnTo>
                <a:lnTo>
                  <a:pt x="4035" y="8089"/>
                </a:lnTo>
                <a:lnTo>
                  <a:pt x="4089" y="8045"/>
                </a:lnTo>
                <a:lnTo>
                  <a:pt x="4172" y="8032"/>
                </a:lnTo>
                <a:lnTo>
                  <a:pt x="4244" y="8022"/>
                </a:lnTo>
                <a:lnTo>
                  <a:pt x="4264" y="7965"/>
                </a:lnTo>
                <a:lnTo>
                  <a:pt x="4273" y="7903"/>
                </a:lnTo>
                <a:lnTo>
                  <a:pt x="4295" y="7864"/>
                </a:lnTo>
                <a:lnTo>
                  <a:pt x="4349" y="7869"/>
                </a:lnTo>
                <a:lnTo>
                  <a:pt x="4427" y="7918"/>
                </a:lnTo>
                <a:lnTo>
                  <a:pt x="4494" y="7979"/>
                </a:lnTo>
                <a:lnTo>
                  <a:pt x="4516" y="8042"/>
                </a:lnTo>
                <a:lnTo>
                  <a:pt x="4565" y="8032"/>
                </a:lnTo>
                <a:lnTo>
                  <a:pt x="4635" y="8005"/>
                </a:lnTo>
                <a:lnTo>
                  <a:pt x="4701" y="7965"/>
                </a:lnTo>
                <a:lnTo>
                  <a:pt x="4756" y="7938"/>
                </a:lnTo>
                <a:lnTo>
                  <a:pt x="4795" y="7941"/>
                </a:lnTo>
                <a:lnTo>
                  <a:pt x="4831" y="7943"/>
                </a:lnTo>
                <a:lnTo>
                  <a:pt x="4880" y="7922"/>
                </a:lnTo>
                <a:lnTo>
                  <a:pt x="4962" y="7912"/>
                </a:lnTo>
                <a:lnTo>
                  <a:pt x="4963" y="8002"/>
                </a:lnTo>
                <a:lnTo>
                  <a:pt x="4963" y="8048"/>
                </a:lnTo>
                <a:lnTo>
                  <a:pt x="5004" y="8056"/>
                </a:lnTo>
                <a:lnTo>
                  <a:pt x="5065" y="8033"/>
                </a:lnTo>
                <a:lnTo>
                  <a:pt x="5120" y="7979"/>
                </a:lnTo>
                <a:lnTo>
                  <a:pt x="5154" y="7916"/>
                </a:lnTo>
                <a:lnTo>
                  <a:pt x="5164" y="7876"/>
                </a:lnTo>
                <a:lnTo>
                  <a:pt x="5195" y="7829"/>
                </a:lnTo>
                <a:lnTo>
                  <a:pt x="5283" y="7775"/>
                </a:lnTo>
                <a:lnTo>
                  <a:pt x="5385" y="7738"/>
                </a:lnTo>
                <a:lnTo>
                  <a:pt x="5455" y="7736"/>
                </a:lnTo>
                <a:lnTo>
                  <a:pt x="5545" y="7762"/>
                </a:lnTo>
                <a:lnTo>
                  <a:pt x="5673" y="7764"/>
                </a:lnTo>
                <a:lnTo>
                  <a:pt x="5787" y="7748"/>
                </a:lnTo>
                <a:lnTo>
                  <a:pt x="5836" y="7716"/>
                </a:lnTo>
                <a:lnTo>
                  <a:pt x="5902" y="7639"/>
                </a:lnTo>
                <a:lnTo>
                  <a:pt x="6031" y="7645"/>
                </a:lnTo>
                <a:lnTo>
                  <a:pt x="6094" y="7664"/>
                </a:lnTo>
                <a:lnTo>
                  <a:pt x="6142" y="7661"/>
                </a:lnTo>
                <a:lnTo>
                  <a:pt x="6202" y="7661"/>
                </a:lnTo>
                <a:lnTo>
                  <a:pt x="6251" y="7718"/>
                </a:lnTo>
                <a:lnTo>
                  <a:pt x="6283" y="7815"/>
                </a:lnTo>
                <a:lnTo>
                  <a:pt x="6290" y="7935"/>
                </a:lnTo>
                <a:lnTo>
                  <a:pt x="6295" y="8076"/>
                </a:lnTo>
                <a:lnTo>
                  <a:pt x="6333" y="8161"/>
                </a:lnTo>
                <a:lnTo>
                  <a:pt x="6375" y="8222"/>
                </a:lnTo>
                <a:lnTo>
                  <a:pt x="6401" y="8298"/>
                </a:lnTo>
                <a:lnTo>
                  <a:pt x="6433" y="8360"/>
                </a:lnTo>
                <a:lnTo>
                  <a:pt x="6492" y="8390"/>
                </a:lnTo>
                <a:lnTo>
                  <a:pt x="6579" y="8410"/>
                </a:lnTo>
                <a:lnTo>
                  <a:pt x="6618" y="8440"/>
                </a:lnTo>
                <a:lnTo>
                  <a:pt x="6608" y="8476"/>
                </a:lnTo>
                <a:lnTo>
                  <a:pt x="6545" y="8512"/>
                </a:lnTo>
                <a:lnTo>
                  <a:pt x="6445" y="8573"/>
                </a:lnTo>
                <a:lnTo>
                  <a:pt x="6433" y="8659"/>
                </a:lnTo>
                <a:lnTo>
                  <a:pt x="6414" y="8685"/>
                </a:lnTo>
                <a:lnTo>
                  <a:pt x="6361" y="8705"/>
                </a:lnTo>
                <a:lnTo>
                  <a:pt x="6302" y="8767"/>
                </a:lnTo>
                <a:lnTo>
                  <a:pt x="6282" y="8880"/>
                </a:lnTo>
                <a:lnTo>
                  <a:pt x="6302" y="8993"/>
                </a:lnTo>
                <a:lnTo>
                  <a:pt x="6363" y="9049"/>
                </a:lnTo>
                <a:lnTo>
                  <a:pt x="6460" y="9026"/>
                </a:lnTo>
                <a:lnTo>
                  <a:pt x="6516" y="9010"/>
                </a:lnTo>
                <a:lnTo>
                  <a:pt x="6566" y="8997"/>
                </a:lnTo>
                <a:lnTo>
                  <a:pt x="6642" y="8944"/>
                </a:lnTo>
                <a:lnTo>
                  <a:pt x="6727" y="8889"/>
                </a:lnTo>
                <a:lnTo>
                  <a:pt x="6799" y="8882"/>
                </a:lnTo>
                <a:lnTo>
                  <a:pt x="6839" y="8887"/>
                </a:lnTo>
                <a:lnTo>
                  <a:pt x="6833" y="8862"/>
                </a:lnTo>
                <a:lnTo>
                  <a:pt x="6839" y="8807"/>
                </a:lnTo>
                <a:lnTo>
                  <a:pt x="6889" y="8730"/>
                </a:lnTo>
                <a:lnTo>
                  <a:pt x="6957" y="8660"/>
                </a:lnTo>
                <a:lnTo>
                  <a:pt x="7018" y="8630"/>
                </a:lnTo>
                <a:lnTo>
                  <a:pt x="7059" y="8610"/>
                </a:lnTo>
                <a:lnTo>
                  <a:pt x="7110" y="8565"/>
                </a:lnTo>
                <a:lnTo>
                  <a:pt x="7171" y="8523"/>
                </a:lnTo>
                <a:lnTo>
                  <a:pt x="7205" y="8547"/>
                </a:lnTo>
                <a:lnTo>
                  <a:pt x="7258" y="8606"/>
                </a:lnTo>
                <a:lnTo>
                  <a:pt x="7305" y="8666"/>
                </a:lnTo>
                <a:lnTo>
                  <a:pt x="7314" y="8726"/>
                </a:lnTo>
                <a:lnTo>
                  <a:pt x="7275" y="8747"/>
                </a:lnTo>
                <a:lnTo>
                  <a:pt x="7222" y="8785"/>
                </a:lnTo>
                <a:lnTo>
                  <a:pt x="7278" y="8830"/>
                </a:lnTo>
                <a:lnTo>
                  <a:pt x="7331" y="8876"/>
                </a:lnTo>
                <a:lnTo>
                  <a:pt x="7288" y="8922"/>
                </a:lnTo>
                <a:lnTo>
                  <a:pt x="7249" y="8964"/>
                </a:lnTo>
                <a:lnTo>
                  <a:pt x="7246" y="9000"/>
                </a:lnTo>
                <a:lnTo>
                  <a:pt x="7227" y="9076"/>
                </a:lnTo>
                <a:lnTo>
                  <a:pt x="7202" y="9139"/>
                </a:lnTo>
                <a:lnTo>
                  <a:pt x="7200" y="9226"/>
                </a:lnTo>
                <a:lnTo>
                  <a:pt x="7186" y="9331"/>
                </a:lnTo>
                <a:lnTo>
                  <a:pt x="7078" y="9431"/>
                </a:lnTo>
                <a:lnTo>
                  <a:pt x="6938" y="9528"/>
                </a:lnTo>
                <a:lnTo>
                  <a:pt x="7038" y="9630"/>
                </a:lnTo>
                <a:lnTo>
                  <a:pt x="7095" y="9700"/>
                </a:lnTo>
                <a:lnTo>
                  <a:pt x="7113" y="9755"/>
                </a:lnTo>
                <a:lnTo>
                  <a:pt x="7093" y="9785"/>
                </a:lnTo>
                <a:lnTo>
                  <a:pt x="7035" y="9781"/>
                </a:lnTo>
                <a:lnTo>
                  <a:pt x="6992" y="9787"/>
                </a:lnTo>
                <a:lnTo>
                  <a:pt x="6962" y="9827"/>
                </a:lnTo>
                <a:lnTo>
                  <a:pt x="6967" y="9880"/>
                </a:lnTo>
                <a:lnTo>
                  <a:pt x="7023" y="9910"/>
                </a:lnTo>
                <a:lnTo>
                  <a:pt x="7081" y="9937"/>
                </a:lnTo>
                <a:lnTo>
                  <a:pt x="7059" y="10000"/>
                </a:lnTo>
                <a:lnTo>
                  <a:pt x="7040" y="10065"/>
                </a:lnTo>
                <a:lnTo>
                  <a:pt x="7052" y="10134"/>
                </a:lnTo>
                <a:lnTo>
                  <a:pt x="7089" y="10188"/>
                </a:lnTo>
                <a:lnTo>
                  <a:pt x="7142" y="10210"/>
                </a:lnTo>
                <a:lnTo>
                  <a:pt x="7185" y="10231"/>
                </a:lnTo>
                <a:lnTo>
                  <a:pt x="7226" y="10287"/>
                </a:lnTo>
                <a:lnTo>
                  <a:pt x="7263" y="10367"/>
                </a:lnTo>
                <a:lnTo>
                  <a:pt x="7294" y="10461"/>
                </a:lnTo>
                <a:lnTo>
                  <a:pt x="7314" y="10561"/>
                </a:lnTo>
                <a:lnTo>
                  <a:pt x="7324" y="10655"/>
                </a:lnTo>
                <a:lnTo>
                  <a:pt x="7319" y="10734"/>
                </a:lnTo>
                <a:lnTo>
                  <a:pt x="7295" y="10786"/>
                </a:lnTo>
                <a:lnTo>
                  <a:pt x="7278" y="10862"/>
                </a:lnTo>
                <a:lnTo>
                  <a:pt x="7282" y="10988"/>
                </a:lnTo>
                <a:lnTo>
                  <a:pt x="7283" y="11119"/>
                </a:lnTo>
                <a:lnTo>
                  <a:pt x="7241" y="11171"/>
                </a:lnTo>
                <a:lnTo>
                  <a:pt x="7202" y="11218"/>
                </a:lnTo>
                <a:lnTo>
                  <a:pt x="7173" y="11288"/>
                </a:lnTo>
                <a:lnTo>
                  <a:pt x="7078" y="11420"/>
                </a:lnTo>
                <a:lnTo>
                  <a:pt x="6999" y="11519"/>
                </a:lnTo>
                <a:lnTo>
                  <a:pt x="6965" y="11576"/>
                </a:lnTo>
                <a:lnTo>
                  <a:pt x="6970" y="11607"/>
                </a:lnTo>
                <a:lnTo>
                  <a:pt x="7009" y="11632"/>
                </a:lnTo>
                <a:lnTo>
                  <a:pt x="7067" y="11687"/>
                </a:lnTo>
                <a:lnTo>
                  <a:pt x="7055" y="11815"/>
                </a:lnTo>
                <a:lnTo>
                  <a:pt x="7037" y="11926"/>
                </a:lnTo>
                <a:lnTo>
                  <a:pt x="7038" y="11986"/>
                </a:lnTo>
                <a:lnTo>
                  <a:pt x="7033" y="12014"/>
                </a:lnTo>
                <a:lnTo>
                  <a:pt x="6994" y="12052"/>
                </a:lnTo>
                <a:lnTo>
                  <a:pt x="6955" y="12096"/>
                </a:lnTo>
                <a:lnTo>
                  <a:pt x="6981" y="12144"/>
                </a:lnTo>
                <a:lnTo>
                  <a:pt x="7009" y="12199"/>
                </a:lnTo>
                <a:lnTo>
                  <a:pt x="6979" y="12264"/>
                </a:lnTo>
                <a:lnTo>
                  <a:pt x="6948" y="12344"/>
                </a:lnTo>
                <a:lnTo>
                  <a:pt x="6974" y="12451"/>
                </a:lnTo>
                <a:lnTo>
                  <a:pt x="6999" y="12558"/>
                </a:lnTo>
                <a:lnTo>
                  <a:pt x="6974" y="12640"/>
                </a:lnTo>
                <a:lnTo>
                  <a:pt x="6950" y="12701"/>
                </a:lnTo>
                <a:lnTo>
                  <a:pt x="6955" y="12747"/>
                </a:lnTo>
                <a:lnTo>
                  <a:pt x="6984" y="12818"/>
                </a:lnTo>
                <a:lnTo>
                  <a:pt x="6998" y="12918"/>
                </a:lnTo>
                <a:lnTo>
                  <a:pt x="6991" y="13028"/>
                </a:lnTo>
                <a:lnTo>
                  <a:pt x="6967" y="13132"/>
                </a:lnTo>
                <a:lnTo>
                  <a:pt x="6941" y="13248"/>
                </a:lnTo>
                <a:lnTo>
                  <a:pt x="6974" y="13318"/>
                </a:lnTo>
                <a:lnTo>
                  <a:pt x="7006" y="13378"/>
                </a:lnTo>
                <a:lnTo>
                  <a:pt x="6975" y="13455"/>
                </a:lnTo>
                <a:lnTo>
                  <a:pt x="6943" y="13542"/>
                </a:lnTo>
                <a:lnTo>
                  <a:pt x="6965" y="13641"/>
                </a:lnTo>
                <a:lnTo>
                  <a:pt x="6987" y="13729"/>
                </a:lnTo>
                <a:lnTo>
                  <a:pt x="6962" y="13782"/>
                </a:lnTo>
                <a:lnTo>
                  <a:pt x="6947" y="13844"/>
                </a:lnTo>
                <a:lnTo>
                  <a:pt x="6991" y="13839"/>
                </a:lnTo>
                <a:lnTo>
                  <a:pt x="7050" y="13809"/>
                </a:lnTo>
                <a:lnTo>
                  <a:pt x="7226" y="13736"/>
                </a:lnTo>
                <a:lnTo>
                  <a:pt x="7379" y="13761"/>
                </a:lnTo>
                <a:lnTo>
                  <a:pt x="7498" y="13809"/>
                </a:lnTo>
                <a:lnTo>
                  <a:pt x="7629" y="13842"/>
                </a:lnTo>
                <a:lnTo>
                  <a:pt x="7700" y="13856"/>
                </a:lnTo>
                <a:lnTo>
                  <a:pt x="7821" y="13866"/>
                </a:lnTo>
                <a:lnTo>
                  <a:pt x="7977" y="13874"/>
                </a:lnTo>
                <a:lnTo>
                  <a:pt x="8153" y="13878"/>
                </a:lnTo>
                <a:lnTo>
                  <a:pt x="8333" y="13878"/>
                </a:lnTo>
                <a:lnTo>
                  <a:pt x="8501" y="13874"/>
                </a:lnTo>
                <a:lnTo>
                  <a:pt x="8644" y="13866"/>
                </a:lnTo>
                <a:lnTo>
                  <a:pt x="8744" y="13854"/>
                </a:lnTo>
                <a:lnTo>
                  <a:pt x="8899" y="13838"/>
                </a:lnTo>
                <a:lnTo>
                  <a:pt x="9006" y="13858"/>
                </a:lnTo>
                <a:lnTo>
                  <a:pt x="9086" y="13878"/>
                </a:lnTo>
                <a:lnTo>
                  <a:pt x="9159" y="13869"/>
                </a:lnTo>
                <a:lnTo>
                  <a:pt x="9258" y="13842"/>
                </a:lnTo>
                <a:lnTo>
                  <a:pt x="9427" y="13826"/>
                </a:lnTo>
                <a:lnTo>
                  <a:pt x="9472" y="13812"/>
                </a:lnTo>
                <a:lnTo>
                  <a:pt x="9474" y="13784"/>
                </a:lnTo>
                <a:lnTo>
                  <a:pt x="9493" y="13724"/>
                </a:lnTo>
                <a:lnTo>
                  <a:pt x="9578" y="13647"/>
                </a:lnTo>
                <a:lnTo>
                  <a:pt x="9683" y="13582"/>
                </a:lnTo>
                <a:lnTo>
                  <a:pt x="9767" y="13567"/>
                </a:lnTo>
                <a:lnTo>
                  <a:pt x="9811" y="13571"/>
                </a:lnTo>
                <a:lnTo>
                  <a:pt x="9825" y="13544"/>
                </a:lnTo>
                <a:lnTo>
                  <a:pt x="9808" y="13478"/>
                </a:lnTo>
                <a:lnTo>
                  <a:pt x="9762" y="13371"/>
                </a:lnTo>
                <a:lnTo>
                  <a:pt x="9722" y="13255"/>
                </a:lnTo>
                <a:lnTo>
                  <a:pt x="9721" y="13175"/>
                </a:lnTo>
                <a:lnTo>
                  <a:pt x="9700" y="13071"/>
                </a:lnTo>
                <a:lnTo>
                  <a:pt x="9673" y="13023"/>
                </a:lnTo>
                <a:lnTo>
                  <a:pt x="9702" y="12973"/>
                </a:lnTo>
                <a:lnTo>
                  <a:pt x="9719" y="12877"/>
                </a:lnTo>
                <a:lnTo>
                  <a:pt x="9705" y="12834"/>
                </a:lnTo>
                <a:lnTo>
                  <a:pt x="9694" y="12750"/>
                </a:lnTo>
                <a:lnTo>
                  <a:pt x="9683" y="12637"/>
                </a:lnTo>
                <a:lnTo>
                  <a:pt x="9678" y="12508"/>
                </a:lnTo>
                <a:lnTo>
                  <a:pt x="9677" y="12350"/>
                </a:lnTo>
                <a:lnTo>
                  <a:pt x="9683" y="12249"/>
                </a:lnTo>
                <a:lnTo>
                  <a:pt x="9728" y="12166"/>
                </a:lnTo>
                <a:lnTo>
                  <a:pt x="9785" y="12103"/>
                </a:lnTo>
                <a:lnTo>
                  <a:pt x="9731" y="12040"/>
                </a:lnTo>
                <a:lnTo>
                  <a:pt x="9688" y="11983"/>
                </a:lnTo>
                <a:lnTo>
                  <a:pt x="9677" y="11847"/>
                </a:lnTo>
                <a:lnTo>
                  <a:pt x="9661" y="11709"/>
                </a:lnTo>
                <a:lnTo>
                  <a:pt x="9624" y="11619"/>
                </a:lnTo>
                <a:lnTo>
                  <a:pt x="9593" y="11572"/>
                </a:lnTo>
                <a:lnTo>
                  <a:pt x="9637" y="11543"/>
                </a:lnTo>
                <a:lnTo>
                  <a:pt x="9695" y="11500"/>
                </a:lnTo>
                <a:lnTo>
                  <a:pt x="9704" y="11435"/>
                </a:lnTo>
                <a:lnTo>
                  <a:pt x="9668" y="11366"/>
                </a:lnTo>
                <a:lnTo>
                  <a:pt x="9590" y="11313"/>
                </a:lnTo>
                <a:lnTo>
                  <a:pt x="9489" y="11239"/>
                </a:lnTo>
                <a:lnTo>
                  <a:pt x="9571" y="11182"/>
                </a:lnTo>
                <a:lnTo>
                  <a:pt x="9629" y="11145"/>
                </a:lnTo>
                <a:lnTo>
                  <a:pt x="9641" y="11081"/>
                </a:lnTo>
                <a:lnTo>
                  <a:pt x="9609" y="11006"/>
                </a:lnTo>
                <a:lnTo>
                  <a:pt x="9535" y="10938"/>
                </a:lnTo>
                <a:lnTo>
                  <a:pt x="9457" y="10899"/>
                </a:lnTo>
                <a:lnTo>
                  <a:pt x="9404" y="10892"/>
                </a:lnTo>
                <a:lnTo>
                  <a:pt x="9364" y="10891"/>
                </a:lnTo>
                <a:lnTo>
                  <a:pt x="9348" y="10849"/>
                </a:lnTo>
                <a:lnTo>
                  <a:pt x="9357" y="10788"/>
                </a:lnTo>
                <a:lnTo>
                  <a:pt x="9394" y="10731"/>
                </a:lnTo>
                <a:lnTo>
                  <a:pt x="9467" y="10685"/>
                </a:lnTo>
                <a:lnTo>
                  <a:pt x="9547" y="10699"/>
                </a:lnTo>
                <a:lnTo>
                  <a:pt x="9598" y="10738"/>
                </a:lnTo>
                <a:lnTo>
                  <a:pt x="9610" y="10776"/>
                </a:lnTo>
                <a:lnTo>
                  <a:pt x="9632" y="10831"/>
                </a:lnTo>
                <a:lnTo>
                  <a:pt x="9712" y="10905"/>
                </a:lnTo>
                <a:lnTo>
                  <a:pt x="9821" y="10985"/>
                </a:lnTo>
                <a:lnTo>
                  <a:pt x="9915" y="11055"/>
                </a:lnTo>
                <a:lnTo>
                  <a:pt x="9991" y="11095"/>
                </a:lnTo>
                <a:lnTo>
                  <a:pt x="10056" y="11101"/>
                </a:lnTo>
                <a:lnTo>
                  <a:pt x="10158" y="11128"/>
                </a:lnTo>
                <a:lnTo>
                  <a:pt x="10321" y="11222"/>
                </a:lnTo>
                <a:lnTo>
                  <a:pt x="10495" y="11320"/>
                </a:lnTo>
                <a:lnTo>
                  <a:pt x="10604" y="11342"/>
                </a:lnTo>
                <a:lnTo>
                  <a:pt x="10689" y="11349"/>
                </a:lnTo>
                <a:lnTo>
                  <a:pt x="10803" y="11388"/>
                </a:lnTo>
                <a:lnTo>
                  <a:pt x="10901" y="11440"/>
                </a:lnTo>
                <a:lnTo>
                  <a:pt x="10940" y="11486"/>
                </a:lnTo>
                <a:lnTo>
                  <a:pt x="10945" y="11539"/>
                </a:lnTo>
                <a:lnTo>
                  <a:pt x="10981" y="11652"/>
                </a:lnTo>
                <a:lnTo>
                  <a:pt x="11012" y="11653"/>
                </a:lnTo>
                <a:lnTo>
                  <a:pt x="11080" y="11629"/>
                </a:lnTo>
                <a:lnTo>
                  <a:pt x="11177" y="11593"/>
                </a:lnTo>
                <a:lnTo>
                  <a:pt x="11286" y="11585"/>
                </a:lnTo>
                <a:lnTo>
                  <a:pt x="11442" y="11605"/>
                </a:lnTo>
                <a:lnTo>
                  <a:pt x="11682" y="11653"/>
                </a:lnTo>
                <a:lnTo>
                  <a:pt x="11949" y="11722"/>
                </a:lnTo>
                <a:lnTo>
                  <a:pt x="12029" y="11775"/>
                </a:lnTo>
                <a:lnTo>
                  <a:pt x="12031" y="11802"/>
                </a:lnTo>
                <a:lnTo>
                  <a:pt x="12082" y="11773"/>
                </a:lnTo>
                <a:lnTo>
                  <a:pt x="12148" y="11747"/>
                </a:lnTo>
                <a:lnTo>
                  <a:pt x="12221" y="11786"/>
                </a:lnTo>
                <a:lnTo>
                  <a:pt x="12287" y="11826"/>
                </a:lnTo>
                <a:lnTo>
                  <a:pt x="12342" y="11842"/>
                </a:lnTo>
                <a:lnTo>
                  <a:pt x="12425" y="11897"/>
                </a:lnTo>
                <a:lnTo>
                  <a:pt x="12486" y="11934"/>
                </a:lnTo>
                <a:lnTo>
                  <a:pt x="12619" y="11927"/>
                </a:lnTo>
                <a:lnTo>
                  <a:pt x="12731" y="11900"/>
                </a:lnTo>
                <a:lnTo>
                  <a:pt x="12708" y="11870"/>
                </a:lnTo>
                <a:lnTo>
                  <a:pt x="12665" y="11837"/>
                </a:lnTo>
                <a:lnTo>
                  <a:pt x="12667" y="11806"/>
                </a:lnTo>
                <a:lnTo>
                  <a:pt x="12709" y="11782"/>
                </a:lnTo>
                <a:lnTo>
                  <a:pt x="12786" y="11773"/>
                </a:lnTo>
                <a:lnTo>
                  <a:pt x="12862" y="11762"/>
                </a:lnTo>
                <a:lnTo>
                  <a:pt x="12910" y="11737"/>
                </a:lnTo>
                <a:lnTo>
                  <a:pt x="12973" y="11722"/>
                </a:lnTo>
                <a:lnTo>
                  <a:pt x="13075" y="11715"/>
                </a:lnTo>
                <a:lnTo>
                  <a:pt x="13267" y="11669"/>
                </a:lnTo>
                <a:lnTo>
                  <a:pt x="13470" y="11625"/>
                </a:lnTo>
                <a:lnTo>
                  <a:pt x="13594" y="11616"/>
                </a:lnTo>
                <a:lnTo>
                  <a:pt x="13664" y="11609"/>
                </a:lnTo>
                <a:lnTo>
                  <a:pt x="13735" y="11566"/>
                </a:lnTo>
                <a:lnTo>
                  <a:pt x="13798" y="11522"/>
                </a:lnTo>
                <a:lnTo>
                  <a:pt x="13842" y="11513"/>
                </a:lnTo>
                <a:lnTo>
                  <a:pt x="13856" y="11559"/>
                </a:lnTo>
                <a:lnTo>
                  <a:pt x="13868" y="11670"/>
                </a:lnTo>
                <a:lnTo>
                  <a:pt x="13876" y="11832"/>
                </a:lnTo>
                <a:lnTo>
                  <a:pt x="13881" y="12024"/>
                </a:lnTo>
                <a:lnTo>
                  <a:pt x="13890" y="12376"/>
                </a:lnTo>
                <a:lnTo>
                  <a:pt x="13902" y="12626"/>
                </a:lnTo>
                <a:lnTo>
                  <a:pt x="13919" y="12778"/>
                </a:lnTo>
                <a:lnTo>
                  <a:pt x="13942" y="12841"/>
                </a:lnTo>
                <a:lnTo>
                  <a:pt x="13919" y="12907"/>
                </a:lnTo>
                <a:lnTo>
                  <a:pt x="13893" y="12965"/>
                </a:lnTo>
                <a:lnTo>
                  <a:pt x="13924" y="13057"/>
                </a:lnTo>
                <a:lnTo>
                  <a:pt x="13953" y="13145"/>
                </a:lnTo>
                <a:lnTo>
                  <a:pt x="13951" y="13212"/>
                </a:lnTo>
                <a:lnTo>
                  <a:pt x="13966" y="13284"/>
                </a:lnTo>
                <a:lnTo>
                  <a:pt x="13987" y="13324"/>
                </a:lnTo>
                <a:lnTo>
                  <a:pt x="13982" y="13390"/>
                </a:lnTo>
                <a:lnTo>
                  <a:pt x="13988" y="13478"/>
                </a:lnTo>
                <a:lnTo>
                  <a:pt x="14089" y="13578"/>
                </a:lnTo>
                <a:lnTo>
                  <a:pt x="14194" y="13688"/>
                </a:lnTo>
                <a:lnTo>
                  <a:pt x="14223" y="13812"/>
                </a:lnTo>
                <a:lnTo>
                  <a:pt x="14237" y="13916"/>
                </a:lnTo>
                <a:lnTo>
                  <a:pt x="14264" y="13985"/>
                </a:lnTo>
                <a:lnTo>
                  <a:pt x="14279" y="14034"/>
                </a:lnTo>
                <a:lnTo>
                  <a:pt x="14255" y="14096"/>
                </a:lnTo>
                <a:lnTo>
                  <a:pt x="14223" y="14193"/>
                </a:lnTo>
                <a:lnTo>
                  <a:pt x="14228" y="14305"/>
                </a:lnTo>
                <a:lnTo>
                  <a:pt x="14267" y="14408"/>
                </a:lnTo>
                <a:lnTo>
                  <a:pt x="14335" y="14480"/>
                </a:lnTo>
                <a:lnTo>
                  <a:pt x="14407" y="14545"/>
                </a:lnTo>
                <a:lnTo>
                  <a:pt x="14357" y="14632"/>
                </a:lnTo>
                <a:lnTo>
                  <a:pt x="14295" y="14690"/>
                </a:lnTo>
                <a:lnTo>
                  <a:pt x="14232" y="14710"/>
                </a:lnTo>
                <a:lnTo>
                  <a:pt x="14279" y="14762"/>
                </a:lnTo>
                <a:lnTo>
                  <a:pt x="14391" y="14915"/>
                </a:lnTo>
                <a:lnTo>
                  <a:pt x="14340" y="15002"/>
                </a:lnTo>
                <a:lnTo>
                  <a:pt x="14278" y="15067"/>
                </a:lnTo>
                <a:lnTo>
                  <a:pt x="14245" y="15202"/>
                </a:lnTo>
                <a:lnTo>
                  <a:pt x="14261" y="15414"/>
                </a:lnTo>
                <a:lnTo>
                  <a:pt x="14364" y="15534"/>
                </a:lnTo>
                <a:lnTo>
                  <a:pt x="14405" y="15596"/>
                </a:lnTo>
                <a:lnTo>
                  <a:pt x="14419" y="15697"/>
                </a:lnTo>
                <a:lnTo>
                  <a:pt x="14405" y="15798"/>
                </a:lnTo>
                <a:lnTo>
                  <a:pt x="14363" y="15860"/>
                </a:lnTo>
                <a:lnTo>
                  <a:pt x="14312" y="15904"/>
                </a:lnTo>
                <a:lnTo>
                  <a:pt x="14279" y="15964"/>
                </a:lnTo>
                <a:lnTo>
                  <a:pt x="14272" y="16024"/>
                </a:lnTo>
                <a:lnTo>
                  <a:pt x="14296" y="16063"/>
                </a:lnTo>
                <a:lnTo>
                  <a:pt x="14346" y="16105"/>
                </a:lnTo>
                <a:lnTo>
                  <a:pt x="14378" y="16167"/>
                </a:lnTo>
                <a:lnTo>
                  <a:pt x="14386" y="16230"/>
                </a:lnTo>
                <a:lnTo>
                  <a:pt x="14368" y="16278"/>
                </a:lnTo>
                <a:lnTo>
                  <a:pt x="14374" y="16370"/>
                </a:lnTo>
                <a:lnTo>
                  <a:pt x="14393" y="16477"/>
                </a:lnTo>
                <a:lnTo>
                  <a:pt x="14291" y="16618"/>
                </a:lnTo>
                <a:lnTo>
                  <a:pt x="14244" y="16692"/>
                </a:lnTo>
                <a:lnTo>
                  <a:pt x="14237" y="16768"/>
                </a:lnTo>
                <a:lnTo>
                  <a:pt x="14264" y="16815"/>
                </a:lnTo>
                <a:lnTo>
                  <a:pt x="14320" y="16805"/>
                </a:lnTo>
                <a:lnTo>
                  <a:pt x="14368" y="16792"/>
                </a:lnTo>
                <a:lnTo>
                  <a:pt x="14403" y="16818"/>
                </a:lnTo>
                <a:lnTo>
                  <a:pt x="14417" y="16874"/>
                </a:lnTo>
                <a:lnTo>
                  <a:pt x="14407" y="16948"/>
                </a:lnTo>
                <a:lnTo>
                  <a:pt x="14403" y="17002"/>
                </a:lnTo>
                <a:lnTo>
                  <a:pt x="14422" y="17035"/>
                </a:lnTo>
                <a:lnTo>
                  <a:pt x="14441" y="17102"/>
                </a:lnTo>
                <a:lnTo>
                  <a:pt x="14436" y="17236"/>
                </a:lnTo>
                <a:lnTo>
                  <a:pt x="14427" y="17335"/>
                </a:lnTo>
                <a:lnTo>
                  <a:pt x="14436" y="17403"/>
                </a:lnTo>
                <a:lnTo>
                  <a:pt x="14465" y="17458"/>
                </a:lnTo>
                <a:lnTo>
                  <a:pt x="14521" y="17515"/>
                </a:lnTo>
                <a:lnTo>
                  <a:pt x="14591" y="17579"/>
                </a:lnTo>
                <a:lnTo>
                  <a:pt x="14619" y="17620"/>
                </a:lnTo>
                <a:lnTo>
                  <a:pt x="14614" y="17656"/>
                </a:lnTo>
                <a:lnTo>
                  <a:pt x="14579" y="17706"/>
                </a:lnTo>
                <a:lnTo>
                  <a:pt x="14562" y="17745"/>
                </a:lnTo>
                <a:lnTo>
                  <a:pt x="14572" y="17785"/>
                </a:lnTo>
                <a:lnTo>
                  <a:pt x="14616" y="17837"/>
                </a:lnTo>
                <a:lnTo>
                  <a:pt x="14703" y="17915"/>
                </a:lnTo>
                <a:lnTo>
                  <a:pt x="14875" y="18059"/>
                </a:lnTo>
                <a:lnTo>
                  <a:pt x="14875" y="18352"/>
                </a:lnTo>
                <a:lnTo>
                  <a:pt x="14871" y="18501"/>
                </a:lnTo>
                <a:lnTo>
                  <a:pt x="14861" y="18596"/>
                </a:lnTo>
                <a:lnTo>
                  <a:pt x="14839" y="18650"/>
                </a:lnTo>
                <a:lnTo>
                  <a:pt x="14803" y="18678"/>
                </a:lnTo>
                <a:lnTo>
                  <a:pt x="14752" y="18717"/>
                </a:lnTo>
                <a:lnTo>
                  <a:pt x="14807" y="18781"/>
                </a:lnTo>
                <a:lnTo>
                  <a:pt x="14842" y="18834"/>
                </a:lnTo>
                <a:lnTo>
                  <a:pt x="14837" y="18874"/>
                </a:lnTo>
                <a:lnTo>
                  <a:pt x="14798" y="18887"/>
                </a:lnTo>
                <a:lnTo>
                  <a:pt x="14737" y="18861"/>
                </a:lnTo>
                <a:lnTo>
                  <a:pt x="14669" y="18854"/>
                </a:lnTo>
                <a:lnTo>
                  <a:pt x="14563" y="18918"/>
                </a:lnTo>
                <a:lnTo>
                  <a:pt x="14361" y="19011"/>
                </a:lnTo>
                <a:lnTo>
                  <a:pt x="14182" y="18987"/>
                </a:lnTo>
                <a:lnTo>
                  <a:pt x="14118" y="18980"/>
                </a:lnTo>
                <a:lnTo>
                  <a:pt x="14031" y="19007"/>
                </a:lnTo>
                <a:lnTo>
                  <a:pt x="13954" y="19055"/>
                </a:lnTo>
                <a:lnTo>
                  <a:pt x="13919" y="19110"/>
                </a:lnTo>
                <a:lnTo>
                  <a:pt x="13908" y="19187"/>
                </a:lnTo>
                <a:lnTo>
                  <a:pt x="13876" y="19234"/>
                </a:lnTo>
                <a:lnTo>
                  <a:pt x="13810" y="19300"/>
                </a:lnTo>
                <a:lnTo>
                  <a:pt x="13743" y="19374"/>
                </a:lnTo>
                <a:lnTo>
                  <a:pt x="13716" y="19441"/>
                </a:lnTo>
                <a:lnTo>
                  <a:pt x="13665" y="19547"/>
                </a:lnTo>
                <a:lnTo>
                  <a:pt x="13636" y="19591"/>
                </a:lnTo>
                <a:lnTo>
                  <a:pt x="13618" y="19679"/>
                </a:lnTo>
                <a:lnTo>
                  <a:pt x="13606" y="19829"/>
                </a:lnTo>
                <a:lnTo>
                  <a:pt x="13597" y="20055"/>
                </a:lnTo>
                <a:lnTo>
                  <a:pt x="13597" y="20172"/>
                </a:lnTo>
                <a:lnTo>
                  <a:pt x="13611" y="20238"/>
                </a:lnTo>
                <a:lnTo>
                  <a:pt x="13641" y="20266"/>
                </a:lnTo>
                <a:lnTo>
                  <a:pt x="13701" y="20272"/>
                </a:lnTo>
                <a:lnTo>
                  <a:pt x="13788" y="20285"/>
                </a:lnTo>
                <a:lnTo>
                  <a:pt x="13863" y="20316"/>
                </a:lnTo>
                <a:lnTo>
                  <a:pt x="13951" y="20351"/>
                </a:lnTo>
                <a:lnTo>
                  <a:pt x="14079" y="20372"/>
                </a:lnTo>
                <a:lnTo>
                  <a:pt x="14209" y="20399"/>
                </a:lnTo>
                <a:lnTo>
                  <a:pt x="14300" y="20459"/>
                </a:lnTo>
                <a:lnTo>
                  <a:pt x="14363" y="20509"/>
                </a:lnTo>
                <a:lnTo>
                  <a:pt x="14432" y="20542"/>
                </a:lnTo>
                <a:lnTo>
                  <a:pt x="14482" y="20550"/>
                </a:lnTo>
                <a:lnTo>
                  <a:pt x="14482" y="20523"/>
                </a:lnTo>
                <a:lnTo>
                  <a:pt x="14475" y="20486"/>
                </a:lnTo>
                <a:lnTo>
                  <a:pt x="14519" y="20471"/>
                </a:lnTo>
                <a:lnTo>
                  <a:pt x="14594" y="20478"/>
                </a:lnTo>
                <a:lnTo>
                  <a:pt x="14687" y="20508"/>
                </a:lnTo>
                <a:lnTo>
                  <a:pt x="14767" y="20542"/>
                </a:lnTo>
                <a:lnTo>
                  <a:pt x="14820" y="20552"/>
                </a:lnTo>
                <a:lnTo>
                  <a:pt x="14869" y="20536"/>
                </a:lnTo>
                <a:lnTo>
                  <a:pt x="14937" y="20495"/>
                </a:lnTo>
                <a:lnTo>
                  <a:pt x="15077" y="20432"/>
                </a:lnTo>
                <a:lnTo>
                  <a:pt x="15188" y="20438"/>
                </a:lnTo>
                <a:lnTo>
                  <a:pt x="15262" y="20509"/>
                </a:lnTo>
                <a:lnTo>
                  <a:pt x="15288" y="20640"/>
                </a:lnTo>
                <a:lnTo>
                  <a:pt x="15301" y="20709"/>
                </a:lnTo>
                <a:lnTo>
                  <a:pt x="15330" y="20750"/>
                </a:lnTo>
                <a:lnTo>
                  <a:pt x="15347" y="20806"/>
                </a:lnTo>
                <a:lnTo>
                  <a:pt x="15371" y="20889"/>
                </a:lnTo>
                <a:lnTo>
                  <a:pt x="15392" y="20975"/>
                </a:lnTo>
                <a:lnTo>
                  <a:pt x="15385" y="21020"/>
                </a:lnTo>
                <a:lnTo>
                  <a:pt x="15419" y="21066"/>
                </a:lnTo>
                <a:lnTo>
                  <a:pt x="15482" y="21100"/>
                </a:lnTo>
                <a:lnTo>
                  <a:pt x="15560" y="21115"/>
                </a:lnTo>
                <a:lnTo>
                  <a:pt x="15676" y="21144"/>
                </a:lnTo>
                <a:lnTo>
                  <a:pt x="15657" y="21203"/>
                </a:lnTo>
                <a:lnTo>
                  <a:pt x="15635" y="21229"/>
                </a:lnTo>
                <a:lnTo>
                  <a:pt x="15667" y="21256"/>
                </a:lnTo>
                <a:lnTo>
                  <a:pt x="15728" y="21322"/>
                </a:lnTo>
                <a:lnTo>
                  <a:pt x="15739" y="21367"/>
                </a:lnTo>
                <a:lnTo>
                  <a:pt x="15791" y="21376"/>
                </a:lnTo>
                <a:lnTo>
                  <a:pt x="15909" y="21383"/>
                </a:lnTo>
                <a:lnTo>
                  <a:pt x="15995" y="21384"/>
                </a:lnTo>
                <a:lnTo>
                  <a:pt x="16052" y="21359"/>
                </a:lnTo>
                <a:lnTo>
                  <a:pt x="16035" y="21326"/>
                </a:lnTo>
                <a:lnTo>
                  <a:pt x="16026" y="21247"/>
                </a:lnTo>
                <a:lnTo>
                  <a:pt x="16098" y="21180"/>
                </a:lnTo>
                <a:lnTo>
                  <a:pt x="16240" y="21130"/>
                </a:lnTo>
                <a:lnTo>
                  <a:pt x="16446" y="21100"/>
                </a:lnTo>
                <a:lnTo>
                  <a:pt x="16752" y="21077"/>
                </a:lnTo>
                <a:lnTo>
                  <a:pt x="16926" y="21069"/>
                </a:lnTo>
                <a:lnTo>
                  <a:pt x="17011" y="21073"/>
                </a:lnTo>
                <a:lnTo>
                  <a:pt x="17053" y="21090"/>
                </a:lnTo>
                <a:lnTo>
                  <a:pt x="17115" y="21099"/>
                </a:lnTo>
                <a:lnTo>
                  <a:pt x="17190" y="21080"/>
                </a:lnTo>
                <a:lnTo>
                  <a:pt x="17275" y="21059"/>
                </a:lnTo>
                <a:lnTo>
                  <a:pt x="17356" y="21062"/>
                </a:lnTo>
                <a:lnTo>
                  <a:pt x="17417" y="21062"/>
                </a:lnTo>
                <a:lnTo>
                  <a:pt x="17429" y="21003"/>
                </a:lnTo>
                <a:lnTo>
                  <a:pt x="17416" y="20935"/>
                </a:lnTo>
                <a:lnTo>
                  <a:pt x="17390" y="20885"/>
                </a:lnTo>
                <a:lnTo>
                  <a:pt x="17414" y="20805"/>
                </a:lnTo>
                <a:lnTo>
                  <a:pt x="17463" y="20783"/>
                </a:lnTo>
                <a:lnTo>
                  <a:pt x="17497" y="20796"/>
                </a:lnTo>
                <a:lnTo>
                  <a:pt x="17555" y="20816"/>
                </a:lnTo>
                <a:lnTo>
                  <a:pt x="17662" y="20820"/>
                </a:lnTo>
                <a:lnTo>
                  <a:pt x="17771" y="20812"/>
                </a:lnTo>
                <a:lnTo>
                  <a:pt x="17839" y="20789"/>
                </a:lnTo>
                <a:lnTo>
                  <a:pt x="17899" y="20779"/>
                </a:lnTo>
                <a:lnTo>
                  <a:pt x="18001" y="20788"/>
                </a:lnTo>
                <a:lnTo>
                  <a:pt x="18110" y="20792"/>
                </a:lnTo>
                <a:lnTo>
                  <a:pt x="18128" y="20745"/>
                </a:lnTo>
                <a:lnTo>
                  <a:pt x="18156" y="20692"/>
                </a:lnTo>
                <a:lnTo>
                  <a:pt x="18287" y="20679"/>
                </a:lnTo>
                <a:lnTo>
                  <a:pt x="18416" y="20673"/>
                </a:lnTo>
                <a:lnTo>
                  <a:pt x="18494" y="20658"/>
                </a:lnTo>
                <a:lnTo>
                  <a:pt x="18581" y="20626"/>
                </a:lnTo>
                <a:lnTo>
                  <a:pt x="18708" y="20589"/>
                </a:lnTo>
                <a:lnTo>
                  <a:pt x="18831" y="20560"/>
                </a:lnTo>
                <a:lnTo>
                  <a:pt x="18897" y="20552"/>
                </a:lnTo>
                <a:lnTo>
                  <a:pt x="18931" y="20506"/>
                </a:lnTo>
                <a:lnTo>
                  <a:pt x="18931" y="20406"/>
                </a:lnTo>
                <a:lnTo>
                  <a:pt x="18953" y="20361"/>
                </a:lnTo>
                <a:lnTo>
                  <a:pt x="19016" y="20293"/>
                </a:lnTo>
                <a:lnTo>
                  <a:pt x="19076" y="20222"/>
                </a:lnTo>
                <a:lnTo>
                  <a:pt x="19067" y="20175"/>
                </a:lnTo>
                <a:lnTo>
                  <a:pt x="19054" y="20092"/>
                </a:lnTo>
                <a:lnTo>
                  <a:pt x="19076" y="19936"/>
                </a:lnTo>
                <a:lnTo>
                  <a:pt x="19122" y="19765"/>
                </a:lnTo>
                <a:lnTo>
                  <a:pt x="19181" y="19629"/>
                </a:lnTo>
                <a:lnTo>
                  <a:pt x="19210" y="19558"/>
                </a:lnTo>
                <a:lnTo>
                  <a:pt x="19166" y="19508"/>
                </a:lnTo>
                <a:lnTo>
                  <a:pt x="19113" y="19441"/>
                </a:lnTo>
                <a:lnTo>
                  <a:pt x="19078" y="19342"/>
                </a:lnTo>
                <a:lnTo>
                  <a:pt x="19074" y="19203"/>
                </a:lnTo>
                <a:lnTo>
                  <a:pt x="19098" y="19024"/>
                </a:lnTo>
                <a:lnTo>
                  <a:pt x="19137" y="18860"/>
                </a:lnTo>
                <a:lnTo>
                  <a:pt x="19185" y="18761"/>
                </a:lnTo>
                <a:lnTo>
                  <a:pt x="19203" y="18666"/>
                </a:lnTo>
                <a:lnTo>
                  <a:pt x="19239" y="18591"/>
                </a:lnTo>
                <a:lnTo>
                  <a:pt x="19278" y="18543"/>
                </a:lnTo>
                <a:lnTo>
                  <a:pt x="19316" y="18486"/>
                </a:lnTo>
                <a:lnTo>
                  <a:pt x="19362" y="18446"/>
                </a:lnTo>
                <a:lnTo>
                  <a:pt x="19391" y="18389"/>
                </a:lnTo>
                <a:lnTo>
                  <a:pt x="19433" y="18333"/>
                </a:lnTo>
                <a:lnTo>
                  <a:pt x="19561" y="18323"/>
                </a:lnTo>
                <a:lnTo>
                  <a:pt x="19669" y="18319"/>
                </a:lnTo>
                <a:lnTo>
                  <a:pt x="19714" y="18306"/>
                </a:lnTo>
                <a:lnTo>
                  <a:pt x="19702" y="18250"/>
                </a:lnTo>
                <a:lnTo>
                  <a:pt x="19675" y="18147"/>
                </a:lnTo>
                <a:lnTo>
                  <a:pt x="19656" y="18039"/>
                </a:lnTo>
                <a:lnTo>
                  <a:pt x="19666" y="17973"/>
                </a:lnTo>
                <a:lnTo>
                  <a:pt x="19698" y="17867"/>
                </a:lnTo>
                <a:lnTo>
                  <a:pt x="19751" y="17599"/>
                </a:lnTo>
                <a:lnTo>
                  <a:pt x="19865" y="17450"/>
                </a:lnTo>
                <a:lnTo>
                  <a:pt x="19935" y="17421"/>
                </a:lnTo>
                <a:lnTo>
                  <a:pt x="19982" y="17409"/>
                </a:lnTo>
                <a:lnTo>
                  <a:pt x="20023" y="17339"/>
                </a:lnTo>
                <a:lnTo>
                  <a:pt x="20057" y="17222"/>
                </a:lnTo>
                <a:lnTo>
                  <a:pt x="20059" y="17099"/>
                </a:lnTo>
                <a:lnTo>
                  <a:pt x="20037" y="17018"/>
                </a:lnTo>
                <a:lnTo>
                  <a:pt x="19996" y="17031"/>
                </a:lnTo>
                <a:lnTo>
                  <a:pt x="19950" y="17072"/>
                </a:lnTo>
                <a:lnTo>
                  <a:pt x="19916" y="17061"/>
                </a:lnTo>
                <a:lnTo>
                  <a:pt x="19899" y="17002"/>
                </a:lnTo>
                <a:lnTo>
                  <a:pt x="19906" y="16906"/>
                </a:lnTo>
                <a:lnTo>
                  <a:pt x="19926" y="16769"/>
                </a:lnTo>
                <a:lnTo>
                  <a:pt x="19938" y="16639"/>
                </a:lnTo>
                <a:lnTo>
                  <a:pt x="19955" y="16541"/>
                </a:lnTo>
                <a:lnTo>
                  <a:pt x="20015" y="16524"/>
                </a:lnTo>
                <a:lnTo>
                  <a:pt x="20084" y="16501"/>
                </a:lnTo>
                <a:lnTo>
                  <a:pt x="20044" y="16442"/>
                </a:lnTo>
                <a:lnTo>
                  <a:pt x="20037" y="16380"/>
                </a:lnTo>
                <a:lnTo>
                  <a:pt x="20061" y="16288"/>
                </a:lnTo>
                <a:lnTo>
                  <a:pt x="20059" y="16134"/>
                </a:lnTo>
                <a:lnTo>
                  <a:pt x="20040" y="15980"/>
                </a:lnTo>
                <a:lnTo>
                  <a:pt x="20005" y="15893"/>
                </a:lnTo>
                <a:lnTo>
                  <a:pt x="19972" y="15838"/>
                </a:lnTo>
                <a:lnTo>
                  <a:pt x="19965" y="15763"/>
                </a:lnTo>
                <a:lnTo>
                  <a:pt x="19984" y="15683"/>
                </a:lnTo>
                <a:lnTo>
                  <a:pt x="20025" y="15614"/>
                </a:lnTo>
                <a:lnTo>
                  <a:pt x="20061" y="15560"/>
                </a:lnTo>
                <a:lnTo>
                  <a:pt x="20066" y="15523"/>
                </a:lnTo>
                <a:lnTo>
                  <a:pt x="20073" y="15490"/>
                </a:lnTo>
                <a:lnTo>
                  <a:pt x="20122" y="15446"/>
                </a:lnTo>
                <a:lnTo>
                  <a:pt x="20200" y="15396"/>
                </a:lnTo>
                <a:lnTo>
                  <a:pt x="20297" y="15346"/>
                </a:lnTo>
                <a:lnTo>
                  <a:pt x="20399" y="15301"/>
                </a:lnTo>
                <a:lnTo>
                  <a:pt x="20494" y="15269"/>
                </a:lnTo>
                <a:lnTo>
                  <a:pt x="20571" y="15253"/>
                </a:lnTo>
                <a:lnTo>
                  <a:pt x="20615" y="15262"/>
                </a:lnTo>
                <a:lnTo>
                  <a:pt x="20664" y="15257"/>
                </a:lnTo>
                <a:lnTo>
                  <a:pt x="20755" y="15226"/>
                </a:lnTo>
                <a:lnTo>
                  <a:pt x="20840" y="15199"/>
                </a:lnTo>
                <a:lnTo>
                  <a:pt x="20906" y="15194"/>
                </a:lnTo>
                <a:lnTo>
                  <a:pt x="20942" y="15212"/>
                </a:lnTo>
                <a:lnTo>
                  <a:pt x="20933" y="15247"/>
                </a:lnTo>
                <a:lnTo>
                  <a:pt x="20943" y="15280"/>
                </a:lnTo>
                <a:lnTo>
                  <a:pt x="20996" y="15257"/>
                </a:lnTo>
                <a:lnTo>
                  <a:pt x="21035" y="15202"/>
                </a:lnTo>
                <a:lnTo>
                  <a:pt x="21052" y="15133"/>
                </a:lnTo>
                <a:lnTo>
                  <a:pt x="21037" y="15070"/>
                </a:lnTo>
                <a:lnTo>
                  <a:pt x="21015" y="15010"/>
                </a:lnTo>
                <a:lnTo>
                  <a:pt x="21022" y="14962"/>
                </a:lnTo>
                <a:lnTo>
                  <a:pt x="21045" y="14879"/>
                </a:lnTo>
                <a:lnTo>
                  <a:pt x="21061" y="14733"/>
                </a:lnTo>
                <a:lnTo>
                  <a:pt x="21083" y="14575"/>
                </a:lnTo>
                <a:lnTo>
                  <a:pt x="21122" y="14460"/>
                </a:lnTo>
                <a:lnTo>
                  <a:pt x="21154" y="14386"/>
                </a:lnTo>
                <a:lnTo>
                  <a:pt x="21124" y="14328"/>
                </a:lnTo>
                <a:lnTo>
                  <a:pt x="21095" y="14282"/>
                </a:lnTo>
                <a:lnTo>
                  <a:pt x="21097" y="14242"/>
                </a:lnTo>
                <a:lnTo>
                  <a:pt x="21076" y="14185"/>
                </a:lnTo>
                <a:lnTo>
                  <a:pt x="21052" y="14145"/>
                </a:lnTo>
                <a:lnTo>
                  <a:pt x="21056" y="14079"/>
                </a:lnTo>
                <a:lnTo>
                  <a:pt x="21056" y="14008"/>
                </a:lnTo>
                <a:lnTo>
                  <a:pt x="20998" y="13961"/>
                </a:lnTo>
                <a:lnTo>
                  <a:pt x="20937" y="13908"/>
                </a:lnTo>
                <a:lnTo>
                  <a:pt x="20913" y="13829"/>
                </a:lnTo>
                <a:lnTo>
                  <a:pt x="20881" y="13697"/>
                </a:lnTo>
                <a:lnTo>
                  <a:pt x="20806" y="13644"/>
                </a:lnTo>
                <a:lnTo>
                  <a:pt x="20775" y="13614"/>
                </a:lnTo>
                <a:lnTo>
                  <a:pt x="20782" y="13544"/>
                </a:lnTo>
                <a:lnTo>
                  <a:pt x="20814" y="13462"/>
                </a:lnTo>
                <a:lnTo>
                  <a:pt x="20869" y="13401"/>
                </a:lnTo>
                <a:lnTo>
                  <a:pt x="20921" y="13350"/>
                </a:lnTo>
                <a:lnTo>
                  <a:pt x="20908" y="13308"/>
                </a:lnTo>
                <a:lnTo>
                  <a:pt x="20892" y="13235"/>
                </a:lnTo>
                <a:lnTo>
                  <a:pt x="20959" y="13215"/>
                </a:lnTo>
                <a:lnTo>
                  <a:pt x="21011" y="13228"/>
                </a:lnTo>
                <a:lnTo>
                  <a:pt x="21042" y="13212"/>
                </a:lnTo>
                <a:lnTo>
                  <a:pt x="21042" y="13180"/>
                </a:lnTo>
                <a:lnTo>
                  <a:pt x="21005" y="13141"/>
                </a:lnTo>
                <a:lnTo>
                  <a:pt x="20964" y="13110"/>
                </a:lnTo>
                <a:lnTo>
                  <a:pt x="20942" y="13068"/>
                </a:lnTo>
                <a:lnTo>
                  <a:pt x="20935" y="13005"/>
                </a:lnTo>
                <a:lnTo>
                  <a:pt x="20938" y="12911"/>
                </a:lnTo>
                <a:lnTo>
                  <a:pt x="20955" y="12733"/>
                </a:lnTo>
                <a:lnTo>
                  <a:pt x="20971" y="12627"/>
                </a:lnTo>
                <a:lnTo>
                  <a:pt x="20991" y="12571"/>
                </a:lnTo>
                <a:lnTo>
                  <a:pt x="21030" y="12520"/>
                </a:lnTo>
                <a:lnTo>
                  <a:pt x="21040" y="12463"/>
                </a:lnTo>
                <a:lnTo>
                  <a:pt x="21051" y="12370"/>
                </a:lnTo>
                <a:lnTo>
                  <a:pt x="21057" y="12240"/>
                </a:lnTo>
                <a:lnTo>
                  <a:pt x="21066" y="12072"/>
                </a:lnTo>
                <a:lnTo>
                  <a:pt x="21071" y="11860"/>
                </a:lnTo>
                <a:lnTo>
                  <a:pt x="21076" y="11605"/>
                </a:lnTo>
                <a:lnTo>
                  <a:pt x="21081" y="11303"/>
                </a:lnTo>
                <a:lnTo>
                  <a:pt x="21080" y="11249"/>
                </a:lnTo>
                <a:lnTo>
                  <a:pt x="21076" y="11168"/>
                </a:lnTo>
                <a:lnTo>
                  <a:pt x="21069" y="11071"/>
                </a:lnTo>
                <a:lnTo>
                  <a:pt x="21063" y="10966"/>
                </a:lnTo>
                <a:lnTo>
                  <a:pt x="21056" y="10868"/>
                </a:lnTo>
                <a:lnTo>
                  <a:pt x="21047" y="10782"/>
                </a:lnTo>
                <a:lnTo>
                  <a:pt x="21042" y="10722"/>
                </a:lnTo>
                <a:lnTo>
                  <a:pt x="21037" y="10696"/>
                </a:lnTo>
                <a:lnTo>
                  <a:pt x="21015" y="10608"/>
                </a:lnTo>
                <a:lnTo>
                  <a:pt x="20986" y="10418"/>
                </a:lnTo>
                <a:lnTo>
                  <a:pt x="20972" y="10347"/>
                </a:lnTo>
                <a:lnTo>
                  <a:pt x="20952" y="10297"/>
                </a:lnTo>
                <a:lnTo>
                  <a:pt x="20901" y="10174"/>
                </a:lnTo>
                <a:lnTo>
                  <a:pt x="20940" y="10050"/>
                </a:lnTo>
                <a:lnTo>
                  <a:pt x="20979" y="9955"/>
                </a:lnTo>
                <a:lnTo>
                  <a:pt x="20957" y="9870"/>
                </a:lnTo>
                <a:lnTo>
                  <a:pt x="20916" y="9818"/>
                </a:lnTo>
                <a:lnTo>
                  <a:pt x="20879" y="9808"/>
                </a:lnTo>
                <a:lnTo>
                  <a:pt x="20821" y="9804"/>
                </a:lnTo>
                <a:lnTo>
                  <a:pt x="20763" y="9747"/>
                </a:lnTo>
                <a:lnTo>
                  <a:pt x="20717" y="9656"/>
                </a:lnTo>
                <a:lnTo>
                  <a:pt x="20695" y="9546"/>
                </a:lnTo>
                <a:lnTo>
                  <a:pt x="20673" y="9431"/>
                </a:lnTo>
                <a:lnTo>
                  <a:pt x="20629" y="9331"/>
                </a:lnTo>
                <a:lnTo>
                  <a:pt x="20571" y="9263"/>
                </a:lnTo>
                <a:lnTo>
                  <a:pt x="20513" y="9244"/>
                </a:lnTo>
                <a:lnTo>
                  <a:pt x="20450" y="9219"/>
                </a:lnTo>
                <a:lnTo>
                  <a:pt x="20348" y="9149"/>
                </a:lnTo>
                <a:lnTo>
                  <a:pt x="20253" y="9069"/>
                </a:lnTo>
                <a:lnTo>
                  <a:pt x="20210" y="9014"/>
                </a:lnTo>
                <a:lnTo>
                  <a:pt x="20187" y="8980"/>
                </a:lnTo>
                <a:lnTo>
                  <a:pt x="20129" y="8926"/>
                </a:lnTo>
                <a:lnTo>
                  <a:pt x="20076" y="8859"/>
                </a:lnTo>
                <a:lnTo>
                  <a:pt x="20074" y="8796"/>
                </a:lnTo>
                <a:lnTo>
                  <a:pt x="20067" y="8759"/>
                </a:lnTo>
                <a:lnTo>
                  <a:pt x="20011" y="8772"/>
                </a:lnTo>
                <a:lnTo>
                  <a:pt x="19952" y="8746"/>
                </a:lnTo>
                <a:lnTo>
                  <a:pt x="19908" y="8700"/>
                </a:lnTo>
                <a:lnTo>
                  <a:pt x="19901" y="8647"/>
                </a:lnTo>
                <a:lnTo>
                  <a:pt x="19897" y="8575"/>
                </a:lnTo>
                <a:lnTo>
                  <a:pt x="19857" y="8492"/>
                </a:lnTo>
                <a:lnTo>
                  <a:pt x="19790" y="8426"/>
                </a:lnTo>
                <a:lnTo>
                  <a:pt x="19734" y="8463"/>
                </a:lnTo>
                <a:lnTo>
                  <a:pt x="19702" y="8492"/>
                </a:lnTo>
                <a:lnTo>
                  <a:pt x="19661" y="8493"/>
                </a:lnTo>
                <a:lnTo>
                  <a:pt x="19598" y="8463"/>
                </a:lnTo>
                <a:lnTo>
                  <a:pt x="19496" y="8395"/>
                </a:lnTo>
                <a:lnTo>
                  <a:pt x="19351" y="8276"/>
                </a:lnTo>
                <a:lnTo>
                  <a:pt x="19333" y="8190"/>
                </a:lnTo>
                <a:lnTo>
                  <a:pt x="19336" y="8133"/>
                </a:lnTo>
                <a:lnTo>
                  <a:pt x="19280" y="8139"/>
                </a:lnTo>
                <a:lnTo>
                  <a:pt x="19197" y="8136"/>
                </a:lnTo>
                <a:lnTo>
                  <a:pt x="19093" y="8073"/>
                </a:lnTo>
                <a:lnTo>
                  <a:pt x="18979" y="8002"/>
                </a:lnTo>
                <a:lnTo>
                  <a:pt x="18862" y="7956"/>
                </a:lnTo>
                <a:lnTo>
                  <a:pt x="18782" y="7923"/>
                </a:lnTo>
                <a:lnTo>
                  <a:pt x="18754" y="7885"/>
                </a:lnTo>
                <a:lnTo>
                  <a:pt x="18722" y="7855"/>
                </a:lnTo>
                <a:lnTo>
                  <a:pt x="18591" y="7855"/>
                </a:lnTo>
                <a:lnTo>
                  <a:pt x="18416" y="7866"/>
                </a:lnTo>
                <a:lnTo>
                  <a:pt x="18412" y="7721"/>
                </a:lnTo>
                <a:lnTo>
                  <a:pt x="18418" y="7594"/>
                </a:lnTo>
                <a:lnTo>
                  <a:pt x="18441" y="7501"/>
                </a:lnTo>
                <a:lnTo>
                  <a:pt x="18479" y="7452"/>
                </a:lnTo>
                <a:lnTo>
                  <a:pt x="18526" y="7457"/>
                </a:lnTo>
                <a:lnTo>
                  <a:pt x="18589" y="7481"/>
                </a:lnTo>
                <a:lnTo>
                  <a:pt x="18673" y="7494"/>
                </a:lnTo>
                <a:lnTo>
                  <a:pt x="18744" y="7482"/>
                </a:lnTo>
                <a:lnTo>
                  <a:pt x="18737" y="7421"/>
                </a:lnTo>
                <a:lnTo>
                  <a:pt x="18714" y="7338"/>
                </a:lnTo>
                <a:lnTo>
                  <a:pt x="18698" y="7247"/>
                </a:lnTo>
                <a:lnTo>
                  <a:pt x="18715" y="7158"/>
                </a:lnTo>
                <a:lnTo>
                  <a:pt x="18824" y="7101"/>
                </a:lnTo>
                <a:lnTo>
                  <a:pt x="18907" y="7058"/>
                </a:lnTo>
                <a:lnTo>
                  <a:pt x="18965" y="6994"/>
                </a:lnTo>
                <a:lnTo>
                  <a:pt x="19006" y="6898"/>
                </a:lnTo>
                <a:lnTo>
                  <a:pt x="19033" y="6763"/>
                </a:lnTo>
                <a:lnTo>
                  <a:pt x="19079" y="6675"/>
                </a:lnTo>
                <a:lnTo>
                  <a:pt x="19226" y="6653"/>
                </a:lnTo>
                <a:lnTo>
                  <a:pt x="19300" y="6648"/>
                </a:lnTo>
                <a:lnTo>
                  <a:pt x="19339" y="6627"/>
                </a:lnTo>
                <a:lnTo>
                  <a:pt x="19356" y="6574"/>
                </a:lnTo>
                <a:lnTo>
                  <a:pt x="19363" y="6474"/>
                </a:lnTo>
                <a:lnTo>
                  <a:pt x="19373" y="6351"/>
                </a:lnTo>
                <a:lnTo>
                  <a:pt x="19396" y="6271"/>
                </a:lnTo>
                <a:lnTo>
                  <a:pt x="19435" y="6229"/>
                </a:lnTo>
                <a:lnTo>
                  <a:pt x="19491" y="6217"/>
                </a:lnTo>
                <a:lnTo>
                  <a:pt x="19545" y="6173"/>
                </a:lnTo>
                <a:lnTo>
                  <a:pt x="19557" y="6063"/>
                </a:lnTo>
                <a:lnTo>
                  <a:pt x="19658" y="5940"/>
                </a:lnTo>
                <a:lnTo>
                  <a:pt x="19717" y="5877"/>
                </a:lnTo>
                <a:lnTo>
                  <a:pt x="19741" y="5837"/>
                </a:lnTo>
                <a:lnTo>
                  <a:pt x="19731" y="5803"/>
                </a:lnTo>
                <a:lnTo>
                  <a:pt x="19690" y="5762"/>
                </a:lnTo>
                <a:lnTo>
                  <a:pt x="19637" y="5690"/>
                </a:lnTo>
                <a:lnTo>
                  <a:pt x="19671" y="5616"/>
                </a:lnTo>
                <a:lnTo>
                  <a:pt x="19715" y="5496"/>
                </a:lnTo>
                <a:lnTo>
                  <a:pt x="19743" y="5315"/>
                </a:lnTo>
                <a:lnTo>
                  <a:pt x="19761" y="5139"/>
                </a:lnTo>
                <a:lnTo>
                  <a:pt x="19783" y="5036"/>
                </a:lnTo>
                <a:lnTo>
                  <a:pt x="19814" y="4915"/>
                </a:lnTo>
                <a:lnTo>
                  <a:pt x="19824" y="4855"/>
                </a:lnTo>
                <a:lnTo>
                  <a:pt x="19845" y="4811"/>
                </a:lnTo>
                <a:lnTo>
                  <a:pt x="19860" y="4748"/>
                </a:lnTo>
                <a:lnTo>
                  <a:pt x="19858" y="4646"/>
                </a:lnTo>
                <a:lnTo>
                  <a:pt x="19865" y="4546"/>
                </a:lnTo>
                <a:lnTo>
                  <a:pt x="19897" y="4481"/>
                </a:lnTo>
                <a:lnTo>
                  <a:pt x="19947" y="4464"/>
                </a:lnTo>
                <a:lnTo>
                  <a:pt x="19998" y="4504"/>
                </a:lnTo>
                <a:lnTo>
                  <a:pt x="20033" y="4544"/>
                </a:lnTo>
                <a:lnTo>
                  <a:pt x="20033" y="4485"/>
                </a:lnTo>
                <a:lnTo>
                  <a:pt x="20005" y="4418"/>
                </a:lnTo>
                <a:lnTo>
                  <a:pt x="19935" y="4374"/>
                </a:lnTo>
                <a:lnTo>
                  <a:pt x="19885" y="4352"/>
                </a:lnTo>
                <a:lnTo>
                  <a:pt x="19860" y="4311"/>
                </a:lnTo>
                <a:lnTo>
                  <a:pt x="19853" y="4234"/>
                </a:lnTo>
                <a:lnTo>
                  <a:pt x="19858" y="4097"/>
                </a:lnTo>
                <a:lnTo>
                  <a:pt x="19892" y="3874"/>
                </a:lnTo>
                <a:lnTo>
                  <a:pt x="19977" y="3718"/>
                </a:lnTo>
                <a:lnTo>
                  <a:pt x="20047" y="3608"/>
                </a:lnTo>
                <a:lnTo>
                  <a:pt x="20037" y="3550"/>
                </a:lnTo>
                <a:lnTo>
                  <a:pt x="20006" y="3483"/>
                </a:lnTo>
                <a:lnTo>
                  <a:pt x="19993" y="3373"/>
                </a:lnTo>
                <a:lnTo>
                  <a:pt x="19976" y="3258"/>
                </a:lnTo>
                <a:lnTo>
                  <a:pt x="19906" y="3223"/>
                </a:lnTo>
                <a:lnTo>
                  <a:pt x="19836" y="3191"/>
                </a:lnTo>
                <a:lnTo>
                  <a:pt x="19811" y="3109"/>
                </a:lnTo>
                <a:lnTo>
                  <a:pt x="19794" y="2993"/>
                </a:lnTo>
                <a:lnTo>
                  <a:pt x="19765" y="2860"/>
                </a:lnTo>
                <a:lnTo>
                  <a:pt x="19751" y="2780"/>
                </a:lnTo>
                <a:lnTo>
                  <a:pt x="19741" y="2670"/>
                </a:lnTo>
                <a:lnTo>
                  <a:pt x="19736" y="2543"/>
                </a:lnTo>
                <a:lnTo>
                  <a:pt x="19736" y="2415"/>
                </a:lnTo>
                <a:lnTo>
                  <a:pt x="19739" y="2243"/>
                </a:lnTo>
                <a:lnTo>
                  <a:pt x="19732" y="2156"/>
                </a:lnTo>
                <a:lnTo>
                  <a:pt x="19705" y="2128"/>
                </a:lnTo>
                <a:lnTo>
                  <a:pt x="19654" y="2133"/>
                </a:lnTo>
                <a:lnTo>
                  <a:pt x="19566" y="2120"/>
                </a:lnTo>
                <a:lnTo>
                  <a:pt x="19482" y="2062"/>
                </a:lnTo>
                <a:lnTo>
                  <a:pt x="19423" y="1976"/>
                </a:lnTo>
                <a:lnTo>
                  <a:pt x="19409" y="1886"/>
                </a:lnTo>
                <a:lnTo>
                  <a:pt x="19404" y="1829"/>
                </a:lnTo>
                <a:lnTo>
                  <a:pt x="19351" y="1815"/>
                </a:lnTo>
                <a:lnTo>
                  <a:pt x="19270" y="1801"/>
                </a:lnTo>
                <a:lnTo>
                  <a:pt x="19174" y="1761"/>
                </a:lnTo>
                <a:lnTo>
                  <a:pt x="19093" y="1692"/>
                </a:lnTo>
                <a:lnTo>
                  <a:pt x="19078" y="1598"/>
                </a:lnTo>
                <a:lnTo>
                  <a:pt x="19078" y="1532"/>
                </a:lnTo>
                <a:lnTo>
                  <a:pt x="19045" y="1498"/>
                </a:lnTo>
                <a:lnTo>
                  <a:pt x="18945" y="1482"/>
                </a:lnTo>
                <a:lnTo>
                  <a:pt x="18742" y="1472"/>
                </a:lnTo>
                <a:lnTo>
                  <a:pt x="18547" y="1462"/>
                </a:lnTo>
                <a:lnTo>
                  <a:pt x="18423" y="1446"/>
                </a:lnTo>
                <a:lnTo>
                  <a:pt x="18348" y="1422"/>
                </a:lnTo>
                <a:lnTo>
                  <a:pt x="18300" y="1385"/>
                </a:lnTo>
                <a:lnTo>
                  <a:pt x="18236" y="1337"/>
                </a:lnTo>
                <a:lnTo>
                  <a:pt x="18157" y="1307"/>
                </a:lnTo>
                <a:lnTo>
                  <a:pt x="18086" y="1299"/>
                </a:lnTo>
                <a:lnTo>
                  <a:pt x="18040" y="1319"/>
                </a:lnTo>
                <a:lnTo>
                  <a:pt x="18001" y="1338"/>
                </a:lnTo>
                <a:lnTo>
                  <a:pt x="17933" y="1318"/>
                </a:lnTo>
                <a:lnTo>
                  <a:pt x="17865" y="1298"/>
                </a:lnTo>
                <a:lnTo>
                  <a:pt x="17814" y="1301"/>
                </a:lnTo>
                <a:lnTo>
                  <a:pt x="17754" y="1304"/>
                </a:lnTo>
                <a:lnTo>
                  <a:pt x="17661" y="1281"/>
                </a:lnTo>
                <a:lnTo>
                  <a:pt x="17531" y="1255"/>
                </a:lnTo>
                <a:lnTo>
                  <a:pt x="17389" y="1248"/>
                </a:lnTo>
                <a:lnTo>
                  <a:pt x="17256" y="1242"/>
                </a:lnTo>
                <a:lnTo>
                  <a:pt x="17157" y="1219"/>
                </a:lnTo>
                <a:lnTo>
                  <a:pt x="17059" y="1202"/>
                </a:lnTo>
                <a:lnTo>
                  <a:pt x="16921" y="1217"/>
                </a:lnTo>
                <a:lnTo>
                  <a:pt x="16788" y="1229"/>
                </a:lnTo>
                <a:lnTo>
                  <a:pt x="16708" y="1211"/>
                </a:lnTo>
                <a:lnTo>
                  <a:pt x="16647" y="1192"/>
                </a:lnTo>
                <a:lnTo>
                  <a:pt x="16574" y="1198"/>
                </a:lnTo>
                <a:lnTo>
                  <a:pt x="16346" y="1238"/>
                </a:lnTo>
                <a:lnTo>
                  <a:pt x="16189" y="1212"/>
                </a:lnTo>
                <a:lnTo>
                  <a:pt x="16115" y="1189"/>
                </a:lnTo>
                <a:close/>
                <a:moveTo>
                  <a:pt x="19919" y="2883"/>
                </a:moveTo>
                <a:lnTo>
                  <a:pt x="19901" y="2917"/>
                </a:lnTo>
                <a:lnTo>
                  <a:pt x="19945" y="2953"/>
                </a:lnTo>
                <a:lnTo>
                  <a:pt x="19962" y="2917"/>
                </a:lnTo>
                <a:lnTo>
                  <a:pt x="19919" y="2883"/>
                </a:lnTo>
                <a:close/>
                <a:moveTo>
                  <a:pt x="9042" y="3681"/>
                </a:moveTo>
                <a:lnTo>
                  <a:pt x="9001" y="3717"/>
                </a:lnTo>
                <a:lnTo>
                  <a:pt x="9042" y="3751"/>
                </a:lnTo>
                <a:lnTo>
                  <a:pt x="9083" y="3717"/>
                </a:lnTo>
                <a:lnTo>
                  <a:pt x="9042" y="3681"/>
                </a:lnTo>
                <a:close/>
                <a:moveTo>
                  <a:pt x="20249" y="4879"/>
                </a:moveTo>
                <a:lnTo>
                  <a:pt x="20164" y="4882"/>
                </a:lnTo>
                <a:lnTo>
                  <a:pt x="20144" y="4908"/>
                </a:lnTo>
                <a:lnTo>
                  <a:pt x="20175" y="4935"/>
                </a:lnTo>
                <a:lnTo>
                  <a:pt x="20263" y="4965"/>
                </a:lnTo>
                <a:lnTo>
                  <a:pt x="20294" y="4933"/>
                </a:lnTo>
                <a:lnTo>
                  <a:pt x="20249" y="4879"/>
                </a:lnTo>
                <a:close/>
                <a:moveTo>
                  <a:pt x="12020" y="5349"/>
                </a:moveTo>
                <a:lnTo>
                  <a:pt x="11980" y="5383"/>
                </a:lnTo>
                <a:lnTo>
                  <a:pt x="12020" y="5417"/>
                </a:lnTo>
                <a:lnTo>
                  <a:pt x="12061" y="5383"/>
                </a:lnTo>
                <a:lnTo>
                  <a:pt x="12020" y="5349"/>
                </a:lnTo>
                <a:close/>
                <a:moveTo>
                  <a:pt x="355" y="5470"/>
                </a:moveTo>
                <a:lnTo>
                  <a:pt x="259" y="5483"/>
                </a:lnTo>
                <a:lnTo>
                  <a:pt x="274" y="5540"/>
                </a:lnTo>
                <a:lnTo>
                  <a:pt x="374" y="5570"/>
                </a:lnTo>
                <a:lnTo>
                  <a:pt x="458" y="5589"/>
                </a:lnTo>
                <a:lnTo>
                  <a:pt x="526" y="5623"/>
                </a:lnTo>
                <a:lnTo>
                  <a:pt x="561" y="5557"/>
                </a:lnTo>
                <a:lnTo>
                  <a:pt x="543" y="5505"/>
                </a:lnTo>
                <a:lnTo>
                  <a:pt x="490" y="5482"/>
                </a:lnTo>
                <a:lnTo>
                  <a:pt x="355" y="5470"/>
                </a:lnTo>
                <a:close/>
                <a:moveTo>
                  <a:pt x="1203" y="5677"/>
                </a:moveTo>
                <a:lnTo>
                  <a:pt x="1158" y="5697"/>
                </a:lnTo>
                <a:lnTo>
                  <a:pt x="1038" y="5717"/>
                </a:lnTo>
                <a:lnTo>
                  <a:pt x="978" y="5724"/>
                </a:lnTo>
                <a:lnTo>
                  <a:pt x="1026" y="5793"/>
                </a:lnTo>
                <a:lnTo>
                  <a:pt x="1124" y="5833"/>
                </a:lnTo>
                <a:lnTo>
                  <a:pt x="1186" y="5809"/>
                </a:lnTo>
                <a:lnTo>
                  <a:pt x="1203" y="5720"/>
                </a:lnTo>
                <a:lnTo>
                  <a:pt x="1203" y="5677"/>
                </a:lnTo>
                <a:close/>
                <a:moveTo>
                  <a:pt x="1728" y="5926"/>
                </a:moveTo>
                <a:lnTo>
                  <a:pt x="1689" y="5957"/>
                </a:lnTo>
                <a:lnTo>
                  <a:pt x="1667" y="6019"/>
                </a:lnTo>
                <a:lnTo>
                  <a:pt x="1670" y="6099"/>
                </a:lnTo>
                <a:lnTo>
                  <a:pt x="1696" y="6157"/>
                </a:lnTo>
                <a:lnTo>
                  <a:pt x="1740" y="6177"/>
                </a:lnTo>
                <a:lnTo>
                  <a:pt x="1810" y="6160"/>
                </a:lnTo>
                <a:lnTo>
                  <a:pt x="1908" y="6104"/>
                </a:lnTo>
                <a:lnTo>
                  <a:pt x="2002" y="6033"/>
                </a:lnTo>
                <a:lnTo>
                  <a:pt x="2039" y="5982"/>
                </a:lnTo>
                <a:lnTo>
                  <a:pt x="2019" y="5953"/>
                </a:lnTo>
                <a:lnTo>
                  <a:pt x="1941" y="5954"/>
                </a:lnTo>
                <a:lnTo>
                  <a:pt x="1847" y="5956"/>
                </a:lnTo>
                <a:lnTo>
                  <a:pt x="1777" y="5936"/>
                </a:lnTo>
                <a:lnTo>
                  <a:pt x="1728" y="5926"/>
                </a:lnTo>
                <a:close/>
                <a:moveTo>
                  <a:pt x="0" y="6051"/>
                </a:moveTo>
                <a:lnTo>
                  <a:pt x="0" y="6116"/>
                </a:lnTo>
                <a:lnTo>
                  <a:pt x="58" y="6127"/>
                </a:lnTo>
                <a:lnTo>
                  <a:pt x="31" y="6067"/>
                </a:lnTo>
                <a:lnTo>
                  <a:pt x="0" y="6051"/>
                </a:lnTo>
                <a:close/>
                <a:moveTo>
                  <a:pt x="340" y="6134"/>
                </a:moveTo>
                <a:lnTo>
                  <a:pt x="260" y="6136"/>
                </a:lnTo>
                <a:lnTo>
                  <a:pt x="259" y="6163"/>
                </a:lnTo>
                <a:lnTo>
                  <a:pt x="301" y="6201"/>
                </a:lnTo>
                <a:lnTo>
                  <a:pt x="390" y="6233"/>
                </a:lnTo>
                <a:lnTo>
                  <a:pt x="503" y="6249"/>
                </a:lnTo>
                <a:lnTo>
                  <a:pt x="602" y="6247"/>
                </a:lnTo>
                <a:lnTo>
                  <a:pt x="645" y="6224"/>
                </a:lnTo>
                <a:lnTo>
                  <a:pt x="592" y="6191"/>
                </a:lnTo>
                <a:lnTo>
                  <a:pt x="471" y="6157"/>
                </a:lnTo>
                <a:lnTo>
                  <a:pt x="340" y="6134"/>
                </a:lnTo>
                <a:close/>
                <a:moveTo>
                  <a:pt x="900" y="6197"/>
                </a:moveTo>
                <a:lnTo>
                  <a:pt x="832" y="6239"/>
                </a:lnTo>
                <a:lnTo>
                  <a:pt x="781" y="6296"/>
                </a:lnTo>
                <a:lnTo>
                  <a:pt x="827" y="6340"/>
                </a:lnTo>
                <a:lnTo>
                  <a:pt x="915" y="6363"/>
                </a:lnTo>
                <a:lnTo>
                  <a:pt x="1061" y="6343"/>
                </a:lnTo>
                <a:lnTo>
                  <a:pt x="1175" y="6309"/>
                </a:lnTo>
                <a:lnTo>
                  <a:pt x="1153" y="6283"/>
                </a:lnTo>
                <a:lnTo>
                  <a:pt x="1043" y="6279"/>
                </a:lnTo>
                <a:lnTo>
                  <a:pt x="1000" y="6274"/>
                </a:lnTo>
                <a:lnTo>
                  <a:pt x="954" y="6239"/>
                </a:lnTo>
                <a:lnTo>
                  <a:pt x="900" y="6197"/>
                </a:lnTo>
                <a:close/>
                <a:moveTo>
                  <a:pt x="14" y="6206"/>
                </a:moveTo>
                <a:lnTo>
                  <a:pt x="0" y="6244"/>
                </a:lnTo>
                <a:lnTo>
                  <a:pt x="0" y="6320"/>
                </a:lnTo>
                <a:lnTo>
                  <a:pt x="19" y="6353"/>
                </a:lnTo>
                <a:lnTo>
                  <a:pt x="102" y="6309"/>
                </a:lnTo>
                <a:lnTo>
                  <a:pt x="128" y="6263"/>
                </a:lnTo>
                <a:lnTo>
                  <a:pt x="94" y="6221"/>
                </a:lnTo>
                <a:lnTo>
                  <a:pt x="14" y="6206"/>
                </a:lnTo>
                <a:close/>
                <a:moveTo>
                  <a:pt x="1499" y="6348"/>
                </a:moveTo>
                <a:lnTo>
                  <a:pt x="1430" y="6356"/>
                </a:lnTo>
                <a:lnTo>
                  <a:pt x="1402" y="6391"/>
                </a:lnTo>
                <a:lnTo>
                  <a:pt x="1429" y="6457"/>
                </a:lnTo>
                <a:lnTo>
                  <a:pt x="1487" y="6506"/>
                </a:lnTo>
                <a:lnTo>
                  <a:pt x="1563" y="6523"/>
                </a:lnTo>
                <a:lnTo>
                  <a:pt x="1631" y="6507"/>
                </a:lnTo>
                <a:lnTo>
                  <a:pt x="1669" y="6460"/>
                </a:lnTo>
                <a:lnTo>
                  <a:pt x="1646" y="6413"/>
                </a:lnTo>
                <a:lnTo>
                  <a:pt x="1582" y="6371"/>
                </a:lnTo>
                <a:lnTo>
                  <a:pt x="1499" y="6348"/>
                </a:lnTo>
                <a:close/>
                <a:moveTo>
                  <a:pt x="168" y="6825"/>
                </a:moveTo>
                <a:lnTo>
                  <a:pt x="68" y="6828"/>
                </a:lnTo>
                <a:lnTo>
                  <a:pt x="48" y="6867"/>
                </a:lnTo>
                <a:lnTo>
                  <a:pt x="105" y="6877"/>
                </a:lnTo>
                <a:lnTo>
                  <a:pt x="168" y="6887"/>
                </a:lnTo>
                <a:lnTo>
                  <a:pt x="211" y="6911"/>
                </a:lnTo>
                <a:lnTo>
                  <a:pt x="272" y="6945"/>
                </a:lnTo>
                <a:lnTo>
                  <a:pt x="335" y="6908"/>
                </a:lnTo>
                <a:lnTo>
                  <a:pt x="344" y="6854"/>
                </a:lnTo>
                <a:lnTo>
                  <a:pt x="277" y="6835"/>
                </a:lnTo>
                <a:lnTo>
                  <a:pt x="168" y="6825"/>
                </a:lnTo>
                <a:close/>
                <a:moveTo>
                  <a:pt x="754" y="6863"/>
                </a:moveTo>
                <a:lnTo>
                  <a:pt x="697" y="6890"/>
                </a:lnTo>
                <a:lnTo>
                  <a:pt x="692" y="6917"/>
                </a:lnTo>
                <a:lnTo>
                  <a:pt x="733" y="6940"/>
                </a:lnTo>
                <a:lnTo>
                  <a:pt x="820" y="6955"/>
                </a:lnTo>
                <a:lnTo>
                  <a:pt x="925" y="6967"/>
                </a:lnTo>
                <a:lnTo>
                  <a:pt x="1012" y="6958"/>
                </a:lnTo>
                <a:lnTo>
                  <a:pt x="920" y="6894"/>
                </a:lnTo>
                <a:lnTo>
                  <a:pt x="830" y="6863"/>
                </a:lnTo>
                <a:lnTo>
                  <a:pt x="754" y="6863"/>
                </a:lnTo>
                <a:close/>
                <a:moveTo>
                  <a:pt x="1349" y="6878"/>
                </a:moveTo>
                <a:lnTo>
                  <a:pt x="1286" y="6911"/>
                </a:lnTo>
                <a:lnTo>
                  <a:pt x="1221" y="6927"/>
                </a:lnTo>
                <a:lnTo>
                  <a:pt x="1182" y="6961"/>
                </a:lnTo>
                <a:lnTo>
                  <a:pt x="1206" y="7004"/>
                </a:lnTo>
                <a:lnTo>
                  <a:pt x="1262" y="7014"/>
                </a:lnTo>
                <a:lnTo>
                  <a:pt x="1322" y="6994"/>
                </a:lnTo>
                <a:lnTo>
                  <a:pt x="1361" y="6945"/>
                </a:lnTo>
                <a:lnTo>
                  <a:pt x="1349" y="6878"/>
                </a:lnTo>
                <a:close/>
                <a:moveTo>
                  <a:pt x="0" y="7335"/>
                </a:moveTo>
                <a:lnTo>
                  <a:pt x="0" y="7384"/>
                </a:lnTo>
                <a:lnTo>
                  <a:pt x="22" y="7361"/>
                </a:lnTo>
                <a:lnTo>
                  <a:pt x="14" y="7337"/>
                </a:lnTo>
                <a:lnTo>
                  <a:pt x="0" y="7335"/>
                </a:lnTo>
                <a:close/>
                <a:moveTo>
                  <a:pt x="211" y="7432"/>
                </a:moveTo>
                <a:lnTo>
                  <a:pt x="138" y="7439"/>
                </a:lnTo>
                <a:lnTo>
                  <a:pt x="107" y="7459"/>
                </a:lnTo>
                <a:lnTo>
                  <a:pt x="143" y="7478"/>
                </a:lnTo>
                <a:lnTo>
                  <a:pt x="221" y="7485"/>
                </a:lnTo>
                <a:lnTo>
                  <a:pt x="303" y="7478"/>
                </a:lnTo>
                <a:lnTo>
                  <a:pt x="345" y="7458"/>
                </a:lnTo>
                <a:lnTo>
                  <a:pt x="335" y="7432"/>
                </a:lnTo>
                <a:lnTo>
                  <a:pt x="211" y="7432"/>
                </a:lnTo>
                <a:close/>
                <a:moveTo>
                  <a:pt x="813" y="7432"/>
                </a:moveTo>
                <a:lnTo>
                  <a:pt x="769" y="7467"/>
                </a:lnTo>
                <a:lnTo>
                  <a:pt x="788" y="7501"/>
                </a:lnTo>
                <a:lnTo>
                  <a:pt x="832" y="7467"/>
                </a:lnTo>
                <a:lnTo>
                  <a:pt x="813" y="7432"/>
                </a:lnTo>
                <a:close/>
                <a:moveTo>
                  <a:pt x="944" y="7856"/>
                </a:moveTo>
                <a:lnTo>
                  <a:pt x="890" y="7888"/>
                </a:lnTo>
                <a:lnTo>
                  <a:pt x="893" y="7962"/>
                </a:lnTo>
                <a:lnTo>
                  <a:pt x="1049" y="7999"/>
                </a:lnTo>
                <a:lnTo>
                  <a:pt x="1152" y="8015"/>
                </a:lnTo>
                <a:lnTo>
                  <a:pt x="1211" y="8033"/>
                </a:lnTo>
                <a:lnTo>
                  <a:pt x="1305" y="8053"/>
                </a:lnTo>
                <a:lnTo>
                  <a:pt x="1449" y="8026"/>
                </a:lnTo>
                <a:lnTo>
                  <a:pt x="1499" y="7999"/>
                </a:lnTo>
                <a:lnTo>
                  <a:pt x="1480" y="7973"/>
                </a:lnTo>
                <a:lnTo>
                  <a:pt x="1454" y="7915"/>
                </a:lnTo>
                <a:lnTo>
                  <a:pt x="1454" y="7883"/>
                </a:lnTo>
                <a:lnTo>
                  <a:pt x="1413" y="7865"/>
                </a:lnTo>
                <a:lnTo>
                  <a:pt x="1345" y="7862"/>
                </a:lnTo>
                <a:lnTo>
                  <a:pt x="1262" y="7878"/>
                </a:lnTo>
                <a:lnTo>
                  <a:pt x="1158" y="7891"/>
                </a:lnTo>
                <a:lnTo>
                  <a:pt x="1044" y="7873"/>
                </a:lnTo>
                <a:lnTo>
                  <a:pt x="944" y="7856"/>
                </a:lnTo>
                <a:close/>
                <a:moveTo>
                  <a:pt x="0" y="7864"/>
                </a:moveTo>
                <a:lnTo>
                  <a:pt x="0" y="8001"/>
                </a:lnTo>
                <a:lnTo>
                  <a:pt x="37" y="7963"/>
                </a:lnTo>
                <a:lnTo>
                  <a:pt x="129" y="8002"/>
                </a:lnTo>
                <a:lnTo>
                  <a:pt x="245" y="8042"/>
                </a:lnTo>
                <a:lnTo>
                  <a:pt x="398" y="8022"/>
                </a:lnTo>
                <a:lnTo>
                  <a:pt x="526" y="8001"/>
                </a:lnTo>
                <a:lnTo>
                  <a:pt x="602" y="8003"/>
                </a:lnTo>
                <a:lnTo>
                  <a:pt x="663" y="7991"/>
                </a:lnTo>
                <a:lnTo>
                  <a:pt x="672" y="7955"/>
                </a:lnTo>
                <a:lnTo>
                  <a:pt x="640" y="7939"/>
                </a:lnTo>
                <a:lnTo>
                  <a:pt x="575" y="7941"/>
                </a:lnTo>
                <a:lnTo>
                  <a:pt x="481" y="7962"/>
                </a:lnTo>
                <a:lnTo>
                  <a:pt x="364" y="7988"/>
                </a:lnTo>
                <a:lnTo>
                  <a:pt x="301" y="7953"/>
                </a:lnTo>
                <a:lnTo>
                  <a:pt x="191" y="7898"/>
                </a:lnTo>
                <a:lnTo>
                  <a:pt x="117" y="7888"/>
                </a:lnTo>
                <a:lnTo>
                  <a:pt x="32" y="7868"/>
                </a:lnTo>
                <a:lnTo>
                  <a:pt x="0" y="7864"/>
                </a:lnTo>
                <a:close/>
                <a:moveTo>
                  <a:pt x="1788" y="8012"/>
                </a:moveTo>
                <a:lnTo>
                  <a:pt x="1723" y="8015"/>
                </a:lnTo>
                <a:lnTo>
                  <a:pt x="1664" y="8052"/>
                </a:lnTo>
                <a:lnTo>
                  <a:pt x="1629" y="8106"/>
                </a:lnTo>
                <a:lnTo>
                  <a:pt x="1638" y="8161"/>
                </a:lnTo>
                <a:lnTo>
                  <a:pt x="1650" y="8213"/>
                </a:lnTo>
                <a:lnTo>
                  <a:pt x="1611" y="8272"/>
                </a:lnTo>
                <a:lnTo>
                  <a:pt x="1578" y="8328"/>
                </a:lnTo>
                <a:lnTo>
                  <a:pt x="1686" y="8365"/>
                </a:lnTo>
                <a:lnTo>
                  <a:pt x="1796" y="8390"/>
                </a:lnTo>
                <a:lnTo>
                  <a:pt x="1871" y="8379"/>
                </a:lnTo>
                <a:lnTo>
                  <a:pt x="1869" y="8336"/>
                </a:lnTo>
                <a:lnTo>
                  <a:pt x="1842" y="8273"/>
                </a:lnTo>
                <a:lnTo>
                  <a:pt x="1783" y="8218"/>
                </a:lnTo>
                <a:lnTo>
                  <a:pt x="1723" y="8165"/>
                </a:lnTo>
                <a:lnTo>
                  <a:pt x="1774" y="8099"/>
                </a:lnTo>
                <a:lnTo>
                  <a:pt x="1823" y="8041"/>
                </a:lnTo>
                <a:lnTo>
                  <a:pt x="1788" y="8012"/>
                </a:lnTo>
                <a:close/>
                <a:moveTo>
                  <a:pt x="2516" y="8096"/>
                </a:moveTo>
                <a:lnTo>
                  <a:pt x="2407" y="8113"/>
                </a:lnTo>
                <a:lnTo>
                  <a:pt x="2340" y="8182"/>
                </a:lnTo>
                <a:lnTo>
                  <a:pt x="2357" y="8220"/>
                </a:lnTo>
                <a:lnTo>
                  <a:pt x="2397" y="8229"/>
                </a:lnTo>
                <a:lnTo>
                  <a:pt x="2448" y="8208"/>
                </a:lnTo>
                <a:lnTo>
                  <a:pt x="2497" y="8161"/>
                </a:lnTo>
                <a:lnTo>
                  <a:pt x="2516" y="8096"/>
                </a:lnTo>
                <a:close/>
                <a:moveTo>
                  <a:pt x="1203" y="8343"/>
                </a:moveTo>
                <a:lnTo>
                  <a:pt x="1152" y="8350"/>
                </a:lnTo>
                <a:lnTo>
                  <a:pt x="1066" y="8373"/>
                </a:lnTo>
                <a:lnTo>
                  <a:pt x="966" y="8393"/>
                </a:lnTo>
                <a:lnTo>
                  <a:pt x="884" y="8415"/>
                </a:lnTo>
                <a:lnTo>
                  <a:pt x="852" y="8438"/>
                </a:lnTo>
                <a:lnTo>
                  <a:pt x="907" y="8443"/>
                </a:lnTo>
                <a:lnTo>
                  <a:pt x="1038" y="8425"/>
                </a:lnTo>
                <a:lnTo>
                  <a:pt x="1169" y="8390"/>
                </a:lnTo>
                <a:lnTo>
                  <a:pt x="1203" y="8343"/>
                </a:lnTo>
                <a:close/>
                <a:moveTo>
                  <a:pt x="2568" y="8428"/>
                </a:moveTo>
                <a:lnTo>
                  <a:pt x="2483" y="8440"/>
                </a:lnTo>
                <a:lnTo>
                  <a:pt x="2393" y="8453"/>
                </a:lnTo>
                <a:lnTo>
                  <a:pt x="2312" y="8473"/>
                </a:lnTo>
                <a:lnTo>
                  <a:pt x="2242" y="8506"/>
                </a:lnTo>
                <a:lnTo>
                  <a:pt x="2201" y="8546"/>
                </a:lnTo>
                <a:lnTo>
                  <a:pt x="2198" y="8580"/>
                </a:lnTo>
                <a:lnTo>
                  <a:pt x="2244" y="8592"/>
                </a:lnTo>
                <a:lnTo>
                  <a:pt x="2322" y="8577"/>
                </a:lnTo>
                <a:lnTo>
                  <a:pt x="2410" y="8560"/>
                </a:lnTo>
                <a:lnTo>
                  <a:pt x="2482" y="8565"/>
                </a:lnTo>
                <a:lnTo>
                  <a:pt x="2565" y="8547"/>
                </a:lnTo>
                <a:lnTo>
                  <a:pt x="2652" y="8532"/>
                </a:lnTo>
                <a:lnTo>
                  <a:pt x="2710" y="8523"/>
                </a:lnTo>
                <a:lnTo>
                  <a:pt x="2682" y="8453"/>
                </a:lnTo>
                <a:lnTo>
                  <a:pt x="2636" y="8429"/>
                </a:lnTo>
                <a:lnTo>
                  <a:pt x="2568" y="8428"/>
                </a:lnTo>
                <a:close/>
                <a:moveTo>
                  <a:pt x="519" y="8440"/>
                </a:moveTo>
                <a:lnTo>
                  <a:pt x="452" y="8456"/>
                </a:lnTo>
                <a:lnTo>
                  <a:pt x="378" y="8493"/>
                </a:lnTo>
                <a:lnTo>
                  <a:pt x="318" y="8536"/>
                </a:lnTo>
                <a:lnTo>
                  <a:pt x="388" y="8533"/>
                </a:lnTo>
                <a:lnTo>
                  <a:pt x="469" y="8512"/>
                </a:lnTo>
                <a:lnTo>
                  <a:pt x="531" y="8480"/>
                </a:lnTo>
                <a:lnTo>
                  <a:pt x="555" y="8452"/>
                </a:lnTo>
                <a:lnTo>
                  <a:pt x="519" y="8440"/>
                </a:lnTo>
                <a:close/>
                <a:moveTo>
                  <a:pt x="2034" y="8559"/>
                </a:moveTo>
                <a:lnTo>
                  <a:pt x="1983" y="8560"/>
                </a:lnTo>
                <a:lnTo>
                  <a:pt x="1891" y="8593"/>
                </a:lnTo>
                <a:lnTo>
                  <a:pt x="1793" y="8623"/>
                </a:lnTo>
                <a:lnTo>
                  <a:pt x="1740" y="8612"/>
                </a:lnTo>
                <a:lnTo>
                  <a:pt x="1675" y="8599"/>
                </a:lnTo>
                <a:lnTo>
                  <a:pt x="1638" y="8676"/>
                </a:lnTo>
                <a:lnTo>
                  <a:pt x="1674" y="8722"/>
                </a:lnTo>
                <a:lnTo>
                  <a:pt x="1810" y="8733"/>
                </a:lnTo>
                <a:lnTo>
                  <a:pt x="1956" y="8717"/>
                </a:lnTo>
                <a:lnTo>
                  <a:pt x="2022" y="8655"/>
                </a:lnTo>
                <a:lnTo>
                  <a:pt x="2048" y="8590"/>
                </a:lnTo>
                <a:lnTo>
                  <a:pt x="2034" y="8559"/>
                </a:lnTo>
                <a:close/>
                <a:moveTo>
                  <a:pt x="13934" y="8727"/>
                </a:moveTo>
                <a:lnTo>
                  <a:pt x="13965" y="8752"/>
                </a:lnTo>
                <a:lnTo>
                  <a:pt x="14038" y="8785"/>
                </a:lnTo>
                <a:lnTo>
                  <a:pt x="14027" y="8752"/>
                </a:lnTo>
                <a:lnTo>
                  <a:pt x="13934" y="8727"/>
                </a:lnTo>
                <a:close/>
                <a:moveTo>
                  <a:pt x="1080" y="8739"/>
                </a:moveTo>
                <a:lnTo>
                  <a:pt x="1034" y="8746"/>
                </a:lnTo>
                <a:lnTo>
                  <a:pt x="1004" y="8792"/>
                </a:lnTo>
                <a:lnTo>
                  <a:pt x="976" y="8836"/>
                </a:lnTo>
                <a:lnTo>
                  <a:pt x="941" y="8842"/>
                </a:lnTo>
                <a:lnTo>
                  <a:pt x="873" y="8856"/>
                </a:lnTo>
                <a:lnTo>
                  <a:pt x="830" y="8876"/>
                </a:lnTo>
                <a:lnTo>
                  <a:pt x="765" y="8872"/>
                </a:lnTo>
                <a:lnTo>
                  <a:pt x="702" y="8872"/>
                </a:lnTo>
                <a:lnTo>
                  <a:pt x="685" y="8924"/>
                </a:lnTo>
                <a:lnTo>
                  <a:pt x="701" y="8976"/>
                </a:lnTo>
                <a:lnTo>
                  <a:pt x="759" y="8964"/>
                </a:lnTo>
                <a:lnTo>
                  <a:pt x="873" y="8924"/>
                </a:lnTo>
                <a:lnTo>
                  <a:pt x="998" y="8884"/>
                </a:lnTo>
                <a:lnTo>
                  <a:pt x="1087" y="8830"/>
                </a:lnTo>
                <a:lnTo>
                  <a:pt x="1119" y="8777"/>
                </a:lnTo>
                <a:lnTo>
                  <a:pt x="1080" y="8739"/>
                </a:lnTo>
                <a:close/>
                <a:moveTo>
                  <a:pt x="7042" y="8939"/>
                </a:moveTo>
                <a:lnTo>
                  <a:pt x="6974" y="8942"/>
                </a:lnTo>
                <a:lnTo>
                  <a:pt x="6952" y="8973"/>
                </a:lnTo>
                <a:lnTo>
                  <a:pt x="6982" y="9020"/>
                </a:lnTo>
                <a:lnTo>
                  <a:pt x="7030" y="9056"/>
                </a:lnTo>
                <a:lnTo>
                  <a:pt x="7050" y="9014"/>
                </a:lnTo>
                <a:lnTo>
                  <a:pt x="7042" y="8939"/>
                </a:lnTo>
                <a:close/>
                <a:moveTo>
                  <a:pt x="0" y="9111"/>
                </a:moveTo>
                <a:lnTo>
                  <a:pt x="0" y="9130"/>
                </a:lnTo>
                <a:lnTo>
                  <a:pt x="12" y="9119"/>
                </a:lnTo>
                <a:lnTo>
                  <a:pt x="0" y="9111"/>
                </a:lnTo>
                <a:close/>
                <a:moveTo>
                  <a:pt x="21338" y="11259"/>
                </a:moveTo>
                <a:lnTo>
                  <a:pt x="21328" y="11290"/>
                </a:lnTo>
                <a:lnTo>
                  <a:pt x="21358" y="11370"/>
                </a:lnTo>
                <a:lnTo>
                  <a:pt x="21404" y="11355"/>
                </a:lnTo>
                <a:lnTo>
                  <a:pt x="21374" y="11276"/>
                </a:lnTo>
                <a:lnTo>
                  <a:pt x="21338" y="11259"/>
                </a:lnTo>
                <a:close/>
                <a:moveTo>
                  <a:pt x="6249" y="14550"/>
                </a:moveTo>
                <a:lnTo>
                  <a:pt x="6188" y="14586"/>
                </a:lnTo>
                <a:lnTo>
                  <a:pt x="6249" y="14620"/>
                </a:lnTo>
                <a:lnTo>
                  <a:pt x="6312" y="14586"/>
                </a:lnTo>
                <a:lnTo>
                  <a:pt x="6249" y="14550"/>
                </a:lnTo>
                <a:close/>
                <a:moveTo>
                  <a:pt x="63" y="15489"/>
                </a:moveTo>
                <a:lnTo>
                  <a:pt x="24" y="15523"/>
                </a:lnTo>
                <a:lnTo>
                  <a:pt x="88" y="15559"/>
                </a:lnTo>
                <a:lnTo>
                  <a:pt x="128" y="15523"/>
                </a:lnTo>
                <a:lnTo>
                  <a:pt x="63" y="15489"/>
                </a:lnTo>
                <a:close/>
                <a:moveTo>
                  <a:pt x="1100" y="17016"/>
                </a:moveTo>
                <a:lnTo>
                  <a:pt x="1058" y="17051"/>
                </a:lnTo>
                <a:lnTo>
                  <a:pt x="1100" y="17086"/>
                </a:lnTo>
                <a:lnTo>
                  <a:pt x="1141" y="17051"/>
                </a:lnTo>
                <a:lnTo>
                  <a:pt x="1100" y="17016"/>
                </a:lnTo>
                <a:close/>
                <a:moveTo>
                  <a:pt x="21600" y="21487"/>
                </a:moveTo>
                <a:lnTo>
                  <a:pt x="21527" y="21489"/>
                </a:lnTo>
                <a:lnTo>
                  <a:pt x="21377" y="21491"/>
                </a:lnTo>
                <a:lnTo>
                  <a:pt x="21205" y="21493"/>
                </a:lnTo>
                <a:lnTo>
                  <a:pt x="21006" y="21496"/>
                </a:lnTo>
                <a:lnTo>
                  <a:pt x="20780" y="21497"/>
                </a:lnTo>
                <a:lnTo>
                  <a:pt x="20525" y="21499"/>
                </a:lnTo>
                <a:lnTo>
                  <a:pt x="20236" y="21501"/>
                </a:lnTo>
                <a:lnTo>
                  <a:pt x="19914" y="21501"/>
                </a:lnTo>
                <a:lnTo>
                  <a:pt x="19559" y="21503"/>
                </a:lnTo>
                <a:lnTo>
                  <a:pt x="19164" y="21504"/>
                </a:lnTo>
                <a:lnTo>
                  <a:pt x="18731" y="21506"/>
                </a:lnTo>
                <a:lnTo>
                  <a:pt x="18256" y="21506"/>
                </a:lnTo>
                <a:lnTo>
                  <a:pt x="17739" y="21507"/>
                </a:lnTo>
                <a:lnTo>
                  <a:pt x="17178" y="21507"/>
                </a:lnTo>
                <a:lnTo>
                  <a:pt x="16569" y="21509"/>
                </a:lnTo>
                <a:lnTo>
                  <a:pt x="15910" y="21509"/>
                </a:lnTo>
                <a:lnTo>
                  <a:pt x="15203" y="21509"/>
                </a:lnTo>
                <a:lnTo>
                  <a:pt x="14443" y="21510"/>
                </a:lnTo>
                <a:lnTo>
                  <a:pt x="13629" y="21510"/>
                </a:lnTo>
                <a:lnTo>
                  <a:pt x="12759" y="21510"/>
                </a:lnTo>
                <a:lnTo>
                  <a:pt x="11830" y="21510"/>
                </a:lnTo>
                <a:lnTo>
                  <a:pt x="10842" y="21510"/>
                </a:lnTo>
                <a:lnTo>
                  <a:pt x="9246" y="21511"/>
                </a:lnTo>
                <a:lnTo>
                  <a:pt x="7799" y="21511"/>
                </a:lnTo>
                <a:lnTo>
                  <a:pt x="6494" y="21510"/>
                </a:lnTo>
                <a:lnTo>
                  <a:pt x="5326" y="21510"/>
                </a:lnTo>
                <a:lnTo>
                  <a:pt x="4288" y="21509"/>
                </a:lnTo>
                <a:lnTo>
                  <a:pt x="3375" y="21507"/>
                </a:lnTo>
                <a:lnTo>
                  <a:pt x="2577" y="21506"/>
                </a:lnTo>
                <a:lnTo>
                  <a:pt x="1891" y="21504"/>
                </a:lnTo>
                <a:lnTo>
                  <a:pt x="1310" y="21501"/>
                </a:lnTo>
                <a:lnTo>
                  <a:pt x="825" y="21499"/>
                </a:lnTo>
                <a:lnTo>
                  <a:pt x="434" y="21496"/>
                </a:lnTo>
                <a:lnTo>
                  <a:pt x="126" y="21491"/>
                </a:lnTo>
                <a:lnTo>
                  <a:pt x="0" y="21489"/>
                </a:lnTo>
                <a:lnTo>
                  <a:pt x="0" y="21583"/>
                </a:lnTo>
                <a:lnTo>
                  <a:pt x="92" y="21584"/>
                </a:lnTo>
                <a:lnTo>
                  <a:pt x="286" y="21587"/>
                </a:lnTo>
                <a:lnTo>
                  <a:pt x="505" y="21589"/>
                </a:lnTo>
                <a:lnTo>
                  <a:pt x="754" y="21590"/>
                </a:lnTo>
                <a:lnTo>
                  <a:pt x="1031" y="21591"/>
                </a:lnTo>
                <a:lnTo>
                  <a:pt x="1339" y="21593"/>
                </a:lnTo>
                <a:lnTo>
                  <a:pt x="1681" y="21594"/>
                </a:lnTo>
                <a:lnTo>
                  <a:pt x="2056" y="21596"/>
                </a:lnTo>
                <a:lnTo>
                  <a:pt x="2468" y="21596"/>
                </a:lnTo>
                <a:lnTo>
                  <a:pt x="2917" y="21597"/>
                </a:lnTo>
                <a:lnTo>
                  <a:pt x="3405" y="21597"/>
                </a:lnTo>
                <a:lnTo>
                  <a:pt x="3934" y="21599"/>
                </a:lnTo>
                <a:lnTo>
                  <a:pt x="4506" y="21599"/>
                </a:lnTo>
                <a:lnTo>
                  <a:pt x="5121" y="21599"/>
                </a:lnTo>
                <a:lnTo>
                  <a:pt x="5783" y="21600"/>
                </a:lnTo>
                <a:lnTo>
                  <a:pt x="21600" y="21600"/>
                </a:lnTo>
                <a:lnTo>
                  <a:pt x="21600" y="21487"/>
                </a:lnTo>
                <a:close/>
              </a:path>
            </a:pathLst>
          </a:custGeom>
          <a:effectLst/>
        </p:spPr>
      </p:pic>
      <p:sp>
        <p:nvSpPr>
          <p:cNvPr id="135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145</a:t>
            </a:fld>
            <a:endParaRPr/>
          </a:p>
        </p:txBody>
      </p:sp>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3.  Achte auf deine Gedanken…"/>
          <p:cNvSpPr txBox="1">
            <a:spLocks noGrp="1"/>
          </p:cNvSpPr>
          <p:nvPr>
            <p:ph type="body" idx="1"/>
          </p:nvPr>
        </p:nvSpPr>
        <p:spPr>
          <a:xfrm>
            <a:off x="1146937" y="1492432"/>
            <a:ext cx="7593751" cy="3132422"/>
          </a:xfrm>
          <a:prstGeom prst="rect">
            <a:avLst/>
          </a:prstGeom>
        </p:spPr>
        <p:txBody>
          <a:bodyPr/>
          <a:lstStyle/>
          <a:p>
            <a:pPr>
              <a:defRPr b="1">
                <a:latin typeface="+mn-lt"/>
                <a:ea typeface="+mn-ea"/>
                <a:cs typeface="+mn-cs"/>
                <a:sym typeface="DIN Light"/>
              </a:defRPr>
            </a:pPr>
            <a:r>
              <a:rPr sz="1800" dirty="0"/>
              <a:t>3. 	</a:t>
            </a:r>
            <a:r>
              <a:rPr sz="1800" dirty="0" err="1"/>
              <a:t>Achte</a:t>
            </a:r>
            <a:r>
              <a:rPr sz="1800" dirty="0"/>
              <a:t> auf </a:t>
            </a:r>
            <a:r>
              <a:rPr sz="1800" dirty="0" err="1"/>
              <a:t>deine</a:t>
            </a:r>
            <a:r>
              <a:rPr sz="1800" dirty="0"/>
              <a:t> </a:t>
            </a:r>
            <a:r>
              <a:rPr sz="1800" dirty="0" err="1"/>
              <a:t>Gedanken</a:t>
            </a:r>
            <a:endParaRPr sz="1800" dirty="0"/>
          </a:p>
          <a:p>
            <a:pPr marL="474570" indent="-189828">
              <a:spcBef>
                <a:spcPts val="1055"/>
              </a:spcBef>
              <a:buSzPct val="100000"/>
              <a:buChar char="‣"/>
            </a:pPr>
            <a:r>
              <a:rPr sz="1800" dirty="0"/>
              <a:t>"</a:t>
            </a:r>
            <a:r>
              <a:rPr sz="1800" dirty="0" err="1"/>
              <a:t>Bemüht</a:t>
            </a:r>
            <a:r>
              <a:rPr sz="1800" dirty="0"/>
              <a:t> </a:t>
            </a:r>
            <a:r>
              <a:rPr sz="1800" dirty="0" err="1"/>
              <a:t>euch</a:t>
            </a:r>
            <a:r>
              <a:rPr sz="1800" dirty="0"/>
              <a:t> </a:t>
            </a:r>
            <a:r>
              <a:rPr sz="1800" dirty="0" err="1"/>
              <a:t>daher</a:t>
            </a:r>
            <a:r>
              <a:rPr sz="1800" dirty="0"/>
              <a:t> um </a:t>
            </a:r>
            <a:r>
              <a:rPr sz="1800" dirty="0" err="1"/>
              <a:t>ein</a:t>
            </a:r>
            <a:r>
              <a:rPr sz="1800" dirty="0"/>
              <a:t> </a:t>
            </a:r>
            <a:r>
              <a:rPr sz="1800" dirty="0" err="1"/>
              <a:t>klares</a:t>
            </a:r>
            <a:r>
              <a:rPr sz="1800" dirty="0"/>
              <a:t>, </a:t>
            </a:r>
            <a:r>
              <a:rPr sz="1800" dirty="0" err="1"/>
              <a:t>nüchternes</a:t>
            </a:r>
            <a:r>
              <a:rPr sz="1800" dirty="0"/>
              <a:t> </a:t>
            </a:r>
            <a:r>
              <a:rPr sz="1800" dirty="0" err="1"/>
              <a:t>Denken</a:t>
            </a:r>
            <a:r>
              <a:rPr sz="1800" dirty="0"/>
              <a:t> und um </a:t>
            </a:r>
            <a:r>
              <a:rPr sz="1800" dirty="0" err="1"/>
              <a:t>Selbstbeherrschung</a:t>
            </a:r>
            <a:r>
              <a:rPr sz="1800" dirty="0"/>
              <a:t>. </a:t>
            </a:r>
            <a:r>
              <a:rPr sz="1800" dirty="0" err="1"/>
              <a:t>Setzt</a:t>
            </a:r>
            <a:r>
              <a:rPr sz="1800" dirty="0"/>
              <a:t> </a:t>
            </a:r>
            <a:r>
              <a:rPr sz="1800" dirty="0" err="1"/>
              <a:t>eure</a:t>
            </a:r>
            <a:r>
              <a:rPr sz="1800" dirty="0"/>
              <a:t> </a:t>
            </a:r>
            <a:r>
              <a:rPr sz="1800" dirty="0" err="1"/>
              <a:t>ganze</a:t>
            </a:r>
            <a:r>
              <a:rPr sz="1800" dirty="0"/>
              <a:t> </a:t>
            </a:r>
            <a:r>
              <a:rPr sz="1800" dirty="0" err="1"/>
              <a:t>Hoffnung</a:t>
            </a:r>
            <a:r>
              <a:rPr sz="1800" dirty="0"/>
              <a:t> auf die </a:t>
            </a:r>
            <a:r>
              <a:rPr sz="1800" dirty="0" err="1"/>
              <a:t>Gnade</a:t>
            </a:r>
            <a:r>
              <a:rPr sz="1800" dirty="0"/>
              <a:t>, die </a:t>
            </a:r>
            <a:r>
              <a:rPr sz="1800" dirty="0" err="1"/>
              <a:t>euch</a:t>
            </a:r>
            <a:r>
              <a:rPr sz="1800" dirty="0"/>
              <a:t> </a:t>
            </a:r>
            <a:r>
              <a:rPr sz="1800" dirty="0" err="1"/>
              <a:t>bei</a:t>
            </a:r>
            <a:r>
              <a:rPr sz="1800" dirty="0"/>
              <a:t> der Wiederkehr von Jesus Christus </a:t>
            </a:r>
            <a:r>
              <a:rPr sz="1800" dirty="0" err="1"/>
              <a:t>erwartet</a:t>
            </a:r>
            <a:r>
              <a:rPr sz="1800" dirty="0"/>
              <a:t>."								</a:t>
            </a:r>
            <a:r>
              <a:rPr lang="de-CH" sz="1800" dirty="0"/>
              <a:t>      														</a:t>
            </a:r>
            <a:r>
              <a:rPr sz="1400" dirty="0"/>
              <a:t>1. Petrus 1,13 NLB</a:t>
            </a:r>
          </a:p>
          <a:p>
            <a:pPr marL="474570" indent="-189828">
              <a:spcBef>
                <a:spcPts val="1055"/>
              </a:spcBef>
              <a:buSzPct val="100000"/>
              <a:buChar char="‣"/>
            </a:pPr>
            <a:r>
              <a:rPr sz="1800" dirty="0"/>
              <a:t>"</a:t>
            </a:r>
            <a:r>
              <a:rPr sz="1800" dirty="0" err="1"/>
              <a:t>Deshalb</a:t>
            </a:r>
            <a:r>
              <a:rPr sz="1800" dirty="0"/>
              <a:t> </a:t>
            </a:r>
            <a:r>
              <a:rPr sz="1800" dirty="0" err="1"/>
              <a:t>orientiert</a:t>
            </a:r>
            <a:r>
              <a:rPr sz="1800" dirty="0"/>
              <a:t> </a:t>
            </a:r>
            <a:r>
              <a:rPr sz="1800" dirty="0" err="1"/>
              <a:t>euch</a:t>
            </a:r>
            <a:r>
              <a:rPr sz="1800" dirty="0"/>
              <a:t> </a:t>
            </a:r>
            <a:r>
              <a:rPr sz="1800" dirty="0" err="1"/>
              <a:t>nicht</a:t>
            </a:r>
            <a:r>
              <a:rPr sz="1800" dirty="0"/>
              <a:t> am </a:t>
            </a:r>
            <a:r>
              <a:rPr sz="1800" dirty="0" err="1"/>
              <a:t>Verhalten</a:t>
            </a:r>
            <a:r>
              <a:rPr sz="1800" dirty="0"/>
              <a:t> und an den </a:t>
            </a:r>
            <a:r>
              <a:rPr sz="1800" dirty="0" err="1"/>
              <a:t>Gewohnheiten</a:t>
            </a:r>
            <a:r>
              <a:rPr sz="1800" dirty="0"/>
              <a:t> </a:t>
            </a:r>
            <a:r>
              <a:rPr sz="1800" dirty="0" err="1"/>
              <a:t>dieser</a:t>
            </a:r>
            <a:r>
              <a:rPr sz="1800" dirty="0"/>
              <a:t> Welt, </a:t>
            </a:r>
            <a:r>
              <a:rPr sz="1800" dirty="0" err="1"/>
              <a:t>sondern</a:t>
            </a:r>
            <a:r>
              <a:rPr sz="1800" dirty="0"/>
              <a:t> </a:t>
            </a:r>
            <a:r>
              <a:rPr sz="1800" dirty="0" err="1"/>
              <a:t>lasst</a:t>
            </a:r>
            <a:r>
              <a:rPr sz="1800" dirty="0"/>
              <a:t> </a:t>
            </a:r>
            <a:r>
              <a:rPr sz="1800" dirty="0" err="1"/>
              <a:t>euch</a:t>
            </a:r>
            <a:r>
              <a:rPr sz="1800" dirty="0"/>
              <a:t> von Gott </a:t>
            </a:r>
            <a:r>
              <a:rPr sz="1800" dirty="0" err="1"/>
              <a:t>durch</a:t>
            </a:r>
            <a:r>
              <a:rPr sz="1800" dirty="0"/>
              <a:t> </a:t>
            </a:r>
            <a:r>
              <a:rPr sz="1800" dirty="0" err="1"/>
              <a:t>Veränderung</a:t>
            </a:r>
            <a:r>
              <a:rPr sz="1800" dirty="0"/>
              <a:t> </a:t>
            </a:r>
            <a:r>
              <a:rPr sz="1800" dirty="0" err="1"/>
              <a:t>eurer</a:t>
            </a:r>
            <a:r>
              <a:rPr sz="1800" dirty="0"/>
              <a:t> </a:t>
            </a:r>
            <a:r>
              <a:rPr sz="1800" dirty="0" err="1"/>
              <a:t>Denkweise</a:t>
            </a:r>
            <a:r>
              <a:rPr sz="1800" dirty="0"/>
              <a:t> in </a:t>
            </a:r>
            <a:r>
              <a:rPr sz="1800" dirty="0" err="1"/>
              <a:t>neue</a:t>
            </a:r>
            <a:r>
              <a:rPr sz="1800" dirty="0"/>
              <a:t> Menschen </a:t>
            </a:r>
            <a:r>
              <a:rPr sz="1800" dirty="0" err="1"/>
              <a:t>verwandeln</a:t>
            </a:r>
            <a:r>
              <a:rPr sz="1800" dirty="0"/>
              <a:t>."							</a:t>
            </a:r>
            <a:r>
              <a:rPr lang="de-CH" sz="1800" dirty="0"/>
              <a:t>            															</a:t>
            </a:r>
            <a:r>
              <a:rPr sz="1400" dirty="0" err="1"/>
              <a:t>Römer</a:t>
            </a:r>
            <a:r>
              <a:rPr sz="1400" dirty="0"/>
              <a:t> 12,2 NLB</a:t>
            </a:r>
          </a:p>
        </p:txBody>
      </p:sp>
      <p:sp>
        <p:nvSpPr>
          <p:cNvPr id="1357" name="Unsere Verteidigung"/>
          <p:cNvSpPr txBox="1">
            <a:spLocks noGrp="1"/>
          </p:cNvSpPr>
          <p:nvPr>
            <p:ph type="title"/>
          </p:nvPr>
        </p:nvSpPr>
        <p:spPr>
          <a:prstGeom prst="rect">
            <a:avLst/>
          </a:prstGeom>
        </p:spPr>
        <p:txBody>
          <a:bodyPr/>
          <a:lstStyle/>
          <a:p>
            <a:r>
              <a:t>Unsere Verteidigung </a:t>
            </a:r>
          </a:p>
        </p:txBody>
      </p:sp>
      <p:sp>
        <p:nvSpPr>
          <p:cNvPr id="135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3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6" grpId="1" build="p" bldLvl="5"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Als Christen sind wir nicht dazu berufen, die Dunkelheit zu vertreiben.…"/>
          <p:cNvSpPr txBox="1">
            <a:spLocks noGrp="1"/>
          </p:cNvSpPr>
          <p:nvPr>
            <p:ph type="body" sz="quarter" idx="1"/>
          </p:nvPr>
        </p:nvSpPr>
        <p:spPr>
          <a:prstGeom prst="rect">
            <a:avLst/>
          </a:prstGeom>
        </p:spPr>
        <p:txBody>
          <a:bodyPr/>
          <a:lstStyle/>
          <a:p>
            <a:r>
              <a:rPr sz="1800" dirty="0"/>
              <a:t>Als Christen </a:t>
            </a:r>
            <a:r>
              <a:rPr sz="1800" dirty="0" err="1"/>
              <a:t>sind</a:t>
            </a:r>
            <a:r>
              <a:rPr sz="1800" dirty="0"/>
              <a:t> </a:t>
            </a:r>
            <a:r>
              <a:rPr sz="1800" dirty="0" err="1"/>
              <a:t>wir</a:t>
            </a:r>
            <a:r>
              <a:rPr sz="1800" dirty="0"/>
              <a:t> </a:t>
            </a:r>
            <a:r>
              <a:rPr sz="1800" dirty="0" err="1"/>
              <a:t>nicht</a:t>
            </a:r>
            <a:r>
              <a:rPr sz="1800" dirty="0"/>
              <a:t> </a:t>
            </a:r>
            <a:r>
              <a:rPr sz="1800" dirty="0" err="1"/>
              <a:t>dazu</a:t>
            </a:r>
            <a:r>
              <a:rPr sz="1800" dirty="0"/>
              <a:t> </a:t>
            </a:r>
            <a:r>
              <a:rPr sz="1800" dirty="0" err="1"/>
              <a:t>berufen</a:t>
            </a:r>
            <a:r>
              <a:rPr sz="1800" dirty="0"/>
              <a:t>, die </a:t>
            </a:r>
            <a:r>
              <a:rPr sz="1800" dirty="0" err="1"/>
              <a:t>Dunkelheit</a:t>
            </a:r>
            <a:r>
              <a:rPr sz="1800" dirty="0"/>
              <a:t> </a:t>
            </a:r>
            <a:r>
              <a:rPr sz="1800" dirty="0" err="1"/>
              <a:t>zu</a:t>
            </a:r>
            <a:r>
              <a:rPr sz="1800" dirty="0"/>
              <a:t> </a:t>
            </a:r>
            <a:r>
              <a:rPr sz="1800" dirty="0" err="1"/>
              <a:t>vertreiben</a:t>
            </a:r>
            <a:r>
              <a:rPr sz="1800" dirty="0"/>
              <a:t>. </a:t>
            </a:r>
          </a:p>
          <a:p>
            <a:r>
              <a:rPr sz="1800" dirty="0" err="1"/>
              <a:t>Wir</a:t>
            </a:r>
            <a:r>
              <a:rPr sz="1800" dirty="0"/>
              <a:t> </a:t>
            </a:r>
            <a:r>
              <a:rPr sz="1800" dirty="0" err="1"/>
              <a:t>sind</a:t>
            </a:r>
            <a:r>
              <a:rPr sz="1800" dirty="0"/>
              <a:t> </a:t>
            </a:r>
            <a:r>
              <a:rPr sz="1800" dirty="0" err="1"/>
              <a:t>aufgefordert</a:t>
            </a:r>
            <a:r>
              <a:rPr sz="1800" dirty="0"/>
              <a:t>, das Licht </a:t>
            </a:r>
            <a:r>
              <a:rPr sz="1800" dirty="0" err="1"/>
              <a:t>anzuknipsen</a:t>
            </a:r>
            <a:r>
              <a:rPr sz="1800" dirty="0"/>
              <a:t>.</a:t>
            </a:r>
          </a:p>
        </p:txBody>
      </p:sp>
      <p:sp>
        <p:nvSpPr>
          <p:cNvPr id="1361" name="Achte auf deine Gedanken"/>
          <p:cNvSpPr txBox="1">
            <a:spLocks noGrp="1"/>
          </p:cNvSpPr>
          <p:nvPr>
            <p:ph type="title"/>
          </p:nvPr>
        </p:nvSpPr>
        <p:spPr>
          <a:prstGeom prst="rect">
            <a:avLst/>
          </a:prstGeom>
        </p:spPr>
        <p:txBody>
          <a:bodyPr/>
          <a:lstStyle/>
          <a:p>
            <a:r>
              <a:t>Achte auf deine Gedanken</a:t>
            </a:r>
          </a:p>
        </p:txBody>
      </p:sp>
      <p:pic>
        <p:nvPicPr>
          <p:cNvPr id="1362" name="Bild 7.png" descr="Bild 7.png"/>
          <p:cNvPicPr>
            <a:picLocks noGrp="1"/>
          </p:cNvPicPr>
          <p:nvPr>
            <p:ph type="pic" idx="13"/>
          </p:nvPr>
        </p:nvPicPr>
        <p:blipFill>
          <a:blip r:embed="rId2"/>
          <a:srcRect l="2184" r="2184"/>
          <a:stretch>
            <a:fillRect/>
          </a:stretch>
        </p:blipFill>
        <p:spPr>
          <a:xfrm>
            <a:off x="5034797" y="949127"/>
            <a:ext cx="2657813" cy="3417188"/>
          </a:xfrm>
          <a:prstGeom prst="rect">
            <a:avLst/>
          </a:prstGeom>
          <a:effectLst/>
        </p:spPr>
      </p:pic>
      <p:sp>
        <p:nvSpPr>
          <p:cNvPr id="136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147</a:t>
            </a:fld>
            <a:endParaRPr/>
          </a:p>
        </p:txBody>
      </p:sp>
    </p:spTree>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Um Fälschungen zu erkennen, müssen Bankangestellte das Original in- und auswendig kennen."/>
          <p:cNvSpPr txBox="1">
            <a:spLocks noGrp="1"/>
          </p:cNvSpPr>
          <p:nvPr>
            <p:ph type="body" sz="quarter" idx="1"/>
          </p:nvPr>
        </p:nvSpPr>
        <p:spPr>
          <a:prstGeom prst="rect">
            <a:avLst/>
          </a:prstGeom>
        </p:spPr>
        <p:txBody>
          <a:bodyPr/>
          <a:lstStyle/>
          <a:p>
            <a:r>
              <a:rPr sz="1800" dirty="0"/>
              <a:t>Um </a:t>
            </a:r>
            <a:r>
              <a:rPr sz="1800" dirty="0" err="1"/>
              <a:t>Fälschungen</a:t>
            </a:r>
            <a:r>
              <a:rPr sz="1800" dirty="0"/>
              <a:t> </a:t>
            </a:r>
            <a:r>
              <a:rPr sz="1800" dirty="0" err="1"/>
              <a:t>zu</a:t>
            </a:r>
            <a:r>
              <a:rPr sz="1800" dirty="0"/>
              <a:t> </a:t>
            </a:r>
            <a:r>
              <a:rPr sz="1800" dirty="0" err="1"/>
              <a:t>erkennen</a:t>
            </a:r>
            <a:r>
              <a:rPr sz="1800" dirty="0"/>
              <a:t>, </a:t>
            </a:r>
            <a:r>
              <a:rPr sz="1800" dirty="0" err="1"/>
              <a:t>müssen</a:t>
            </a:r>
            <a:r>
              <a:rPr sz="1800" dirty="0"/>
              <a:t> </a:t>
            </a:r>
            <a:r>
              <a:rPr sz="1800" dirty="0" err="1"/>
              <a:t>Bankangestellte</a:t>
            </a:r>
            <a:r>
              <a:rPr sz="1800" dirty="0"/>
              <a:t> das Original in- und </a:t>
            </a:r>
            <a:r>
              <a:rPr sz="1800" dirty="0" err="1"/>
              <a:t>auswendig</a:t>
            </a:r>
            <a:r>
              <a:rPr sz="1800" dirty="0"/>
              <a:t> </a:t>
            </a:r>
            <a:r>
              <a:rPr sz="1800" dirty="0" err="1"/>
              <a:t>kennen</a:t>
            </a:r>
            <a:r>
              <a:rPr dirty="0"/>
              <a:t>.</a:t>
            </a:r>
          </a:p>
        </p:txBody>
      </p:sp>
      <p:sp>
        <p:nvSpPr>
          <p:cNvPr id="1366" name="Orientiere dich am Original"/>
          <p:cNvSpPr txBox="1">
            <a:spLocks noGrp="1"/>
          </p:cNvSpPr>
          <p:nvPr>
            <p:ph type="title"/>
          </p:nvPr>
        </p:nvSpPr>
        <p:spPr>
          <a:prstGeom prst="rect">
            <a:avLst/>
          </a:prstGeom>
        </p:spPr>
        <p:txBody>
          <a:bodyPr/>
          <a:lstStyle/>
          <a:p>
            <a:r>
              <a:t>Orientiere dich am Original</a:t>
            </a:r>
          </a:p>
        </p:txBody>
      </p:sp>
      <p:pic>
        <p:nvPicPr>
          <p:cNvPr id="1367" name="Banknoten CHF 50.png" descr="Banknoten CHF 50.png"/>
          <p:cNvPicPr>
            <a:picLocks noGrp="1"/>
          </p:cNvPicPr>
          <p:nvPr>
            <p:ph type="pic" idx="13"/>
          </p:nvPr>
        </p:nvPicPr>
        <p:blipFill>
          <a:blip r:embed="rId2"/>
          <a:srcRect/>
          <a:stretch>
            <a:fillRect/>
          </a:stretch>
        </p:blipFill>
        <p:spPr>
          <a:xfrm>
            <a:off x="5034797" y="1400096"/>
            <a:ext cx="2657813" cy="2515249"/>
          </a:xfrm>
          <a:prstGeom prst="rect">
            <a:avLst/>
          </a:prstGeom>
        </p:spPr>
      </p:pic>
      <p:sp>
        <p:nvSpPr>
          <p:cNvPr id="136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148</a:t>
            </a:fld>
            <a:endParaRPr/>
          </a:p>
        </p:txBody>
      </p:sp>
    </p:spTree>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0" name="Guter Umgang mit Gefühlen"/>
          <p:cNvSpPr txBox="1">
            <a:spLocks noGrp="1"/>
          </p:cNvSpPr>
          <p:nvPr>
            <p:ph type="ctrTitle"/>
          </p:nvPr>
        </p:nvSpPr>
        <p:spPr>
          <a:xfrm>
            <a:off x="471341" y="2657813"/>
            <a:ext cx="8261474" cy="1708594"/>
          </a:xfrm>
          <a:prstGeom prst="rect">
            <a:avLst/>
          </a:prstGeom>
        </p:spPr>
        <p:txBody>
          <a:bodyPr/>
          <a:lstStyle/>
          <a:p>
            <a:r>
              <a:rPr dirty="0" err="1"/>
              <a:t>Guter</a:t>
            </a:r>
            <a:r>
              <a:rPr dirty="0"/>
              <a:t> </a:t>
            </a:r>
            <a:r>
              <a:rPr dirty="0" err="1"/>
              <a:t>Umgang</a:t>
            </a:r>
            <a:r>
              <a:rPr lang="de-CH" dirty="0"/>
              <a:t> </a:t>
            </a:r>
            <a:r>
              <a:rPr dirty="0" err="1"/>
              <a:t>mit</a:t>
            </a:r>
            <a:r>
              <a:rPr dirty="0"/>
              <a:t> </a:t>
            </a:r>
            <a:r>
              <a:rPr dirty="0" err="1"/>
              <a:t>Gefühlen</a:t>
            </a:r>
            <a:endParaRPr dirty="0"/>
          </a:p>
        </p:txBody>
      </p:sp>
      <p:sp>
        <p:nvSpPr>
          <p:cNvPr id="1371" name="Lektion 8"/>
          <p:cNvSpPr txBox="1">
            <a:spLocks noGrp="1"/>
          </p:cNvSpPr>
          <p:nvPr>
            <p:ph type="subTitle" sz="quarter" idx="1"/>
          </p:nvPr>
        </p:nvSpPr>
        <p:spPr>
          <a:xfrm>
            <a:off x="1997297" y="1898438"/>
            <a:ext cx="5695313" cy="664453"/>
          </a:xfrm>
          <a:prstGeom prst="rect">
            <a:avLst/>
          </a:prstGeom>
        </p:spPr>
        <p:txBody>
          <a:bodyPr/>
          <a:lstStyle/>
          <a:p>
            <a:r>
              <a:t>Lektion 8</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Der plan des Menschen"/>
          <p:cNvSpPr txBox="1">
            <a:spLocks noGrp="1"/>
          </p:cNvSpPr>
          <p:nvPr>
            <p:ph type="title"/>
          </p:nvPr>
        </p:nvSpPr>
        <p:spPr>
          <a:prstGeom prst="rect">
            <a:avLst/>
          </a:prstGeom>
        </p:spPr>
        <p:txBody>
          <a:bodyPr/>
          <a:lstStyle>
            <a:lvl1pPr>
              <a:defRPr sz="6700" spc="0"/>
            </a:lvl1pPr>
          </a:lstStyle>
          <a:p>
            <a:r>
              <a:t>Der plan des Menschen</a:t>
            </a:r>
          </a:p>
        </p:txBody>
      </p:sp>
      <p:pic>
        <p:nvPicPr>
          <p:cNvPr id="714" name="Fotolia_7935573_M.jpg" descr="Fotolia_7935573_M.jpg"/>
          <p:cNvPicPr>
            <a:picLocks noGrp="1"/>
          </p:cNvPicPr>
          <p:nvPr>
            <p:ph type="pic" idx="13"/>
          </p:nvPr>
        </p:nvPicPr>
        <p:blipFill>
          <a:blip r:embed="rId3"/>
          <a:srcRect l="4755" t="12578" r="4325"/>
          <a:stretch>
            <a:fillRect/>
          </a:stretch>
        </p:blipFill>
        <p:spPr>
          <a:xfrm>
            <a:off x="1997213" y="2088226"/>
            <a:ext cx="5695397" cy="2562947"/>
          </a:xfrm>
          <a:custGeom>
            <a:avLst/>
            <a:gdLst/>
            <a:ahLst/>
            <a:cxnLst>
              <a:cxn ang="0">
                <a:pos x="wd2" y="hd2"/>
              </a:cxn>
              <a:cxn ang="5400000">
                <a:pos x="wd2" y="hd2"/>
              </a:cxn>
              <a:cxn ang="10800000">
                <a:pos x="wd2" y="hd2"/>
              </a:cxn>
              <a:cxn ang="16200000">
                <a:pos x="wd2" y="hd2"/>
              </a:cxn>
            </a:cxnLst>
            <a:rect l="0" t="0" r="r" b="b"/>
            <a:pathLst>
              <a:path w="21600" h="21596" extrusionOk="0">
                <a:moveTo>
                  <a:pt x="2868" y="8"/>
                </a:moveTo>
                <a:cubicBezTo>
                  <a:pt x="2856" y="-4"/>
                  <a:pt x="2846" y="-1"/>
                  <a:pt x="2831" y="11"/>
                </a:cubicBezTo>
                <a:cubicBezTo>
                  <a:pt x="2812" y="28"/>
                  <a:pt x="2793" y="34"/>
                  <a:pt x="2789" y="26"/>
                </a:cubicBezTo>
                <a:cubicBezTo>
                  <a:pt x="2783" y="11"/>
                  <a:pt x="2766" y="32"/>
                  <a:pt x="2653" y="190"/>
                </a:cubicBezTo>
                <a:cubicBezTo>
                  <a:pt x="2607" y="253"/>
                  <a:pt x="2582" y="390"/>
                  <a:pt x="2606" y="443"/>
                </a:cubicBezTo>
                <a:cubicBezTo>
                  <a:pt x="2613" y="459"/>
                  <a:pt x="2611" y="499"/>
                  <a:pt x="2601" y="533"/>
                </a:cubicBezTo>
                <a:cubicBezTo>
                  <a:pt x="2587" y="584"/>
                  <a:pt x="2588" y="601"/>
                  <a:pt x="2609" y="627"/>
                </a:cubicBezTo>
                <a:cubicBezTo>
                  <a:pt x="2624" y="646"/>
                  <a:pt x="2634" y="698"/>
                  <a:pt x="2634" y="754"/>
                </a:cubicBezTo>
                <a:cubicBezTo>
                  <a:pt x="2634" y="824"/>
                  <a:pt x="2640" y="844"/>
                  <a:pt x="2657" y="830"/>
                </a:cubicBezTo>
                <a:cubicBezTo>
                  <a:pt x="2685" y="805"/>
                  <a:pt x="2725" y="879"/>
                  <a:pt x="2715" y="937"/>
                </a:cubicBezTo>
                <a:cubicBezTo>
                  <a:pt x="2708" y="973"/>
                  <a:pt x="2716" y="978"/>
                  <a:pt x="2749" y="962"/>
                </a:cubicBezTo>
                <a:cubicBezTo>
                  <a:pt x="2785" y="944"/>
                  <a:pt x="2794" y="954"/>
                  <a:pt x="2814" y="1045"/>
                </a:cubicBezTo>
                <a:cubicBezTo>
                  <a:pt x="2831" y="1123"/>
                  <a:pt x="2833" y="1159"/>
                  <a:pt x="2820" y="1193"/>
                </a:cubicBezTo>
                <a:cubicBezTo>
                  <a:pt x="2807" y="1227"/>
                  <a:pt x="2811" y="1254"/>
                  <a:pt x="2835" y="1311"/>
                </a:cubicBezTo>
                <a:cubicBezTo>
                  <a:pt x="2852" y="1351"/>
                  <a:pt x="2866" y="1413"/>
                  <a:pt x="2866" y="1449"/>
                </a:cubicBezTo>
                <a:cubicBezTo>
                  <a:pt x="2866" y="1484"/>
                  <a:pt x="2871" y="1525"/>
                  <a:pt x="2877" y="1539"/>
                </a:cubicBezTo>
                <a:cubicBezTo>
                  <a:pt x="2882" y="1552"/>
                  <a:pt x="2889" y="1594"/>
                  <a:pt x="2890" y="1632"/>
                </a:cubicBezTo>
                <a:cubicBezTo>
                  <a:pt x="2891" y="1670"/>
                  <a:pt x="2896" y="1775"/>
                  <a:pt x="2900" y="1863"/>
                </a:cubicBezTo>
                <a:cubicBezTo>
                  <a:pt x="2903" y="1951"/>
                  <a:pt x="2901" y="2046"/>
                  <a:pt x="2894" y="2075"/>
                </a:cubicBezTo>
                <a:cubicBezTo>
                  <a:pt x="2887" y="2105"/>
                  <a:pt x="2888" y="2177"/>
                  <a:pt x="2896" y="2247"/>
                </a:cubicBezTo>
                <a:cubicBezTo>
                  <a:pt x="2918" y="2424"/>
                  <a:pt x="2926" y="2500"/>
                  <a:pt x="2927" y="2554"/>
                </a:cubicBezTo>
                <a:cubicBezTo>
                  <a:pt x="2928" y="2581"/>
                  <a:pt x="2933" y="2618"/>
                  <a:pt x="2939" y="2635"/>
                </a:cubicBezTo>
                <a:cubicBezTo>
                  <a:pt x="2945" y="2653"/>
                  <a:pt x="2957" y="2782"/>
                  <a:pt x="2966" y="2923"/>
                </a:cubicBezTo>
                <a:cubicBezTo>
                  <a:pt x="2981" y="3161"/>
                  <a:pt x="2981" y="3184"/>
                  <a:pt x="2955" y="3230"/>
                </a:cubicBezTo>
                <a:cubicBezTo>
                  <a:pt x="2940" y="3257"/>
                  <a:pt x="2919" y="3312"/>
                  <a:pt x="2910" y="3353"/>
                </a:cubicBezTo>
                <a:cubicBezTo>
                  <a:pt x="2896" y="3413"/>
                  <a:pt x="2889" y="3419"/>
                  <a:pt x="2873" y="3388"/>
                </a:cubicBezTo>
                <a:cubicBezTo>
                  <a:pt x="2861" y="3368"/>
                  <a:pt x="2855" y="3339"/>
                  <a:pt x="2859" y="3325"/>
                </a:cubicBezTo>
                <a:cubicBezTo>
                  <a:pt x="2863" y="3311"/>
                  <a:pt x="2848" y="3304"/>
                  <a:pt x="2827" y="3309"/>
                </a:cubicBezTo>
                <a:cubicBezTo>
                  <a:pt x="2805" y="3314"/>
                  <a:pt x="2773" y="3298"/>
                  <a:pt x="2755" y="3272"/>
                </a:cubicBezTo>
                <a:cubicBezTo>
                  <a:pt x="2737" y="3246"/>
                  <a:pt x="2701" y="3228"/>
                  <a:pt x="2675" y="3233"/>
                </a:cubicBezTo>
                <a:cubicBezTo>
                  <a:pt x="2649" y="3238"/>
                  <a:pt x="2610" y="3231"/>
                  <a:pt x="2589" y="3217"/>
                </a:cubicBezTo>
                <a:cubicBezTo>
                  <a:pt x="2562" y="3200"/>
                  <a:pt x="2537" y="3212"/>
                  <a:pt x="2499" y="3260"/>
                </a:cubicBezTo>
                <a:cubicBezTo>
                  <a:pt x="2438" y="3335"/>
                  <a:pt x="2402" y="3343"/>
                  <a:pt x="2377" y="3288"/>
                </a:cubicBezTo>
                <a:cubicBezTo>
                  <a:pt x="2364" y="3259"/>
                  <a:pt x="2357" y="3272"/>
                  <a:pt x="2345" y="3337"/>
                </a:cubicBezTo>
                <a:cubicBezTo>
                  <a:pt x="2332" y="3414"/>
                  <a:pt x="2322" y="3429"/>
                  <a:pt x="2292" y="3420"/>
                </a:cubicBezTo>
                <a:cubicBezTo>
                  <a:pt x="2286" y="3419"/>
                  <a:pt x="2277" y="3440"/>
                  <a:pt x="2269" y="3470"/>
                </a:cubicBezTo>
                <a:cubicBezTo>
                  <a:pt x="2259" y="3511"/>
                  <a:pt x="2251" y="3515"/>
                  <a:pt x="2235" y="3485"/>
                </a:cubicBezTo>
                <a:cubicBezTo>
                  <a:pt x="2224" y="3465"/>
                  <a:pt x="2215" y="3427"/>
                  <a:pt x="2215" y="3403"/>
                </a:cubicBezTo>
                <a:cubicBezTo>
                  <a:pt x="2215" y="3378"/>
                  <a:pt x="2208" y="3333"/>
                  <a:pt x="2201" y="3302"/>
                </a:cubicBezTo>
                <a:cubicBezTo>
                  <a:pt x="2194" y="3271"/>
                  <a:pt x="2180" y="3159"/>
                  <a:pt x="2170" y="3053"/>
                </a:cubicBezTo>
                <a:cubicBezTo>
                  <a:pt x="2160" y="2947"/>
                  <a:pt x="2147" y="2845"/>
                  <a:pt x="2142" y="2828"/>
                </a:cubicBezTo>
                <a:cubicBezTo>
                  <a:pt x="2126" y="2777"/>
                  <a:pt x="2093" y="2448"/>
                  <a:pt x="2097" y="2383"/>
                </a:cubicBezTo>
                <a:cubicBezTo>
                  <a:pt x="2099" y="2351"/>
                  <a:pt x="2093" y="2306"/>
                  <a:pt x="2084" y="2283"/>
                </a:cubicBezTo>
                <a:cubicBezTo>
                  <a:pt x="2076" y="2259"/>
                  <a:pt x="2066" y="2135"/>
                  <a:pt x="2063" y="2008"/>
                </a:cubicBezTo>
                <a:cubicBezTo>
                  <a:pt x="2059" y="1854"/>
                  <a:pt x="2049" y="1757"/>
                  <a:pt x="2034" y="1718"/>
                </a:cubicBezTo>
                <a:cubicBezTo>
                  <a:pt x="2010" y="1661"/>
                  <a:pt x="1996" y="1531"/>
                  <a:pt x="1992" y="1348"/>
                </a:cubicBezTo>
                <a:cubicBezTo>
                  <a:pt x="1991" y="1261"/>
                  <a:pt x="1994" y="1253"/>
                  <a:pt x="2030" y="1262"/>
                </a:cubicBezTo>
                <a:cubicBezTo>
                  <a:pt x="2067" y="1270"/>
                  <a:pt x="2070" y="1265"/>
                  <a:pt x="2053" y="1207"/>
                </a:cubicBezTo>
                <a:cubicBezTo>
                  <a:pt x="2032" y="1130"/>
                  <a:pt x="2057" y="1043"/>
                  <a:pt x="2101" y="1043"/>
                </a:cubicBezTo>
                <a:cubicBezTo>
                  <a:pt x="2116" y="1043"/>
                  <a:pt x="2126" y="1028"/>
                  <a:pt x="2121" y="1011"/>
                </a:cubicBezTo>
                <a:cubicBezTo>
                  <a:pt x="2116" y="994"/>
                  <a:pt x="2132" y="958"/>
                  <a:pt x="2156" y="930"/>
                </a:cubicBezTo>
                <a:cubicBezTo>
                  <a:pt x="2180" y="902"/>
                  <a:pt x="2200" y="869"/>
                  <a:pt x="2201" y="856"/>
                </a:cubicBezTo>
                <a:cubicBezTo>
                  <a:pt x="2203" y="816"/>
                  <a:pt x="2213" y="712"/>
                  <a:pt x="2221" y="639"/>
                </a:cubicBezTo>
                <a:cubicBezTo>
                  <a:pt x="2227" y="582"/>
                  <a:pt x="2223" y="569"/>
                  <a:pt x="2197" y="572"/>
                </a:cubicBezTo>
                <a:cubicBezTo>
                  <a:pt x="2177" y="575"/>
                  <a:pt x="2159" y="548"/>
                  <a:pt x="2149" y="503"/>
                </a:cubicBezTo>
                <a:cubicBezTo>
                  <a:pt x="2140" y="464"/>
                  <a:pt x="2129" y="438"/>
                  <a:pt x="2125" y="447"/>
                </a:cubicBezTo>
                <a:cubicBezTo>
                  <a:pt x="2111" y="478"/>
                  <a:pt x="2026" y="393"/>
                  <a:pt x="2011" y="332"/>
                </a:cubicBezTo>
                <a:cubicBezTo>
                  <a:pt x="1996" y="267"/>
                  <a:pt x="1947" y="249"/>
                  <a:pt x="1932" y="302"/>
                </a:cubicBezTo>
                <a:cubicBezTo>
                  <a:pt x="1927" y="320"/>
                  <a:pt x="1909" y="327"/>
                  <a:pt x="1891" y="316"/>
                </a:cubicBezTo>
                <a:cubicBezTo>
                  <a:pt x="1857" y="298"/>
                  <a:pt x="1824" y="354"/>
                  <a:pt x="1818" y="442"/>
                </a:cubicBezTo>
                <a:cubicBezTo>
                  <a:pt x="1814" y="511"/>
                  <a:pt x="1748" y="653"/>
                  <a:pt x="1728" y="636"/>
                </a:cubicBezTo>
                <a:cubicBezTo>
                  <a:pt x="1718" y="628"/>
                  <a:pt x="1706" y="635"/>
                  <a:pt x="1701" y="653"/>
                </a:cubicBezTo>
                <a:cubicBezTo>
                  <a:pt x="1695" y="673"/>
                  <a:pt x="1700" y="681"/>
                  <a:pt x="1712" y="671"/>
                </a:cubicBezTo>
                <a:cubicBezTo>
                  <a:pt x="1723" y="661"/>
                  <a:pt x="1740" y="676"/>
                  <a:pt x="1751" y="704"/>
                </a:cubicBezTo>
                <a:cubicBezTo>
                  <a:pt x="1767" y="748"/>
                  <a:pt x="1766" y="759"/>
                  <a:pt x="1739" y="775"/>
                </a:cubicBezTo>
                <a:cubicBezTo>
                  <a:pt x="1715" y="789"/>
                  <a:pt x="1711" y="803"/>
                  <a:pt x="1723" y="835"/>
                </a:cubicBezTo>
                <a:cubicBezTo>
                  <a:pt x="1735" y="867"/>
                  <a:pt x="1728" y="903"/>
                  <a:pt x="1695" y="981"/>
                </a:cubicBezTo>
                <a:cubicBezTo>
                  <a:pt x="1650" y="1086"/>
                  <a:pt x="1639" y="1153"/>
                  <a:pt x="1663" y="1186"/>
                </a:cubicBezTo>
                <a:cubicBezTo>
                  <a:pt x="1680" y="1209"/>
                  <a:pt x="1667" y="1320"/>
                  <a:pt x="1641" y="1367"/>
                </a:cubicBezTo>
                <a:cubicBezTo>
                  <a:pt x="1619" y="1408"/>
                  <a:pt x="1613" y="1508"/>
                  <a:pt x="1634" y="1479"/>
                </a:cubicBezTo>
                <a:cubicBezTo>
                  <a:pt x="1663" y="1439"/>
                  <a:pt x="1670" y="1565"/>
                  <a:pt x="1675" y="2184"/>
                </a:cubicBezTo>
                <a:cubicBezTo>
                  <a:pt x="1682" y="3228"/>
                  <a:pt x="1702" y="4030"/>
                  <a:pt x="1723" y="4175"/>
                </a:cubicBezTo>
                <a:cubicBezTo>
                  <a:pt x="1731" y="4226"/>
                  <a:pt x="1733" y="4300"/>
                  <a:pt x="1728" y="4341"/>
                </a:cubicBezTo>
                <a:cubicBezTo>
                  <a:pt x="1722" y="4395"/>
                  <a:pt x="1728" y="4424"/>
                  <a:pt x="1750" y="4450"/>
                </a:cubicBezTo>
                <a:cubicBezTo>
                  <a:pt x="1768" y="4471"/>
                  <a:pt x="1780" y="4518"/>
                  <a:pt x="1780" y="4563"/>
                </a:cubicBezTo>
                <a:cubicBezTo>
                  <a:pt x="1780" y="4605"/>
                  <a:pt x="1787" y="4681"/>
                  <a:pt x="1796" y="4730"/>
                </a:cubicBezTo>
                <a:cubicBezTo>
                  <a:pt x="1811" y="4813"/>
                  <a:pt x="1816" y="4870"/>
                  <a:pt x="1822" y="4993"/>
                </a:cubicBezTo>
                <a:cubicBezTo>
                  <a:pt x="1823" y="5016"/>
                  <a:pt x="1830" y="5027"/>
                  <a:pt x="1837" y="5018"/>
                </a:cubicBezTo>
                <a:cubicBezTo>
                  <a:pt x="1849" y="5001"/>
                  <a:pt x="1913" y="5193"/>
                  <a:pt x="1940" y="5330"/>
                </a:cubicBezTo>
                <a:cubicBezTo>
                  <a:pt x="1948" y="5369"/>
                  <a:pt x="1966" y="5444"/>
                  <a:pt x="1980" y="5497"/>
                </a:cubicBezTo>
                <a:cubicBezTo>
                  <a:pt x="1995" y="5551"/>
                  <a:pt x="2012" y="5636"/>
                  <a:pt x="2018" y="5688"/>
                </a:cubicBezTo>
                <a:cubicBezTo>
                  <a:pt x="2024" y="5740"/>
                  <a:pt x="2037" y="5798"/>
                  <a:pt x="2048" y="5817"/>
                </a:cubicBezTo>
                <a:cubicBezTo>
                  <a:pt x="2069" y="5853"/>
                  <a:pt x="2088" y="6053"/>
                  <a:pt x="2075" y="6101"/>
                </a:cubicBezTo>
                <a:cubicBezTo>
                  <a:pt x="2070" y="6116"/>
                  <a:pt x="2065" y="6247"/>
                  <a:pt x="2063" y="6392"/>
                </a:cubicBezTo>
                <a:cubicBezTo>
                  <a:pt x="2061" y="6536"/>
                  <a:pt x="2057" y="6663"/>
                  <a:pt x="2055" y="6672"/>
                </a:cubicBezTo>
                <a:cubicBezTo>
                  <a:pt x="2053" y="6681"/>
                  <a:pt x="2049" y="6739"/>
                  <a:pt x="2046" y="6801"/>
                </a:cubicBezTo>
                <a:cubicBezTo>
                  <a:pt x="2044" y="6863"/>
                  <a:pt x="2037" y="6970"/>
                  <a:pt x="2032" y="7041"/>
                </a:cubicBezTo>
                <a:cubicBezTo>
                  <a:pt x="2027" y="7111"/>
                  <a:pt x="2021" y="7222"/>
                  <a:pt x="2019" y="7286"/>
                </a:cubicBezTo>
                <a:cubicBezTo>
                  <a:pt x="2017" y="7350"/>
                  <a:pt x="2011" y="7422"/>
                  <a:pt x="2004" y="7444"/>
                </a:cubicBezTo>
                <a:cubicBezTo>
                  <a:pt x="1989" y="7501"/>
                  <a:pt x="1991" y="8143"/>
                  <a:pt x="2007" y="8192"/>
                </a:cubicBezTo>
                <a:cubicBezTo>
                  <a:pt x="2014" y="8214"/>
                  <a:pt x="2019" y="8303"/>
                  <a:pt x="2018" y="8391"/>
                </a:cubicBezTo>
                <a:cubicBezTo>
                  <a:pt x="2016" y="8479"/>
                  <a:pt x="2024" y="8592"/>
                  <a:pt x="2035" y="8640"/>
                </a:cubicBezTo>
                <a:cubicBezTo>
                  <a:pt x="2071" y="8795"/>
                  <a:pt x="2042" y="8935"/>
                  <a:pt x="1981" y="8899"/>
                </a:cubicBezTo>
                <a:cubicBezTo>
                  <a:pt x="1966" y="8890"/>
                  <a:pt x="1944" y="8900"/>
                  <a:pt x="1932" y="8922"/>
                </a:cubicBezTo>
                <a:cubicBezTo>
                  <a:pt x="1920" y="8944"/>
                  <a:pt x="1901" y="8954"/>
                  <a:pt x="1888" y="8943"/>
                </a:cubicBezTo>
                <a:cubicBezTo>
                  <a:pt x="1876" y="8933"/>
                  <a:pt x="1869" y="8937"/>
                  <a:pt x="1874" y="8954"/>
                </a:cubicBezTo>
                <a:cubicBezTo>
                  <a:pt x="1879" y="8970"/>
                  <a:pt x="1872" y="8996"/>
                  <a:pt x="1859" y="9012"/>
                </a:cubicBezTo>
                <a:cubicBezTo>
                  <a:pt x="1833" y="9044"/>
                  <a:pt x="1819" y="9266"/>
                  <a:pt x="1841" y="9296"/>
                </a:cubicBezTo>
                <a:cubicBezTo>
                  <a:pt x="1859" y="9321"/>
                  <a:pt x="1811" y="9436"/>
                  <a:pt x="1790" y="9419"/>
                </a:cubicBezTo>
                <a:cubicBezTo>
                  <a:pt x="1781" y="9412"/>
                  <a:pt x="1750" y="9420"/>
                  <a:pt x="1722" y="9434"/>
                </a:cubicBezTo>
                <a:cubicBezTo>
                  <a:pt x="1687" y="9451"/>
                  <a:pt x="1662" y="9444"/>
                  <a:pt x="1640" y="9412"/>
                </a:cubicBezTo>
                <a:cubicBezTo>
                  <a:pt x="1613" y="9374"/>
                  <a:pt x="1602" y="9375"/>
                  <a:pt x="1560" y="9418"/>
                </a:cubicBezTo>
                <a:cubicBezTo>
                  <a:pt x="1534" y="9445"/>
                  <a:pt x="1480" y="9471"/>
                  <a:pt x="1441" y="9476"/>
                </a:cubicBezTo>
                <a:cubicBezTo>
                  <a:pt x="1382" y="9484"/>
                  <a:pt x="1370" y="9476"/>
                  <a:pt x="1367" y="9426"/>
                </a:cubicBezTo>
                <a:cubicBezTo>
                  <a:pt x="1360" y="9329"/>
                  <a:pt x="1346" y="9265"/>
                  <a:pt x="1336" y="9287"/>
                </a:cubicBezTo>
                <a:cubicBezTo>
                  <a:pt x="1314" y="9336"/>
                  <a:pt x="1293" y="9236"/>
                  <a:pt x="1297" y="9098"/>
                </a:cubicBezTo>
                <a:cubicBezTo>
                  <a:pt x="1300" y="8972"/>
                  <a:pt x="1298" y="8956"/>
                  <a:pt x="1280" y="8989"/>
                </a:cubicBezTo>
                <a:cubicBezTo>
                  <a:pt x="1248" y="9049"/>
                  <a:pt x="1195" y="8957"/>
                  <a:pt x="1195" y="8839"/>
                </a:cubicBezTo>
                <a:cubicBezTo>
                  <a:pt x="1194" y="8785"/>
                  <a:pt x="1186" y="8746"/>
                  <a:pt x="1176" y="8746"/>
                </a:cubicBezTo>
                <a:cubicBezTo>
                  <a:pt x="1151" y="8746"/>
                  <a:pt x="1130" y="8667"/>
                  <a:pt x="1139" y="8612"/>
                </a:cubicBezTo>
                <a:cubicBezTo>
                  <a:pt x="1144" y="8582"/>
                  <a:pt x="1139" y="8575"/>
                  <a:pt x="1123" y="8589"/>
                </a:cubicBezTo>
                <a:cubicBezTo>
                  <a:pt x="1109" y="8601"/>
                  <a:pt x="1096" y="8587"/>
                  <a:pt x="1091" y="8555"/>
                </a:cubicBezTo>
                <a:cubicBezTo>
                  <a:pt x="1084" y="8516"/>
                  <a:pt x="1078" y="8512"/>
                  <a:pt x="1063" y="8539"/>
                </a:cubicBezTo>
                <a:cubicBezTo>
                  <a:pt x="1052" y="8559"/>
                  <a:pt x="1036" y="8565"/>
                  <a:pt x="1028" y="8554"/>
                </a:cubicBezTo>
                <a:cubicBezTo>
                  <a:pt x="1005" y="8523"/>
                  <a:pt x="1009" y="8389"/>
                  <a:pt x="1034" y="8344"/>
                </a:cubicBezTo>
                <a:cubicBezTo>
                  <a:pt x="1069" y="8280"/>
                  <a:pt x="1045" y="8247"/>
                  <a:pt x="1002" y="8298"/>
                </a:cubicBezTo>
                <a:cubicBezTo>
                  <a:pt x="966" y="8339"/>
                  <a:pt x="961" y="8338"/>
                  <a:pt x="944" y="8287"/>
                </a:cubicBezTo>
                <a:cubicBezTo>
                  <a:pt x="933" y="8256"/>
                  <a:pt x="927" y="8205"/>
                  <a:pt x="931" y="8173"/>
                </a:cubicBezTo>
                <a:cubicBezTo>
                  <a:pt x="936" y="8133"/>
                  <a:pt x="928" y="8105"/>
                  <a:pt x="905" y="8086"/>
                </a:cubicBezTo>
                <a:cubicBezTo>
                  <a:pt x="863" y="8051"/>
                  <a:pt x="849" y="8003"/>
                  <a:pt x="864" y="7950"/>
                </a:cubicBezTo>
                <a:cubicBezTo>
                  <a:pt x="870" y="7928"/>
                  <a:pt x="874" y="7887"/>
                  <a:pt x="875" y="7861"/>
                </a:cubicBezTo>
                <a:cubicBezTo>
                  <a:pt x="875" y="7831"/>
                  <a:pt x="886" y="7816"/>
                  <a:pt x="904" y="7822"/>
                </a:cubicBezTo>
                <a:cubicBezTo>
                  <a:pt x="933" y="7831"/>
                  <a:pt x="933" y="7830"/>
                  <a:pt x="904" y="7779"/>
                </a:cubicBezTo>
                <a:cubicBezTo>
                  <a:pt x="888" y="7751"/>
                  <a:pt x="877" y="7708"/>
                  <a:pt x="879" y="7684"/>
                </a:cubicBezTo>
                <a:cubicBezTo>
                  <a:pt x="882" y="7660"/>
                  <a:pt x="877" y="7632"/>
                  <a:pt x="868" y="7621"/>
                </a:cubicBezTo>
                <a:cubicBezTo>
                  <a:pt x="846" y="7590"/>
                  <a:pt x="850" y="7328"/>
                  <a:pt x="874" y="7284"/>
                </a:cubicBezTo>
                <a:cubicBezTo>
                  <a:pt x="890" y="7255"/>
                  <a:pt x="897" y="7257"/>
                  <a:pt x="905" y="7286"/>
                </a:cubicBezTo>
                <a:cubicBezTo>
                  <a:pt x="912" y="7313"/>
                  <a:pt x="919" y="7308"/>
                  <a:pt x="929" y="7270"/>
                </a:cubicBezTo>
                <a:cubicBezTo>
                  <a:pt x="938" y="7232"/>
                  <a:pt x="933" y="7185"/>
                  <a:pt x="913" y="7111"/>
                </a:cubicBezTo>
                <a:lnTo>
                  <a:pt x="883" y="7005"/>
                </a:lnTo>
                <a:lnTo>
                  <a:pt x="914" y="6735"/>
                </a:lnTo>
                <a:cubicBezTo>
                  <a:pt x="937" y="6519"/>
                  <a:pt x="939" y="6452"/>
                  <a:pt x="925" y="6395"/>
                </a:cubicBezTo>
                <a:cubicBezTo>
                  <a:pt x="916" y="6356"/>
                  <a:pt x="913" y="6296"/>
                  <a:pt x="918" y="6261"/>
                </a:cubicBezTo>
                <a:cubicBezTo>
                  <a:pt x="924" y="6213"/>
                  <a:pt x="919" y="6192"/>
                  <a:pt x="896" y="6178"/>
                </a:cubicBezTo>
                <a:cubicBezTo>
                  <a:pt x="879" y="6168"/>
                  <a:pt x="869" y="6145"/>
                  <a:pt x="875" y="6125"/>
                </a:cubicBezTo>
                <a:cubicBezTo>
                  <a:pt x="880" y="6106"/>
                  <a:pt x="880" y="6095"/>
                  <a:pt x="873" y="6099"/>
                </a:cubicBezTo>
                <a:cubicBezTo>
                  <a:pt x="867" y="6103"/>
                  <a:pt x="846" y="6088"/>
                  <a:pt x="827" y="6065"/>
                </a:cubicBezTo>
                <a:cubicBezTo>
                  <a:pt x="800" y="6032"/>
                  <a:pt x="797" y="6014"/>
                  <a:pt x="811" y="5977"/>
                </a:cubicBezTo>
                <a:cubicBezTo>
                  <a:pt x="825" y="5940"/>
                  <a:pt x="823" y="5931"/>
                  <a:pt x="799" y="5931"/>
                </a:cubicBezTo>
                <a:cubicBezTo>
                  <a:pt x="783" y="5931"/>
                  <a:pt x="763" y="5911"/>
                  <a:pt x="753" y="5885"/>
                </a:cubicBezTo>
                <a:cubicBezTo>
                  <a:pt x="744" y="5860"/>
                  <a:pt x="727" y="5846"/>
                  <a:pt x="717" y="5855"/>
                </a:cubicBezTo>
                <a:cubicBezTo>
                  <a:pt x="684" y="5883"/>
                  <a:pt x="677" y="5807"/>
                  <a:pt x="708" y="5764"/>
                </a:cubicBezTo>
                <a:cubicBezTo>
                  <a:pt x="724" y="5741"/>
                  <a:pt x="738" y="5711"/>
                  <a:pt x="738" y="5695"/>
                </a:cubicBezTo>
                <a:cubicBezTo>
                  <a:pt x="738" y="5679"/>
                  <a:pt x="728" y="5684"/>
                  <a:pt x="716" y="5706"/>
                </a:cubicBezTo>
                <a:cubicBezTo>
                  <a:pt x="698" y="5738"/>
                  <a:pt x="693" y="5735"/>
                  <a:pt x="684" y="5686"/>
                </a:cubicBezTo>
                <a:cubicBezTo>
                  <a:pt x="679" y="5653"/>
                  <a:pt x="662" y="5578"/>
                  <a:pt x="647" y="5520"/>
                </a:cubicBezTo>
                <a:cubicBezTo>
                  <a:pt x="625" y="5438"/>
                  <a:pt x="615" y="5423"/>
                  <a:pt x="599" y="5452"/>
                </a:cubicBezTo>
                <a:cubicBezTo>
                  <a:pt x="588" y="5472"/>
                  <a:pt x="581" y="5504"/>
                  <a:pt x="583" y="5524"/>
                </a:cubicBezTo>
                <a:cubicBezTo>
                  <a:pt x="584" y="5544"/>
                  <a:pt x="576" y="5561"/>
                  <a:pt x="564" y="5561"/>
                </a:cubicBezTo>
                <a:cubicBezTo>
                  <a:pt x="550" y="5561"/>
                  <a:pt x="542" y="5530"/>
                  <a:pt x="542" y="5466"/>
                </a:cubicBezTo>
                <a:cubicBezTo>
                  <a:pt x="542" y="5413"/>
                  <a:pt x="534" y="5367"/>
                  <a:pt x="524" y="5365"/>
                </a:cubicBezTo>
                <a:cubicBezTo>
                  <a:pt x="514" y="5363"/>
                  <a:pt x="501" y="5356"/>
                  <a:pt x="495" y="5351"/>
                </a:cubicBezTo>
                <a:cubicBezTo>
                  <a:pt x="489" y="5346"/>
                  <a:pt x="478" y="5339"/>
                  <a:pt x="470" y="5335"/>
                </a:cubicBezTo>
                <a:cubicBezTo>
                  <a:pt x="462" y="5331"/>
                  <a:pt x="452" y="5325"/>
                  <a:pt x="448" y="5321"/>
                </a:cubicBezTo>
                <a:cubicBezTo>
                  <a:pt x="412" y="5290"/>
                  <a:pt x="391" y="5301"/>
                  <a:pt x="391" y="5351"/>
                </a:cubicBezTo>
                <a:cubicBezTo>
                  <a:pt x="391" y="5421"/>
                  <a:pt x="367" y="5466"/>
                  <a:pt x="314" y="5494"/>
                </a:cubicBezTo>
                <a:cubicBezTo>
                  <a:pt x="289" y="5507"/>
                  <a:pt x="275" y="5536"/>
                  <a:pt x="275" y="5573"/>
                </a:cubicBezTo>
                <a:cubicBezTo>
                  <a:pt x="275" y="5605"/>
                  <a:pt x="270" y="5642"/>
                  <a:pt x="264" y="5654"/>
                </a:cubicBezTo>
                <a:cubicBezTo>
                  <a:pt x="259" y="5667"/>
                  <a:pt x="256" y="5734"/>
                  <a:pt x="258" y="5803"/>
                </a:cubicBezTo>
                <a:cubicBezTo>
                  <a:pt x="261" y="5902"/>
                  <a:pt x="256" y="5935"/>
                  <a:pt x="232" y="5963"/>
                </a:cubicBezTo>
                <a:cubicBezTo>
                  <a:pt x="215" y="5983"/>
                  <a:pt x="202" y="6030"/>
                  <a:pt x="202" y="6071"/>
                </a:cubicBezTo>
                <a:cubicBezTo>
                  <a:pt x="202" y="6171"/>
                  <a:pt x="175" y="6226"/>
                  <a:pt x="144" y="6189"/>
                </a:cubicBezTo>
                <a:cubicBezTo>
                  <a:pt x="113" y="6153"/>
                  <a:pt x="68" y="6248"/>
                  <a:pt x="72" y="6339"/>
                </a:cubicBezTo>
                <a:cubicBezTo>
                  <a:pt x="74" y="6371"/>
                  <a:pt x="74" y="6406"/>
                  <a:pt x="72" y="6414"/>
                </a:cubicBezTo>
                <a:cubicBezTo>
                  <a:pt x="71" y="6423"/>
                  <a:pt x="67" y="6465"/>
                  <a:pt x="63" y="6508"/>
                </a:cubicBezTo>
                <a:cubicBezTo>
                  <a:pt x="60" y="6551"/>
                  <a:pt x="49" y="6604"/>
                  <a:pt x="40" y="6628"/>
                </a:cubicBezTo>
                <a:cubicBezTo>
                  <a:pt x="29" y="6659"/>
                  <a:pt x="30" y="6683"/>
                  <a:pt x="41" y="6714"/>
                </a:cubicBezTo>
                <a:cubicBezTo>
                  <a:pt x="50" y="6738"/>
                  <a:pt x="54" y="6765"/>
                  <a:pt x="50" y="6774"/>
                </a:cubicBezTo>
                <a:cubicBezTo>
                  <a:pt x="46" y="6783"/>
                  <a:pt x="52" y="6808"/>
                  <a:pt x="64" y="6831"/>
                </a:cubicBezTo>
                <a:cubicBezTo>
                  <a:pt x="76" y="6853"/>
                  <a:pt x="87" y="6892"/>
                  <a:pt x="87" y="6917"/>
                </a:cubicBezTo>
                <a:cubicBezTo>
                  <a:pt x="87" y="6942"/>
                  <a:pt x="94" y="6990"/>
                  <a:pt x="104" y="7025"/>
                </a:cubicBezTo>
                <a:cubicBezTo>
                  <a:pt x="119" y="7077"/>
                  <a:pt x="116" y="7102"/>
                  <a:pt x="90" y="7182"/>
                </a:cubicBezTo>
                <a:cubicBezTo>
                  <a:pt x="62" y="7264"/>
                  <a:pt x="61" y="7282"/>
                  <a:pt x="79" y="7316"/>
                </a:cubicBezTo>
                <a:cubicBezTo>
                  <a:pt x="98" y="7349"/>
                  <a:pt x="96" y="7366"/>
                  <a:pt x="65" y="7430"/>
                </a:cubicBezTo>
                <a:cubicBezTo>
                  <a:pt x="33" y="7496"/>
                  <a:pt x="29" y="7524"/>
                  <a:pt x="35" y="7672"/>
                </a:cubicBezTo>
                <a:cubicBezTo>
                  <a:pt x="38" y="7765"/>
                  <a:pt x="37" y="7854"/>
                  <a:pt x="33" y="7871"/>
                </a:cubicBezTo>
                <a:cubicBezTo>
                  <a:pt x="28" y="7888"/>
                  <a:pt x="25" y="7998"/>
                  <a:pt x="25" y="8114"/>
                </a:cubicBezTo>
                <a:cubicBezTo>
                  <a:pt x="26" y="8326"/>
                  <a:pt x="21" y="8379"/>
                  <a:pt x="0" y="8353"/>
                </a:cubicBezTo>
                <a:lnTo>
                  <a:pt x="0" y="10737"/>
                </a:lnTo>
                <a:cubicBezTo>
                  <a:pt x="19" y="10789"/>
                  <a:pt x="42" y="10865"/>
                  <a:pt x="52" y="10915"/>
                </a:cubicBezTo>
                <a:cubicBezTo>
                  <a:pt x="68" y="10999"/>
                  <a:pt x="67" y="11015"/>
                  <a:pt x="48" y="11040"/>
                </a:cubicBezTo>
                <a:cubicBezTo>
                  <a:pt x="35" y="11056"/>
                  <a:pt x="29" y="11086"/>
                  <a:pt x="35" y="11107"/>
                </a:cubicBezTo>
                <a:cubicBezTo>
                  <a:pt x="42" y="11134"/>
                  <a:pt x="51" y="11135"/>
                  <a:pt x="64" y="11111"/>
                </a:cubicBezTo>
                <a:cubicBezTo>
                  <a:pt x="78" y="11086"/>
                  <a:pt x="87" y="11091"/>
                  <a:pt x="100" y="11125"/>
                </a:cubicBezTo>
                <a:cubicBezTo>
                  <a:pt x="118" y="11174"/>
                  <a:pt x="108" y="11252"/>
                  <a:pt x="87" y="11223"/>
                </a:cubicBezTo>
                <a:cubicBezTo>
                  <a:pt x="72" y="11203"/>
                  <a:pt x="35" y="11297"/>
                  <a:pt x="48" y="11324"/>
                </a:cubicBezTo>
                <a:cubicBezTo>
                  <a:pt x="53" y="11335"/>
                  <a:pt x="81" y="11347"/>
                  <a:pt x="111" y="11350"/>
                </a:cubicBezTo>
                <a:cubicBezTo>
                  <a:pt x="183" y="11360"/>
                  <a:pt x="182" y="11357"/>
                  <a:pt x="152" y="11431"/>
                </a:cubicBezTo>
                <a:cubicBezTo>
                  <a:pt x="130" y="11484"/>
                  <a:pt x="129" y="11495"/>
                  <a:pt x="147" y="11495"/>
                </a:cubicBezTo>
                <a:cubicBezTo>
                  <a:pt x="177" y="11495"/>
                  <a:pt x="213" y="11593"/>
                  <a:pt x="219" y="11689"/>
                </a:cubicBezTo>
                <a:cubicBezTo>
                  <a:pt x="223" y="11751"/>
                  <a:pt x="231" y="11767"/>
                  <a:pt x="256" y="11759"/>
                </a:cubicBezTo>
                <a:cubicBezTo>
                  <a:pt x="299" y="11746"/>
                  <a:pt x="327" y="11858"/>
                  <a:pt x="295" y="11916"/>
                </a:cubicBezTo>
                <a:cubicBezTo>
                  <a:pt x="275" y="11953"/>
                  <a:pt x="277" y="11964"/>
                  <a:pt x="310" y="12003"/>
                </a:cubicBezTo>
                <a:cubicBezTo>
                  <a:pt x="336" y="12033"/>
                  <a:pt x="346" y="12065"/>
                  <a:pt x="341" y="12102"/>
                </a:cubicBezTo>
                <a:cubicBezTo>
                  <a:pt x="335" y="12138"/>
                  <a:pt x="344" y="12167"/>
                  <a:pt x="365" y="12188"/>
                </a:cubicBezTo>
                <a:cubicBezTo>
                  <a:pt x="383" y="12205"/>
                  <a:pt x="398" y="12241"/>
                  <a:pt x="398" y="12267"/>
                </a:cubicBezTo>
                <a:cubicBezTo>
                  <a:pt x="398" y="12338"/>
                  <a:pt x="460" y="12468"/>
                  <a:pt x="481" y="12440"/>
                </a:cubicBezTo>
                <a:cubicBezTo>
                  <a:pt x="513" y="12397"/>
                  <a:pt x="550" y="12407"/>
                  <a:pt x="574" y="12467"/>
                </a:cubicBezTo>
                <a:cubicBezTo>
                  <a:pt x="587" y="12499"/>
                  <a:pt x="593" y="12525"/>
                  <a:pt x="587" y="12525"/>
                </a:cubicBezTo>
                <a:cubicBezTo>
                  <a:pt x="582" y="12525"/>
                  <a:pt x="582" y="12543"/>
                  <a:pt x="588" y="12565"/>
                </a:cubicBezTo>
                <a:cubicBezTo>
                  <a:pt x="604" y="12620"/>
                  <a:pt x="605" y="12662"/>
                  <a:pt x="590" y="12706"/>
                </a:cubicBezTo>
                <a:cubicBezTo>
                  <a:pt x="583" y="12728"/>
                  <a:pt x="583" y="12753"/>
                  <a:pt x="591" y="12765"/>
                </a:cubicBezTo>
                <a:cubicBezTo>
                  <a:pt x="599" y="12775"/>
                  <a:pt x="610" y="12768"/>
                  <a:pt x="615" y="12749"/>
                </a:cubicBezTo>
                <a:cubicBezTo>
                  <a:pt x="622" y="12726"/>
                  <a:pt x="634" y="12733"/>
                  <a:pt x="652" y="12770"/>
                </a:cubicBezTo>
                <a:cubicBezTo>
                  <a:pt x="680" y="12825"/>
                  <a:pt x="680" y="12827"/>
                  <a:pt x="648" y="12900"/>
                </a:cubicBezTo>
                <a:cubicBezTo>
                  <a:pt x="617" y="12974"/>
                  <a:pt x="620" y="13014"/>
                  <a:pt x="655" y="13027"/>
                </a:cubicBezTo>
                <a:cubicBezTo>
                  <a:pt x="707" y="13047"/>
                  <a:pt x="755" y="13109"/>
                  <a:pt x="748" y="13149"/>
                </a:cubicBezTo>
                <a:cubicBezTo>
                  <a:pt x="744" y="13173"/>
                  <a:pt x="755" y="13241"/>
                  <a:pt x="773" y="13301"/>
                </a:cubicBezTo>
                <a:cubicBezTo>
                  <a:pt x="791" y="13360"/>
                  <a:pt x="806" y="13445"/>
                  <a:pt x="805" y="13488"/>
                </a:cubicBezTo>
                <a:cubicBezTo>
                  <a:pt x="804" y="13546"/>
                  <a:pt x="812" y="13572"/>
                  <a:pt x="839" y="13586"/>
                </a:cubicBezTo>
                <a:cubicBezTo>
                  <a:pt x="876" y="13606"/>
                  <a:pt x="888" y="13694"/>
                  <a:pt x="864" y="13770"/>
                </a:cubicBezTo>
                <a:cubicBezTo>
                  <a:pt x="848" y="13820"/>
                  <a:pt x="896" y="13874"/>
                  <a:pt x="968" y="13888"/>
                </a:cubicBezTo>
                <a:cubicBezTo>
                  <a:pt x="998" y="13894"/>
                  <a:pt x="1030" y="13907"/>
                  <a:pt x="1037" y="13918"/>
                </a:cubicBezTo>
                <a:cubicBezTo>
                  <a:pt x="1045" y="13928"/>
                  <a:pt x="1068" y="13918"/>
                  <a:pt x="1090" y="13893"/>
                </a:cubicBezTo>
                <a:cubicBezTo>
                  <a:pt x="1125" y="13853"/>
                  <a:pt x="1130" y="13854"/>
                  <a:pt x="1143" y="13907"/>
                </a:cubicBezTo>
                <a:cubicBezTo>
                  <a:pt x="1159" y="13973"/>
                  <a:pt x="1141" y="14022"/>
                  <a:pt x="1094" y="14041"/>
                </a:cubicBezTo>
                <a:cubicBezTo>
                  <a:pt x="1078" y="14048"/>
                  <a:pt x="1066" y="14068"/>
                  <a:pt x="1067" y="14085"/>
                </a:cubicBezTo>
                <a:cubicBezTo>
                  <a:pt x="1067" y="14103"/>
                  <a:pt x="1062" y="14149"/>
                  <a:pt x="1056" y="14188"/>
                </a:cubicBezTo>
                <a:cubicBezTo>
                  <a:pt x="1047" y="14236"/>
                  <a:pt x="1050" y="14269"/>
                  <a:pt x="1064" y="14295"/>
                </a:cubicBezTo>
                <a:cubicBezTo>
                  <a:pt x="1118" y="14395"/>
                  <a:pt x="1067" y="14492"/>
                  <a:pt x="1006" y="14405"/>
                </a:cubicBezTo>
                <a:cubicBezTo>
                  <a:pt x="970" y="14351"/>
                  <a:pt x="969" y="14352"/>
                  <a:pt x="969" y="14433"/>
                </a:cubicBezTo>
                <a:cubicBezTo>
                  <a:pt x="969" y="14478"/>
                  <a:pt x="964" y="14524"/>
                  <a:pt x="957" y="14533"/>
                </a:cubicBezTo>
                <a:cubicBezTo>
                  <a:pt x="950" y="14543"/>
                  <a:pt x="940" y="14611"/>
                  <a:pt x="936" y="14687"/>
                </a:cubicBezTo>
                <a:cubicBezTo>
                  <a:pt x="925" y="14866"/>
                  <a:pt x="963" y="15071"/>
                  <a:pt x="1006" y="15059"/>
                </a:cubicBezTo>
                <a:cubicBezTo>
                  <a:pt x="1022" y="15054"/>
                  <a:pt x="1034" y="15034"/>
                  <a:pt x="1034" y="15013"/>
                </a:cubicBezTo>
                <a:cubicBezTo>
                  <a:pt x="1034" y="14949"/>
                  <a:pt x="1055" y="14927"/>
                  <a:pt x="1076" y="14967"/>
                </a:cubicBezTo>
                <a:cubicBezTo>
                  <a:pt x="1089" y="14991"/>
                  <a:pt x="1100" y="14993"/>
                  <a:pt x="1106" y="14972"/>
                </a:cubicBezTo>
                <a:cubicBezTo>
                  <a:pt x="1125" y="14901"/>
                  <a:pt x="1203" y="14845"/>
                  <a:pt x="1256" y="14863"/>
                </a:cubicBezTo>
                <a:cubicBezTo>
                  <a:pt x="1285" y="14873"/>
                  <a:pt x="1305" y="14872"/>
                  <a:pt x="1299" y="14858"/>
                </a:cubicBezTo>
                <a:cubicBezTo>
                  <a:pt x="1294" y="14844"/>
                  <a:pt x="1295" y="14805"/>
                  <a:pt x="1303" y="14771"/>
                </a:cubicBezTo>
                <a:cubicBezTo>
                  <a:pt x="1314" y="14727"/>
                  <a:pt x="1327" y="14717"/>
                  <a:pt x="1355" y="14733"/>
                </a:cubicBezTo>
                <a:cubicBezTo>
                  <a:pt x="1384" y="14749"/>
                  <a:pt x="1400" y="14732"/>
                  <a:pt x="1433" y="14653"/>
                </a:cubicBezTo>
                <a:cubicBezTo>
                  <a:pt x="1455" y="14599"/>
                  <a:pt x="1470" y="14548"/>
                  <a:pt x="1467" y="14540"/>
                </a:cubicBezTo>
                <a:cubicBezTo>
                  <a:pt x="1460" y="14526"/>
                  <a:pt x="1538" y="14391"/>
                  <a:pt x="1553" y="14391"/>
                </a:cubicBezTo>
                <a:cubicBezTo>
                  <a:pt x="1570" y="14391"/>
                  <a:pt x="1664" y="14783"/>
                  <a:pt x="1655" y="14816"/>
                </a:cubicBezTo>
                <a:cubicBezTo>
                  <a:pt x="1649" y="14835"/>
                  <a:pt x="1652" y="14842"/>
                  <a:pt x="1661" y="14830"/>
                </a:cubicBezTo>
                <a:cubicBezTo>
                  <a:pt x="1686" y="14796"/>
                  <a:pt x="1696" y="14860"/>
                  <a:pt x="1702" y="15077"/>
                </a:cubicBezTo>
                <a:cubicBezTo>
                  <a:pt x="1705" y="15186"/>
                  <a:pt x="1711" y="15323"/>
                  <a:pt x="1714" y="15382"/>
                </a:cubicBezTo>
                <a:cubicBezTo>
                  <a:pt x="1720" y="15468"/>
                  <a:pt x="1713" y="15507"/>
                  <a:pt x="1682" y="15576"/>
                </a:cubicBezTo>
                <a:cubicBezTo>
                  <a:pt x="1660" y="15623"/>
                  <a:pt x="1645" y="15670"/>
                  <a:pt x="1646" y="15681"/>
                </a:cubicBezTo>
                <a:cubicBezTo>
                  <a:pt x="1648" y="15693"/>
                  <a:pt x="1636" y="15728"/>
                  <a:pt x="1620" y="15759"/>
                </a:cubicBezTo>
                <a:cubicBezTo>
                  <a:pt x="1604" y="15790"/>
                  <a:pt x="1592" y="15834"/>
                  <a:pt x="1592" y="15858"/>
                </a:cubicBezTo>
                <a:cubicBezTo>
                  <a:pt x="1592" y="15881"/>
                  <a:pt x="1576" y="15941"/>
                  <a:pt x="1556" y="15990"/>
                </a:cubicBezTo>
                <a:cubicBezTo>
                  <a:pt x="1536" y="16039"/>
                  <a:pt x="1493" y="16170"/>
                  <a:pt x="1460" y="16281"/>
                </a:cubicBezTo>
                <a:cubicBezTo>
                  <a:pt x="1427" y="16392"/>
                  <a:pt x="1390" y="16482"/>
                  <a:pt x="1379" y="16482"/>
                </a:cubicBezTo>
                <a:cubicBezTo>
                  <a:pt x="1365" y="16482"/>
                  <a:pt x="1361" y="16501"/>
                  <a:pt x="1366" y="16531"/>
                </a:cubicBezTo>
                <a:cubicBezTo>
                  <a:pt x="1371" y="16559"/>
                  <a:pt x="1367" y="16612"/>
                  <a:pt x="1358" y="16651"/>
                </a:cubicBezTo>
                <a:cubicBezTo>
                  <a:pt x="1349" y="16690"/>
                  <a:pt x="1337" y="16745"/>
                  <a:pt x="1331" y="16771"/>
                </a:cubicBezTo>
                <a:cubicBezTo>
                  <a:pt x="1325" y="16798"/>
                  <a:pt x="1310" y="16818"/>
                  <a:pt x="1298" y="16815"/>
                </a:cubicBezTo>
                <a:cubicBezTo>
                  <a:pt x="1286" y="16813"/>
                  <a:pt x="1279" y="16827"/>
                  <a:pt x="1282" y="16847"/>
                </a:cubicBezTo>
                <a:cubicBezTo>
                  <a:pt x="1294" y="16919"/>
                  <a:pt x="1264" y="17077"/>
                  <a:pt x="1241" y="17067"/>
                </a:cubicBezTo>
                <a:cubicBezTo>
                  <a:pt x="1224" y="17061"/>
                  <a:pt x="1219" y="17078"/>
                  <a:pt x="1223" y="17126"/>
                </a:cubicBezTo>
                <a:cubicBezTo>
                  <a:pt x="1227" y="17165"/>
                  <a:pt x="1219" y="17199"/>
                  <a:pt x="1206" y="17210"/>
                </a:cubicBezTo>
                <a:cubicBezTo>
                  <a:pt x="1194" y="17221"/>
                  <a:pt x="1188" y="17247"/>
                  <a:pt x="1192" y="17269"/>
                </a:cubicBezTo>
                <a:cubicBezTo>
                  <a:pt x="1199" y="17309"/>
                  <a:pt x="1128" y="17447"/>
                  <a:pt x="1100" y="17447"/>
                </a:cubicBezTo>
                <a:cubicBezTo>
                  <a:pt x="1089" y="17447"/>
                  <a:pt x="1089" y="17466"/>
                  <a:pt x="1100" y="17512"/>
                </a:cubicBezTo>
                <a:cubicBezTo>
                  <a:pt x="1122" y="17604"/>
                  <a:pt x="1104" y="17649"/>
                  <a:pt x="1053" y="17626"/>
                </a:cubicBezTo>
                <a:cubicBezTo>
                  <a:pt x="1016" y="17610"/>
                  <a:pt x="1011" y="17615"/>
                  <a:pt x="1020" y="17664"/>
                </a:cubicBezTo>
                <a:cubicBezTo>
                  <a:pt x="1045" y="17795"/>
                  <a:pt x="1040" y="17868"/>
                  <a:pt x="1004" y="17898"/>
                </a:cubicBezTo>
                <a:cubicBezTo>
                  <a:pt x="966" y="17930"/>
                  <a:pt x="961" y="17961"/>
                  <a:pt x="984" y="18013"/>
                </a:cubicBezTo>
                <a:cubicBezTo>
                  <a:pt x="994" y="18035"/>
                  <a:pt x="987" y="18071"/>
                  <a:pt x="963" y="18122"/>
                </a:cubicBezTo>
                <a:cubicBezTo>
                  <a:pt x="943" y="18164"/>
                  <a:pt x="926" y="18207"/>
                  <a:pt x="926" y="18219"/>
                </a:cubicBezTo>
                <a:cubicBezTo>
                  <a:pt x="926" y="18231"/>
                  <a:pt x="897" y="18337"/>
                  <a:pt x="862" y="18455"/>
                </a:cubicBezTo>
                <a:cubicBezTo>
                  <a:pt x="827" y="18574"/>
                  <a:pt x="795" y="18721"/>
                  <a:pt x="790" y="18782"/>
                </a:cubicBezTo>
                <a:cubicBezTo>
                  <a:pt x="785" y="18842"/>
                  <a:pt x="769" y="18907"/>
                  <a:pt x="756" y="18924"/>
                </a:cubicBezTo>
                <a:cubicBezTo>
                  <a:pt x="742" y="18942"/>
                  <a:pt x="736" y="18956"/>
                  <a:pt x="743" y="18956"/>
                </a:cubicBezTo>
                <a:cubicBezTo>
                  <a:pt x="750" y="18957"/>
                  <a:pt x="749" y="18976"/>
                  <a:pt x="741" y="18998"/>
                </a:cubicBezTo>
                <a:cubicBezTo>
                  <a:pt x="719" y="19062"/>
                  <a:pt x="725" y="19256"/>
                  <a:pt x="752" y="19344"/>
                </a:cubicBezTo>
                <a:cubicBezTo>
                  <a:pt x="777" y="19424"/>
                  <a:pt x="825" y="19701"/>
                  <a:pt x="825" y="19767"/>
                </a:cubicBezTo>
                <a:cubicBezTo>
                  <a:pt x="825" y="19786"/>
                  <a:pt x="843" y="19855"/>
                  <a:pt x="865" y="19919"/>
                </a:cubicBezTo>
                <a:cubicBezTo>
                  <a:pt x="888" y="19983"/>
                  <a:pt x="929" y="20130"/>
                  <a:pt x="957" y="20245"/>
                </a:cubicBezTo>
                <a:cubicBezTo>
                  <a:pt x="1021" y="20504"/>
                  <a:pt x="1040" y="20576"/>
                  <a:pt x="1179" y="21115"/>
                </a:cubicBezTo>
                <a:cubicBezTo>
                  <a:pt x="1241" y="21352"/>
                  <a:pt x="1294" y="21558"/>
                  <a:pt x="1298" y="21571"/>
                </a:cubicBezTo>
                <a:cubicBezTo>
                  <a:pt x="1301" y="21585"/>
                  <a:pt x="5487" y="21596"/>
                  <a:pt x="10598" y="21596"/>
                </a:cubicBezTo>
                <a:lnTo>
                  <a:pt x="19891" y="21596"/>
                </a:lnTo>
                <a:lnTo>
                  <a:pt x="19891" y="21474"/>
                </a:lnTo>
                <a:cubicBezTo>
                  <a:pt x="19891" y="21392"/>
                  <a:pt x="19909" y="21285"/>
                  <a:pt x="19947" y="21141"/>
                </a:cubicBezTo>
                <a:cubicBezTo>
                  <a:pt x="19990" y="20977"/>
                  <a:pt x="20003" y="20895"/>
                  <a:pt x="20004" y="20772"/>
                </a:cubicBezTo>
                <a:cubicBezTo>
                  <a:pt x="20004" y="20686"/>
                  <a:pt x="19998" y="20596"/>
                  <a:pt x="19990" y="20573"/>
                </a:cubicBezTo>
                <a:cubicBezTo>
                  <a:pt x="19979" y="20544"/>
                  <a:pt x="19978" y="20510"/>
                  <a:pt x="19990" y="20455"/>
                </a:cubicBezTo>
                <a:cubicBezTo>
                  <a:pt x="19998" y="20413"/>
                  <a:pt x="20003" y="20330"/>
                  <a:pt x="20000" y="20272"/>
                </a:cubicBezTo>
                <a:cubicBezTo>
                  <a:pt x="19979" y="19896"/>
                  <a:pt x="19979" y="19895"/>
                  <a:pt x="20025" y="19778"/>
                </a:cubicBezTo>
                <a:cubicBezTo>
                  <a:pt x="20053" y="19707"/>
                  <a:pt x="20076" y="19677"/>
                  <a:pt x="20086" y="19695"/>
                </a:cubicBezTo>
                <a:cubicBezTo>
                  <a:pt x="20094" y="19710"/>
                  <a:pt x="20122" y="19732"/>
                  <a:pt x="20148" y="19744"/>
                </a:cubicBezTo>
                <a:cubicBezTo>
                  <a:pt x="20175" y="19757"/>
                  <a:pt x="20207" y="19805"/>
                  <a:pt x="20224" y="19857"/>
                </a:cubicBezTo>
                <a:cubicBezTo>
                  <a:pt x="20240" y="19907"/>
                  <a:pt x="20270" y="19956"/>
                  <a:pt x="20292" y="19965"/>
                </a:cubicBezTo>
                <a:cubicBezTo>
                  <a:pt x="20364" y="19995"/>
                  <a:pt x="20370" y="19970"/>
                  <a:pt x="20363" y="19693"/>
                </a:cubicBezTo>
                <a:cubicBezTo>
                  <a:pt x="20355" y="19428"/>
                  <a:pt x="20371" y="19265"/>
                  <a:pt x="20401" y="19289"/>
                </a:cubicBezTo>
                <a:cubicBezTo>
                  <a:pt x="20446" y="19325"/>
                  <a:pt x="20465" y="19254"/>
                  <a:pt x="20467" y="19041"/>
                </a:cubicBezTo>
                <a:lnTo>
                  <a:pt x="20468" y="18829"/>
                </a:lnTo>
                <a:lnTo>
                  <a:pt x="20425" y="18829"/>
                </a:lnTo>
                <a:cubicBezTo>
                  <a:pt x="20377" y="18829"/>
                  <a:pt x="20356" y="18757"/>
                  <a:pt x="20384" y="18683"/>
                </a:cubicBezTo>
                <a:cubicBezTo>
                  <a:pt x="20394" y="18656"/>
                  <a:pt x="20398" y="18626"/>
                  <a:pt x="20394" y="18616"/>
                </a:cubicBezTo>
                <a:cubicBezTo>
                  <a:pt x="20389" y="18606"/>
                  <a:pt x="20391" y="18563"/>
                  <a:pt x="20398" y="18521"/>
                </a:cubicBezTo>
                <a:cubicBezTo>
                  <a:pt x="20409" y="18459"/>
                  <a:pt x="20404" y="18416"/>
                  <a:pt x="20371" y="18307"/>
                </a:cubicBezTo>
                <a:cubicBezTo>
                  <a:pt x="20329" y="18165"/>
                  <a:pt x="20319" y="17993"/>
                  <a:pt x="20351" y="17969"/>
                </a:cubicBezTo>
                <a:cubicBezTo>
                  <a:pt x="20364" y="17959"/>
                  <a:pt x="20366" y="17943"/>
                  <a:pt x="20356" y="17917"/>
                </a:cubicBezTo>
                <a:cubicBezTo>
                  <a:pt x="20347" y="17892"/>
                  <a:pt x="20351" y="17853"/>
                  <a:pt x="20370" y="17799"/>
                </a:cubicBezTo>
                <a:cubicBezTo>
                  <a:pt x="20392" y="17733"/>
                  <a:pt x="20402" y="17725"/>
                  <a:pt x="20424" y="17755"/>
                </a:cubicBezTo>
                <a:cubicBezTo>
                  <a:pt x="20447" y="17786"/>
                  <a:pt x="20451" y="17782"/>
                  <a:pt x="20453" y="17715"/>
                </a:cubicBezTo>
                <a:cubicBezTo>
                  <a:pt x="20455" y="17672"/>
                  <a:pt x="20461" y="17610"/>
                  <a:pt x="20469" y="17579"/>
                </a:cubicBezTo>
                <a:cubicBezTo>
                  <a:pt x="20479" y="17537"/>
                  <a:pt x="20476" y="17513"/>
                  <a:pt x="20455" y="17484"/>
                </a:cubicBezTo>
                <a:cubicBezTo>
                  <a:pt x="20414" y="17427"/>
                  <a:pt x="20420" y="17330"/>
                  <a:pt x="20470" y="17249"/>
                </a:cubicBezTo>
                <a:cubicBezTo>
                  <a:pt x="20504" y="17193"/>
                  <a:pt x="20512" y="17155"/>
                  <a:pt x="20511" y="17069"/>
                </a:cubicBezTo>
                <a:cubicBezTo>
                  <a:pt x="20510" y="17009"/>
                  <a:pt x="20503" y="16954"/>
                  <a:pt x="20496" y="16944"/>
                </a:cubicBezTo>
                <a:cubicBezTo>
                  <a:pt x="20474" y="16914"/>
                  <a:pt x="20515" y="16835"/>
                  <a:pt x="20552" y="16835"/>
                </a:cubicBezTo>
                <a:cubicBezTo>
                  <a:pt x="20581" y="16835"/>
                  <a:pt x="20587" y="16821"/>
                  <a:pt x="20583" y="16750"/>
                </a:cubicBezTo>
                <a:cubicBezTo>
                  <a:pt x="20580" y="16682"/>
                  <a:pt x="20585" y="16663"/>
                  <a:pt x="20612" y="16658"/>
                </a:cubicBezTo>
                <a:cubicBezTo>
                  <a:pt x="20655" y="16651"/>
                  <a:pt x="20686" y="16730"/>
                  <a:pt x="20652" y="16759"/>
                </a:cubicBezTo>
                <a:cubicBezTo>
                  <a:pt x="20630" y="16778"/>
                  <a:pt x="20630" y="16783"/>
                  <a:pt x="20653" y="16840"/>
                </a:cubicBezTo>
                <a:cubicBezTo>
                  <a:pt x="20667" y="16874"/>
                  <a:pt x="20688" y="16894"/>
                  <a:pt x="20699" y="16884"/>
                </a:cubicBezTo>
                <a:cubicBezTo>
                  <a:pt x="20711" y="16874"/>
                  <a:pt x="20729" y="16881"/>
                  <a:pt x="20739" y="16900"/>
                </a:cubicBezTo>
                <a:cubicBezTo>
                  <a:pt x="20749" y="16919"/>
                  <a:pt x="20763" y="16930"/>
                  <a:pt x="20770" y="16925"/>
                </a:cubicBezTo>
                <a:cubicBezTo>
                  <a:pt x="20777" y="16920"/>
                  <a:pt x="20810" y="16979"/>
                  <a:pt x="20844" y="17057"/>
                </a:cubicBezTo>
                <a:cubicBezTo>
                  <a:pt x="20887" y="17156"/>
                  <a:pt x="20903" y="17216"/>
                  <a:pt x="20897" y="17258"/>
                </a:cubicBezTo>
                <a:cubicBezTo>
                  <a:pt x="20888" y="17321"/>
                  <a:pt x="20924" y="17345"/>
                  <a:pt x="20940" y="17286"/>
                </a:cubicBezTo>
                <a:cubicBezTo>
                  <a:pt x="20951" y="17247"/>
                  <a:pt x="21013" y="17297"/>
                  <a:pt x="21015" y="17346"/>
                </a:cubicBezTo>
                <a:cubicBezTo>
                  <a:pt x="21016" y="17366"/>
                  <a:pt x="21018" y="17399"/>
                  <a:pt x="21019" y="17418"/>
                </a:cubicBezTo>
                <a:cubicBezTo>
                  <a:pt x="21020" y="17438"/>
                  <a:pt x="21033" y="17446"/>
                  <a:pt x="21048" y="17438"/>
                </a:cubicBezTo>
                <a:cubicBezTo>
                  <a:pt x="21089" y="17414"/>
                  <a:pt x="21122" y="17472"/>
                  <a:pt x="21122" y="17567"/>
                </a:cubicBezTo>
                <a:cubicBezTo>
                  <a:pt x="21122" y="17631"/>
                  <a:pt x="21126" y="17644"/>
                  <a:pt x="21139" y="17616"/>
                </a:cubicBezTo>
                <a:cubicBezTo>
                  <a:pt x="21151" y="17588"/>
                  <a:pt x="21172" y="17610"/>
                  <a:pt x="21221" y="17706"/>
                </a:cubicBezTo>
                <a:cubicBezTo>
                  <a:pt x="21279" y="17820"/>
                  <a:pt x="21336" y="17993"/>
                  <a:pt x="21315" y="17993"/>
                </a:cubicBezTo>
                <a:cubicBezTo>
                  <a:pt x="21311" y="17993"/>
                  <a:pt x="21315" y="18014"/>
                  <a:pt x="21325" y="18041"/>
                </a:cubicBezTo>
                <a:cubicBezTo>
                  <a:pt x="21339" y="18079"/>
                  <a:pt x="21339" y="18099"/>
                  <a:pt x="21325" y="18138"/>
                </a:cubicBezTo>
                <a:cubicBezTo>
                  <a:pt x="21315" y="18164"/>
                  <a:pt x="21311" y="18185"/>
                  <a:pt x="21317" y="18185"/>
                </a:cubicBezTo>
                <a:cubicBezTo>
                  <a:pt x="21324" y="18185"/>
                  <a:pt x="21319" y="18212"/>
                  <a:pt x="21306" y="18244"/>
                </a:cubicBezTo>
                <a:cubicBezTo>
                  <a:pt x="21293" y="18276"/>
                  <a:pt x="21279" y="18331"/>
                  <a:pt x="21276" y="18365"/>
                </a:cubicBezTo>
                <a:cubicBezTo>
                  <a:pt x="21273" y="18400"/>
                  <a:pt x="21263" y="18473"/>
                  <a:pt x="21253" y="18529"/>
                </a:cubicBezTo>
                <a:cubicBezTo>
                  <a:pt x="21234" y="18643"/>
                  <a:pt x="21173" y="18753"/>
                  <a:pt x="21158" y="18700"/>
                </a:cubicBezTo>
                <a:cubicBezTo>
                  <a:pt x="21141" y="18641"/>
                  <a:pt x="21124" y="18702"/>
                  <a:pt x="21132" y="18790"/>
                </a:cubicBezTo>
                <a:cubicBezTo>
                  <a:pt x="21137" y="18839"/>
                  <a:pt x="21142" y="18917"/>
                  <a:pt x="21143" y="18965"/>
                </a:cubicBezTo>
                <a:cubicBezTo>
                  <a:pt x="21144" y="19013"/>
                  <a:pt x="21149" y="19062"/>
                  <a:pt x="21155" y="19074"/>
                </a:cubicBezTo>
                <a:cubicBezTo>
                  <a:pt x="21160" y="19087"/>
                  <a:pt x="21270" y="19102"/>
                  <a:pt x="21400" y="19110"/>
                </a:cubicBezTo>
                <a:cubicBezTo>
                  <a:pt x="21490" y="19115"/>
                  <a:pt x="21550" y="19112"/>
                  <a:pt x="21600" y="19104"/>
                </a:cubicBezTo>
                <a:lnTo>
                  <a:pt x="21600" y="16898"/>
                </a:lnTo>
                <a:cubicBezTo>
                  <a:pt x="21585" y="16862"/>
                  <a:pt x="21563" y="16817"/>
                  <a:pt x="21563" y="16805"/>
                </a:cubicBezTo>
                <a:cubicBezTo>
                  <a:pt x="21561" y="16738"/>
                  <a:pt x="21528" y="16668"/>
                  <a:pt x="21506" y="16687"/>
                </a:cubicBezTo>
                <a:cubicBezTo>
                  <a:pt x="21474" y="16714"/>
                  <a:pt x="21379" y="16587"/>
                  <a:pt x="21392" y="16535"/>
                </a:cubicBezTo>
                <a:cubicBezTo>
                  <a:pt x="21397" y="16514"/>
                  <a:pt x="21397" y="16508"/>
                  <a:pt x="21390" y="16521"/>
                </a:cubicBezTo>
                <a:cubicBezTo>
                  <a:pt x="21361" y="16579"/>
                  <a:pt x="21268" y="16329"/>
                  <a:pt x="21290" y="16251"/>
                </a:cubicBezTo>
                <a:cubicBezTo>
                  <a:pt x="21294" y="16235"/>
                  <a:pt x="21291" y="16227"/>
                  <a:pt x="21283" y="16232"/>
                </a:cubicBezTo>
                <a:cubicBezTo>
                  <a:pt x="21275" y="16236"/>
                  <a:pt x="21250" y="16192"/>
                  <a:pt x="21226" y="16133"/>
                </a:cubicBezTo>
                <a:cubicBezTo>
                  <a:pt x="21202" y="16074"/>
                  <a:pt x="21173" y="16023"/>
                  <a:pt x="21163" y="16020"/>
                </a:cubicBezTo>
                <a:cubicBezTo>
                  <a:pt x="21152" y="16016"/>
                  <a:pt x="21128" y="15988"/>
                  <a:pt x="21109" y="15958"/>
                </a:cubicBezTo>
                <a:cubicBezTo>
                  <a:pt x="21085" y="15921"/>
                  <a:pt x="21068" y="15914"/>
                  <a:pt x="21056" y="15935"/>
                </a:cubicBezTo>
                <a:cubicBezTo>
                  <a:pt x="21038" y="15969"/>
                  <a:pt x="20999" y="15897"/>
                  <a:pt x="21015" y="15861"/>
                </a:cubicBezTo>
                <a:cubicBezTo>
                  <a:pt x="21025" y="15839"/>
                  <a:pt x="20976" y="15778"/>
                  <a:pt x="20936" y="15764"/>
                </a:cubicBezTo>
                <a:cubicBezTo>
                  <a:pt x="20899" y="15751"/>
                  <a:pt x="20861" y="15681"/>
                  <a:pt x="20861" y="15621"/>
                </a:cubicBezTo>
                <a:cubicBezTo>
                  <a:pt x="20861" y="15593"/>
                  <a:pt x="20853" y="15581"/>
                  <a:pt x="20840" y="15591"/>
                </a:cubicBezTo>
                <a:cubicBezTo>
                  <a:pt x="20829" y="15601"/>
                  <a:pt x="20815" y="15596"/>
                  <a:pt x="20810" y="15579"/>
                </a:cubicBezTo>
                <a:cubicBezTo>
                  <a:pt x="20805" y="15562"/>
                  <a:pt x="20796" y="15556"/>
                  <a:pt x="20789" y="15565"/>
                </a:cubicBezTo>
                <a:cubicBezTo>
                  <a:pt x="20765" y="15598"/>
                  <a:pt x="20755" y="15506"/>
                  <a:pt x="20778" y="15468"/>
                </a:cubicBezTo>
                <a:cubicBezTo>
                  <a:pt x="20793" y="15445"/>
                  <a:pt x="20799" y="15406"/>
                  <a:pt x="20794" y="15366"/>
                </a:cubicBezTo>
                <a:cubicBezTo>
                  <a:pt x="20790" y="15329"/>
                  <a:pt x="20798" y="15251"/>
                  <a:pt x="20813" y="15191"/>
                </a:cubicBezTo>
                <a:cubicBezTo>
                  <a:pt x="20827" y="15132"/>
                  <a:pt x="20839" y="15072"/>
                  <a:pt x="20840" y="15059"/>
                </a:cubicBezTo>
                <a:cubicBezTo>
                  <a:pt x="20842" y="15046"/>
                  <a:pt x="20845" y="15023"/>
                  <a:pt x="20847" y="15010"/>
                </a:cubicBezTo>
                <a:cubicBezTo>
                  <a:pt x="20849" y="14996"/>
                  <a:pt x="20849" y="14973"/>
                  <a:pt x="20848" y="14958"/>
                </a:cubicBezTo>
                <a:cubicBezTo>
                  <a:pt x="20844" y="14903"/>
                  <a:pt x="20897" y="14575"/>
                  <a:pt x="20913" y="14562"/>
                </a:cubicBezTo>
                <a:cubicBezTo>
                  <a:pt x="20922" y="14554"/>
                  <a:pt x="20927" y="14516"/>
                  <a:pt x="20924" y="14477"/>
                </a:cubicBezTo>
                <a:cubicBezTo>
                  <a:pt x="20916" y="14380"/>
                  <a:pt x="20972" y="14050"/>
                  <a:pt x="20994" y="14063"/>
                </a:cubicBezTo>
                <a:cubicBezTo>
                  <a:pt x="21006" y="14070"/>
                  <a:pt x="21007" y="14061"/>
                  <a:pt x="20996" y="14031"/>
                </a:cubicBezTo>
                <a:cubicBezTo>
                  <a:pt x="20975" y="13973"/>
                  <a:pt x="21009" y="13761"/>
                  <a:pt x="21037" y="13772"/>
                </a:cubicBezTo>
                <a:cubicBezTo>
                  <a:pt x="21049" y="13776"/>
                  <a:pt x="21059" y="13753"/>
                  <a:pt x="21059" y="13722"/>
                </a:cubicBezTo>
                <a:cubicBezTo>
                  <a:pt x="21061" y="13673"/>
                  <a:pt x="21067" y="13564"/>
                  <a:pt x="21083" y="13345"/>
                </a:cubicBezTo>
                <a:cubicBezTo>
                  <a:pt x="21086" y="13306"/>
                  <a:pt x="21101" y="13280"/>
                  <a:pt x="21119" y="13278"/>
                </a:cubicBezTo>
                <a:cubicBezTo>
                  <a:pt x="21136" y="13276"/>
                  <a:pt x="21170" y="13228"/>
                  <a:pt x="21195" y="13172"/>
                </a:cubicBezTo>
                <a:cubicBezTo>
                  <a:pt x="21244" y="13064"/>
                  <a:pt x="21245" y="12998"/>
                  <a:pt x="21204" y="12782"/>
                </a:cubicBezTo>
                <a:cubicBezTo>
                  <a:pt x="21199" y="12756"/>
                  <a:pt x="21192" y="12701"/>
                  <a:pt x="21190" y="12661"/>
                </a:cubicBezTo>
                <a:cubicBezTo>
                  <a:pt x="21187" y="12621"/>
                  <a:pt x="21178" y="12572"/>
                  <a:pt x="21168" y="12551"/>
                </a:cubicBezTo>
                <a:cubicBezTo>
                  <a:pt x="21158" y="12528"/>
                  <a:pt x="21151" y="12410"/>
                  <a:pt x="21151" y="12248"/>
                </a:cubicBezTo>
                <a:cubicBezTo>
                  <a:pt x="21151" y="12102"/>
                  <a:pt x="21145" y="11973"/>
                  <a:pt x="21136" y="11962"/>
                </a:cubicBezTo>
                <a:cubicBezTo>
                  <a:pt x="21128" y="11951"/>
                  <a:pt x="21125" y="11930"/>
                  <a:pt x="21129" y="11915"/>
                </a:cubicBezTo>
                <a:cubicBezTo>
                  <a:pt x="21134" y="11899"/>
                  <a:pt x="21131" y="11878"/>
                  <a:pt x="21124" y="11869"/>
                </a:cubicBezTo>
                <a:cubicBezTo>
                  <a:pt x="21111" y="11851"/>
                  <a:pt x="21085" y="11491"/>
                  <a:pt x="21090" y="11391"/>
                </a:cubicBezTo>
                <a:cubicBezTo>
                  <a:pt x="21091" y="11360"/>
                  <a:pt x="21084" y="11335"/>
                  <a:pt x="21072" y="11335"/>
                </a:cubicBezTo>
                <a:cubicBezTo>
                  <a:pt x="21038" y="11335"/>
                  <a:pt x="21032" y="11278"/>
                  <a:pt x="21055" y="11178"/>
                </a:cubicBezTo>
                <a:cubicBezTo>
                  <a:pt x="21075" y="11093"/>
                  <a:pt x="21075" y="11079"/>
                  <a:pt x="21055" y="11042"/>
                </a:cubicBezTo>
                <a:cubicBezTo>
                  <a:pt x="21034" y="11004"/>
                  <a:pt x="21035" y="10996"/>
                  <a:pt x="21058" y="10959"/>
                </a:cubicBezTo>
                <a:cubicBezTo>
                  <a:pt x="21072" y="10936"/>
                  <a:pt x="21079" y="10907"/>
                  <a:pt x="21074" y="10895"/>
                </a:cubicBezTo>
                <a:cubicBezTo>
                  <a:pt x="21068" y="10883"/>
                  <a:pt x="21073" y="10851"/>
                  <a:pt x="21085" y="10823"/>
                </a:cubicBezTo>
                <a:cubicBezTo>
                  <a:pt x="21096" y="10795"/>
                  <a:pt x="21108" y="10758"/>
                  <a:pt x="21110" y="10740"/>
                </a:cubicBezTo>
                <a:cubicBezTo>
                  <a:pt x="21113" y="10723"/>
                  <a:pt x="21123" y="10707"/>
                  <a:pt x="21133" y="10707"/>
                </a:cubicBezTo>
                <a:cubicBezTo>
                  <a:pt x="21144" y="10707"/>
                  <a:pt x="21165" y="10646"/>
                  <a:pt x="21180" y="10571"/>
                </a:cubicBezTo>
                <a:cubicBezTo>
                  <a:pt x="21195" y="10496"/>
                  <a:pt x="21215" y="10435"/>
                  <a:pt x="21225" y="10435"/>
                </a:cubicBezTo>
                <a:cubicBezTo>
                  <a:pt x="21235" y="10435"/>
                  <a:pt x="21231" y="10415"/>
                  <a:pt x="21217" y="10391"/>
                </a:cubicBezTo>
                <a:cubicBezTo>
                  <a:pt x="21181" y="10333"/>
                  <a:pt x="21198" y="10282"/>
                  <a:pt x="21252" y="10289"/>
                </a:cubicBezTo>
                <a:cubicBezTo>
                  <a:pt x="21296" y="10295"/>
                  <a:pt x="21310" y="10264"/>
                  <a:pt x="21280" y="10224"/>
                </a:cubicBezTo>
                <a:cubicBezTo>
                  <a:pt x="21269" y="10208"/>
                  <a:pt x="21268" y="10191"/>
                  <a:pt x="21279" y="10167"/>
                </a:cubicBezTo>
                <a:cubicBezTo>
                  <a:pt x="21290" y="10143"/>
                  <a:pt x="21304" y="10152"/>
                  <a:pt x="21326" y="10195"/>
                </a:cubicBezTo>
                <a:cubicBezTo>
                  <a:pt x="21357" y="10257"/>
                  <a:pt x="21358" y="10257"/>
                  <a:pt x="21341" y="10188"/>
                </a:cubicBezTo>
                <a:cubicBezTo>
                  <a:pt x="21328" y="10131"/>
                  <a:pt x="21331" y="10093"/>
                  <a:pt x="21361" y="9975"/>
                </a:cubicBezTo>
                <a:cubicBezTo>
                  <a:pt x="21391" y="9856"/>
                  <a:pt x="21403" y="9834"/>
                  <a:pt x="21431" y="9846"/>
                </a:cubicBezTo>
                <a:cubicBezTo>
                  <a:pt x="21458" y="9858"/>
                  <a:pt x="21466" y="9846"/>
                  <a:pt x="21472" y="9779"/>
                </a:cubicBezTo>
                <a:cubicBezTo>
                  <a:pt x="21478" y="9717"/>
                  <a:pt x="21471" y="9683"/>
                  <a:pt x="21445" y="9645"/>
                </a:cubicBezTo>
                <a:cubicBezTo>
                  <a:pt x="21426" y="9617"/>
                  <a:pt x="21415" y="9580"/>
                  <a:pt x="21420" y="9562"/>
                </a:cubicBezTo>
                <a:cubicBezTo>
                  <a:pt x="21425" y="9544"/>
                  <a:pt x="21431" y="9469"/>
                  <a:pt x="21435" y="9395"/>
                </a:cubicBezTo>
                <a:cubicBezTo>
                  <a:pt x="21439" y="9320"/>
                  <a:pt x="21453" y="9242"/>
                  <a:pt x="21466" y="9220"/>
                </a:cubicBezTo>
                <a:cubicBezTo>
                  <a:pt x="21484" y="9189"/>
                  <a:pt x="21485" y="9171"/>
                  <a:pt x="21472" y="9143"/>
                </a:cubicBezTo>
                <a:cubicBezTo>
                  <a:pt x="21463" y="9121"/>
                  <a:pt x="21461" y="9090"/>
                  <a:pt x="21467" y="9070"/>
                </a:cubicBezTo>
                <a:cubicBezTo>
                  <a:pt x="21489" y="9009"/>
                  <a:pt x="21499" y="8863"/>
                  <a:pt x="21483" y="8841"/>
                </a:cubicBezTo>
                <a:cubicBezTo>
                  <a:pt x="21475" y="8830"/>
                  <a:pt x="21472" y="8795"/>
                  <a:pt x="21476" y="8763"/>
                </a:cubicBezTo>
                <a:cubicBezTo>
                  <a:pt x="21481" y="8731"/>
                  <a:pt x="21474" y="8688"/>
                  <a:pt x="21461" y="8665"/>
                </a:cubicBezTo>
                <a:cubicBezTo>
                  <a:pt x="21446" y="8637"/>
                  <a:pt x="21442" y="8595"/>
                  <a:pt x="21448" y="8545"/>
                </a:cubicBezTo>
                <a:cubicBezTo>
                  <a:pt x="21452" y="8502"/>
                  <a:pt x="21450" y="8475"/>
                  <a:pt x="21443" y="8485"/>
                </a:cubicBezTo>
                <a:cubicBezTo>
                  <a:pt x="21436" y="8495"/>
                  <a:pt x="21419" y="8477"/>
                  <a:pt x="21406" y="8444"/>
                </a:cubicBezTo>
                <a:cubicBezTo>
                  <a:pt x="21384" y="8390"/>
                  <a:pt x="21383" y="8381"/>
                  <a:pt x="21405" y="8342"/>
                </a:cubicBezTo>
                <a:cubicBezTo>
                  <a:pt x="21423" y="8308"/>
                  <a:pt x="21434" y="8308"/>
                  <a:pt x="21456" y="8338"/>
                </a:cubicBezTo>
                <a:cubicBezTo>
                  <a:pt x="21489" y="8384"/>
                  <a:pt x="21493" y="8338"/>
                  <a:pt x="21462" y="8280"/>
                </a:cubicBezTo>
                <a:cubicBezTo>
                  <a:pt x="21432" y="8225"/>
                  <a:pt x="21435" y="8159"/>
                  <a:pt x="21469" y="8111"/>
                </a:cubicBezTo>
                <a:cubicBezTo>
                  <a:pt x="21504" y="8063"/>
                  <a:pt x="21507" y="7994"/>
                  <a:pt x="21475" y="7943"/>
                </a:cubicBezTo>
                <a:cubicBezTo>
                  <a:pt x="21454" y="7909"/>
                  <a:pt x="21454" y="7894"/>
                  <a:pt x="21475" y="7786"/>
                </a:cubicBezTo>
                <a:cubicBezTo>
                  <a:pt x="21487" y="7721"/>
                  <a:pt x="21504" y="7668"/>
                  <a:pt x="21513" y="7668"/>
                </a:cubicBezTo>
                <a:cubicBezTo>
                  <a:pt x="21523" y="7668"/>
                  <a:pt x="21512" y="7627"/>
                  <a:pt x="21489" y="7577"/>
                </a:cubicBezTo>
                <a:cubicBezTo>
                  <a:pt x="21394" y="7366"/>
                  <a:pt x="21353" y="7247"/>
                  <a:pt x="21350" y="7173"/>
                </a:cubicBezTo>
                <a:cubicBezTo>
                  <a:pt x="21348" y="7125"/>
                  <a:pt x="21334" y="7079"/>
                  <a:pt x="21313" y="7058"/>
                </a:cubicBezTo>
                <a:cubicBezTo>
                  <a:pt x="21290" y="7034"/>
                  <a:pt x="21282" y="7007"/>
                  <a:pt x="21287" y="6968"/>
                </a:cubicBezTo>
                <a:cubicBezTo>
                  <a:pt x="21292" y="6937"/>
                  <a:pt x="21298" y="6845"/>
                  <a:pt x="21302" y="6767"/>
                </a:cubicBezTo>
                <a:cubicBezTo>
                  <a:pt x="21305" y="6689"/>
                  <a:pt x="21316" y="6611"/>
                  <a:pt x="21327" y="6593"/>
                </a:cubicBezTo>
                <a:cubicBezTo>
                  <a:pt x="21371" y="6516"/>
                  <a:pt x="21386" y="6447"/>
                  <a:pt x="21370" y="6402"/>
                </a:cubicBezTo>
                <a:cubicBezTo>
                  <a:pt x="21358" y="6370"/>
                  <a:pt x="21359" y="6336"/>
                  <a:pt x="21375" y="6266"/>
                </a:cubicBezTo>
                <a:cubicBezTo>
                  <a:pt x="21402" y="6146"/>
                  <a:pt x="21394" y="5900"/>
                  <a:pt x="21363" y="5861"/>
                </a:cubicBezTo>
                <a:cubicBezTo>
                  <a:pt x="21350" y="5845"/>
                  <a:pt x="21339" y="5813"/>
                  <a:pt x="21339" y="5790"/>
                </a:cubicBezTo>
                <a:cubicBezTo>
                  <a:pt x="21339" y="5767"/>
                  <a:pt x="21323" y="5710"/>
                  <a:pt x="21302" y="5665"/>
                </a:cubicBezTo>
                <a:cubicBezTo>
                  <a:pt x="21280" y="5615"/>
                  <a:pt x="21271" y="5575"/>
                  <a:pt x="21280" y="5563"/>
                </a:cubicBezTo>
                <a:cubicBezTo>
                  <a:pt x="21306" y="5527"/>
                  <a:pt x="21297" y="5492"/>
                  <a:pt x="21263" y="5497"/>
                </a:cubicBezTo>
                <a:cubicBezTo>
                  <a:pt x="21244" y="5501"/>
                  <a:pt x="21212" y="5459"/>
                  <a:pt x="21182" y="5393"/>
                </a:cubicBezTo>
                <a:cubicBezTo>
                  <a:pt x="21155" y="5333"/>
                  <a:pt x="21125" y="5291"/>
                  <a:pt x="21114" y="5300"/>
                </a:cubicBezTo>
                <a:cubicBezTo>
                  <a:pt x="21104" y="5309"/>
                  <a:pt x="21087" y="5295"/>
                  <a:pt x="21078" y="5270"/>
                </a:cubicBezTo>
                <a:cubicBezTo>
                  <a:pt x="21068" y="5245"/>
                  <a:pt x="21055" y="5232"/>
                  <a:pt x="21048" y="5242"/>
                </a:cubicBezTo>
                <a:cubicBezTo>
                  <a:pt x="21042" y="5251"/>
                  <a:pt x="21018" y="5233"/>
                  <a:pt x="20998" y="5203"/>
                </a:cubicBezTo>
                <a:cubicBezTo>
                  <a:pt x="20967" y="5159"/>
                  <a:pt x="20955" y="5156"/>
                  <a:pt x="20933" y="5185"/>
                </a:cubicBezTo>
                <a:cubicBezTo>
                  <a:pt x="20916" y="5210"/>
                  <a:pt x="20903" y="5212"/>
                  <a:pt x="20897" y="5191"/>
                </a:cubicBezTo>
                <a:cubicBezTo>
                  <a:pt x="20891" y="5171"/>
                  <a:pt x="20866" y="5186"/>
                  <a:pt x="20832" y="5229"/>
                </a:cubicBezTo>
                <a:cubicBezTo>
                  <a:pt x="20785" y="5288"/>
                  <a:pt x="20769" y="5294"/>
                  <a:pt x="20739" y="5263"/>
                </a:cubicBezTo>
                <a:cubicBezTo>
                  <a:pt x="20694" y="5218"/>
                  <a:pt x="20651" y="5245"/>
                  <a:pt x="20673" y="5304"/>
                </a:cubicBezTo>
                <a:cubicBezTo>
                  <a:pt x="20683" y="5332"/>
                  <a:pt x="20680" y="5357"/>
                  <a:pt x="20661" y="5395"/>
                </a:cubicBezTo>
                <a:cubicBezTo>
                  <a:pt x="20646" y="5424"/>
                  <a:pt x="20631" y="5441"/>
                  <a:pt x="20626" y="5430"/>
                </a:cubicBezTo>
                <a:cubicBezTo>
                  <a:pt x="20621" y="5420"/>
                  <a:pt x="20605" y="5439"/>
                  <a:pt x="20589" y="5475"/>
                </a:cubicBezTo>
                <a:cubicBezTo>
                  <a:pt x="20569" y="5518"/>
                  <a:pt x="20565" y="5550"/>
                  <a:pt x="20574" y="5572"/>
                </a:cubicBezTo>
                <a:cubicBezTo>
                  <a:pt x="20583" y="5590"/>
                  <a:pt x="20584" y="5624"/>
                  <a:pt x="20578" y="5647"/>
                </a:cubicBezTo>
                <a:cubicBezTo>
                  <a:pt x="20565" y="5692"/>
                  <a:pt x="20557" y="5788"/>
                  <a:pt x="20558" y="5868"/>
                </a:cubicBezTo>
                <a:cubicBezTo>
                  <a:pt x="20559" y="5928"/>
                  <a:pt x="20556" y="6077"/>
                  <a:pt x="20552" y="6205"/>
                </a:cubicBezTo>
                <a:cubicBezTo>
                  <a:pt x="20549" y="6310"/>
                  <a:pt x="20506" y="6358"/>
                  <a:pt x="20491" y="6273"/>
                </a:cubicBezTo>
                <a:cubicBezTo>
                  <a:pt x="20487" y="6247"/>
                  <a:pt x="20473" y="6232"/>
                  <a:pt x="20462" y="6242"/>
                </a:cubicBezTo>
                <a:cubicBezTo>
                  <a:pt x="20441" y="6259"/>
                  <a:pt x="20432" y="6227"/>
                  <a:pt x="20424" y="6111"/>
                </a:cubicBezTo>
                <a:cubicBezTo>
                  <a:pt x="20421" y="6077"/>
                  <a:pt x="20403" y="6006"/>
                  <a:pt x="20382" y="5954"/>
                </a:cubicBezTo>
                <a:cubicBezTo>
                  <a:pt x="20343" y="5860"/>
                  <a:pt x="20330" y="5670"/>
                  <a:pt x="20356" y="5593"/>
                </a:cubicBezTo>
                <a:cubicBezTo>
                  <a:pt x="20362" y="5574"/>
                  <a:pt x="20366" y="5531"/>
                  <a:pt x="20363" y="5496"/>
                </a:cubicBezTo>
                <a:cubicBezTo>
                  <a:pt x="20360" y="5449"/>
                  <a:pt x="20350" y="5436"/>
                  <a:pt x="20324" y="5443"/>
                </a:cubicBezTo>
                <a:cubicBezTo>
                  <a:pt x="20303" y="5448"/>
                  <a:pt x="20267" y="5417"/>
                  <a:pt x="20238" y="5371"/>
                </a:cubicBezTo>
                <a:cubicBezTo>
                  <a:pt x="20210" y="5326"/>
                  <a:pt x="20163" y="5261"/>
                  <a:pt x="20133" y="5224"/>
                </a:cubicBezTo>
                <a:cubicBezTo>
                  <a:pt x="20094" y="5177"/>
                  <a:pt x="20076" y="5130"/>
                  <a:pt x="20070" y="5062"/>
                </a:cubicBezTo>
                <a:cubicBezTo>
                  <a:pt x="20065" y="5009"/>
                  <a:pt x="20056" y="4957"/>
                  <a:pt x="20049" y="4947"/>
                </a:cubicBezTo>
                <a:cubicBezTo>
                  <a:pt x="20042" y="4938"/>
                  <a:pt x="20043" y="4903"/>
                  <a:pt x="20051" y="4870"/>
                </a:cubicBezTo>
                <a:cubicBezTo>
                  <a:pt x="20059" y="4836"/>
                  <a:pt x="20060" y="4803"/>
                  <a:pt x="20053" y="4794"/>
                </a:cubicBezTo>
                <a:cubicBezTo>
                  <a:pt x="20046" y="4785"/>
                  <a:pt x="20042" y="4685"/>
                  <a:pt x="20043" y="4573"/>
                </a:cubicBezTo>
                <a:cubicBezTo>
                  <a:pt x="20044" y="4462"/>
                  <a:pt x="20036" y="4332"/>
                  <a:pt x="20026" y="4284"/>
                </a:cubicBezTo>
                <a:cubicBezTo>
                  <a:pt x="20016" y="4236"/>
                  <a:pt x="20008" y="4185"/>
                  <a:pt x="20009" y="4171"/>
                </a:cubicBezTo>
                <a:cubicBezTo>
                  <a:pt x="20017" y="4102"/>
                  <a:pt x="19986" y="3831"/>
                  <a:pt x="19964" y="3768"/>
                </a:cubicBezTo>
                <a:cubicBezTo>
                  <a:pt x="19950" y="3728"/>
                  <a:pt x="19934" y="3660"/>
                  <a:pt x="19928" y="3616"/>
                </a:cubicBezTo>
                <a:cubicBezTo>
                  <a:pt x="19922" y="3572"/>
                  <a:pt x="19906" y="3508"/>
                  <a:pt x="19893" y="3475"/>
                </a:cubicBezTo>
                <a:cubicBezTo>
                  <a:pt x="19880" y="3442"/>
                  <a:pt x="19873" y="3408"/>
                  <a:pt x="19877" y="3399"/>
                </a:cubicBezTo>
                <a:cubicBezTo>
                  <a:pt x="19881" y="3390"/>
                  <a:pt x="19872" y="3368"/>
                  <a:pt x="19859" y="3353"/>
                </a:cubicBezTo>
                <a:cubicBezTo>
                  <a:pt x="19845" y="3338"/>
                  <a:pt x="19822" y="3314"/>
                  <a:pt x="19808" y="3298"/>
                </a:cubicBezTo>
                <a:cubicBezTo>
                  <a:pt x="19794" y="3283"/>
                  <a:pt x="19782" y="3253"/>
                  <a:pt x="19782" y="3230"/>
                </a:cubicBezTo>
                <a:cubicBezTo>
                  <a:pt x="19782" y="3204"/>
                  <a:pt x="19758" y="3183"/>
                  <a:pt x="19717" y="3175"/>
                </a:cubicBezTo>
                <a:cubicBezTo>
                  <a:pt x="19670" y="3166"/>
                  <a:pt x="19645" y="3142"/>
                  <a:pt x="19627" y="3087"/>
                </a:cubicBezTo>
                <a:cubicBezTo>
                  <a:pt x="19605" y="3021"/>
                  <a:pt x="19597" y="3016"/>
                  <a:pt x="19566" y="3048"/>
                </a:cubicBezTo>
                <a:cubicBezTo>
                  <a:pt x="19546" y="3068"/>
                  <a:pt x="19529" y="3096"/>
                  <a:pt x="19529" y="3110"/>
                </a:cubicBezTo>
                <a:cubicBezTo>
                  <a:pt x="19529" y="3143"/>
                  <a:pt x="19456" y="3209"/>
                  <a:pt x="19428" y="3201"/>
                </a:cubicBezTo>
                <a:cubicBezTo>
                  <a:pt x="19415" y="3198"/>
                  <a:pt x="19390" y="3230"/>
                  <a:pt x="19371" y="3274"/>
                </a:cubicBezTo>
                <a:cubicBezTo>
                  <a:pt x="19353" y="3317"/>
                  <a:pt x="19330" y="3346"/>
                  <a:pt x="19320" y="3337"/>
                </a:cubicBezTo>
                <a:cubicBezTo>
                  <a:pt x="19298" y="3319"/>
                  <a:pt x="19237" y="3452"/>
                  <a:pt x="19248" y="3492"/>
                </a:cubicBezTo>
                <a:cubicBezTo>
                  <a:pt x="19252" y="3507"/>
                  <a:pt x="19251" y="3537"/>
                  <a:pt x="19245" y="3559"/>
                </a:cubicBezTo>
                <a:cubicBezTo>
                  <a:pt x="19239" y="3582"/>
                  <a:pt x="19232" y="3622"/>
                  <a:pt x="19230" y="3648"/>
                </a:cubicBezTo>
                <a:cubicBezTo>
                  <a:pt x="19228" y="3674"/>
                  <a:pt x="19216" y="3712"/>
                  <a:pt x="19204" y="3732"/>
                </a:cubicBezTo>
                <a:cubicBezTo>
                  <a:pt x="19191" y="3753"/>
                  <a:pt x="19182" y="3782"/>
                  <a:pt x="19185" y="3798"/>
                </a:cubicBezTo>
                <a:cubicBezTo>
                  <a:pt x="19192" y="3852"/>
                  <a:pt x="19095" y="4127"/>
                  <a:pt x="19074" y="4110"/>
                </a:cubicBezTo>
                <a:cubicBezTo>
                  <a:pt x="19059" y="4097"/>
                  <a:pt x="19056" y="4112"/>
                  <a:pt x="19062" y="4168"/>
                </a:cubicBezTo>
                <a:cubicBezTo>
                  <a:pt x="19067" y="4209"/>
                  <a:pt x="19077" y="4253"/>
                  <a:pt x="19085" y="4265"/>
                </a:cubicBezTo>
                <a:cubicBezTo>
                  <a:pt x="19110" y="4301"/>
                  <a:pt x="19107" y="4429"/>
                  <a:pt x="19079" y="4547"/>
                </a:cubicBezTo>
                <a:cubicBezTo>
                  <a:pt x="19061" y="4620"/>
                  <a:pt x="19057" y="4669"/>
                  <a:pt x="19066" y="4690"/>
                </a:cubicBezTo>
                <a:cubicBezTo>
                  <a:pt x="19089" y="4739"/>
                  <a:pt x="19083" y="4805"/>
                  <a:pt x="19055" y="4827"/>
                </a:cubicBezTo>
                <a:cubicBezTo>
                  <a:pt x="19041" y="4838"/>
                  <a:pt x="19019" y="4868"/>
                  <a:pt x="19005" y="4894"/>
                </a:cubicBezTo>
                <a:cubicBezTo>
                  <a:pt x="18983" y="4938"/>
                  <a:pt x="18978" y="4935"/>
                  <a:pt x="18964" y="4852"/>
                </a:cubicBezTo>
                <a:cubicBezTo>
                  <a:pt x="18955" y="4802"/>
                  <a:pt x="18945" y="4670"/>
                  <a:pt x="18940" y="4561"/>
                </a:cubicBezTo>
                <a:cubicBezTo>
                  <a:pt x="18933" y="4381"/>
                  <a:pt x="18935" y="4358"/>
                  <a:pt x="18963" y="4325"/>
                </a:cubicBezTo>
                <a:cubicBezTo>
                  <a:pt x="18981" y="4304"/>
                  <a:pt x="18994" y="4258"/>
                  <a:pt x="18993" y="4217"/>
                </a:cubicBezTo>
                <a:cubicBezTo>
                  <a:pt x="18993" y="4137"/>
                  <a:pt x="18959" y="4023"/>
                  <a:pt x="18941" y="4039"/>
                </a:cubicBezTo>
                <a:cubicBezTo>
                  <a:pt x="18934" y="4045"/>
                  <a:pt x="18927" y="4021"/>
                  <a:pt x="18924" y="3986"/>
                </a:cubicBezTo>
                <a:cubicBezTo>
                  <a:pt x="18920" y="3951"/>
                  <a:pt x="18909" y="3907"/>
                  <a:pt x="18899" y="3889"/>
                </a:cubicBezTo>
                <a:cubicBezTo>
                  <a:pt x="18879" y="3855"/>
                  <a:pt x="18873" y="3651"/>
                  <a:pt x="18881" y="3182"/>
                </a:cubicBezTo>
                <a:cubicBezTo>
                  <a:pt x="18884" y="3035"/>
                  <a:pt x="18892" y="2927"/>
                  <a:pt x="18900" y="2930"/>
                </a:cubicBezTo>
                <a:cubicBezTo>
                  <a:pt x="18916" y="2936"/>
                  <a:pt x="18917" y="2930"/>
                  <a:pt x="18925" y="2627"/>
                </a:cubicBezTo>
                <a:cubicBezTo>
                  <a:pt x="18929" y="2498"/>
                  <a:pt x="18939" y="2406"/>
                  <a:pt x="18955" y="2367"/>
                </a:cubicBezTo>
                <a:cubicBezTo>
                  <a:pt x="18975" y="2318"/>
                  <a:pt x="18977" y="2299"/>
                  <a:pt x="18961" y="2270"/>
                </a:cubicBezTo>
                <a:cubicBezTo>
                  <a:pt x="18932" y="2218"/>
                  <a:pt x="18940" y="2069"/>
                  <a:pt x="18981" y="1902"/>
                </a:cubicBezTo>
                <a:cubicBezTo>
                  <a:pt x="18988" y="1870"/>
                  <a:pt x="18990" y="1795"/>
                  <a:pt x="18985" y="1736"/>
                </a:cubicBezTo>
                <a:cubicBezTo>
                  <a:pt x="18974" y="1597"/>
                  <a:pt x="18999" y="1493"/>
                  <a:pt x="19044" y="1493"/>
                </a:cubicBezTo>
                <a:cubicBezTo>
                  <a:pt x="19063" y="1493"/>
                  <a:pt x="19084" y="1476"/>
                  <a:pt x="19089" y="1456"/>
                </a:cubicBezTo>
                <a:cubicBezTo>
                  <a:pt x="19096" y="1434"/>
                  <a:pt x="19093" y="1427"/>
                  <a:pt x="19084" y="1440"/>
                </a:cubicBezTo>
                <a:cubicBezTo>
                  <a:pt x="19052" y="1484"/>
                  <a:pt x="19050" y="1388"/>
                  <a:pt x="19081" y="1313"/>
                </a:cubicBezTo>
                <a:cubicBezTo>
                  <a:pt x="19112" y="1240"/>
                  <a:pt x="19117" y="1239"/>
                  <a:pt x="19141" y="1288"/>
                </a:cubicBezTo>
                <a:cubicBezTo>
                  <a:pt x="19165" y="1337"/>
                  <a:pt x="19168" y="1336"/>
                  <a:pt x="19181" y="1260"/>
                </a:cubicBezTo>
                <a:cubicBezTo>
                  <a:pt x="19188" y="1215"/>
                  <a:pt x="19200" y="1173"/>
                  <a:pt x="19206" y="1166"/>
                </a:cubicBezTo>
                <a:cubicBezTo>
                  <a:pt x="19213" y="1160"/>
                  <a:pt x="19229" y="1112"/>
                  <a:pt x="19243" y="1059"/>
                </a:cubicBezTo>
                <a:cubicBezTo>
                  <a:pt x="19256" y="1005"/>
                  <a:pt x="19277" y="966"/>
                  <a:pt x="19289" y="971"/>
                </a:cubicBezTo>
                <a:cubicBezTo>
                  <a:pt x="19308" y="978"/>
                  <a:pt x="19311" y="953"/>
                  <a:pt x="19305" y="817"/>
                </a:cubicBezTo>
                <a:cubicBezTo>
                  <a:pt x="19296" y="617"/>
                  <a:pt x="19263" y="496"/>
                  <a:pt x="19217" y="496"/>
                </a:cubicBezTo>
                <a:cubicBezTo>
                  <a:pt x="19199" y="496"/>
                  <a:pt x="19180" y="508"/>
                  <a:pt x="19176" y="523"/>
                </a:cubicBezTo>
                <a:cubicBezTo>
                  <a:pt x="19167" y="555"/>
                  <a:pt x="19083" y="550"/>
                  <a:pt x="19047" y="514"/>
                </a:cubicBezTo>
                <a:cubicBezTo>
                  <a:pt x="19030" y="497"/>
                  <a:pt x="19013" y="506"/>
                  <a:pt x="18996" y="540"/>
                </a:cubicBezTo>
                <a:cubicBezTo>
                  <a:pt x="18978" y="576"/>
                  <a:pt x="18965" y="580"/>
                  <a:pt x="18955" y="558"/>
                </a:cubicBezTo>
                <a:cubicBezTo>
                  <a:pt x="18941" y="525"/>
                  <a:pt x="18939" y="537"/>
                  <a:pt x="18934" y="682"/>
                </a:cubicBezTo>
                <a:cubicBezTo>
                  <a:pt x="18930" y="781"/>
                  <a:pt x="18906" y="823"/>
                  <a:pt x="18881" y="777"/>
                </a:cubicBezTo>
                <a:cubicBezTo>
                  <a:pt x="18861" y="741"/>
                  <a:pt x="18861" y="746"/>
                  <a:pt x="18875" y="805"/>
                </a:cubicBezTo>
                <a:cubicBezTo>
                  <a:pt x="18888" y="858"/>
                  <a:pt x="18886" y="896"/>
                  <a:pt x="18866" y="981"/>
                </a:cubicBezTo>
                <a:cubicBezTo>
                  <a:pt x="18846" y="1070"/>
                  <a:pt x="18833" y="1090"/>
                  <a:pt x="18793" y="1094"/>
                </a:cubicBezTo>
                <a:cubicBezTo>
                  <a:pt x="18767" y="1097"/>
                  <a:pt x="18738" y="1114"/>
                  <a:pt x="18731" y="1131"/>
                </a:cubicBezTo>
                <a:cubicBezTo>
                  <a:pt x="18711" y="1174"/>
                  <a:pt x="18601" y="1114"/>
                  <a:pt x="18577" y="1048"/>
                </a:cubicBezTo>
                <a:cubicBezTo>
                  <a:pt x="18567" y="1021"/>
                  <a:pt x="18559" y="1009"/>
                  <a:pt x="18559" y="1022"/>
                </a:cubicBezTo>
                <a:cubicBezTo>
                  <a:pt x="18559" y="1035"/>
                  <a:pt x="18546" y="1029"/>
                  <a:pt x="18529" y="1010"/>
                </a:cubicBezTo>
                <a:cubicBezTo>
                  <a:pt x="18510" y="986"/>
                  <a:pt x="18501" y="951"/>
                  <a:pt x="18506" y="913"/>
                </a:cubicBezTo>
                <a:cubicBezTo>
                  <a:pt x="18515" y="840"/>
                  <a:pt x="18436" y="764"/>
                  <a:pt x="18408" y="817"/>
                </a:cubicBezTo>
                <a:cubicBezTo>
                  <a:pt x="18398" y="835"/>
                  <a:pt x="18387" y="841"/>
                  <a:pt x="18383" y="831"/>
                </a:cubicBezTo>
                <a:cubicBezTo>
                  <a:pt x="18379" y="822"/>
                  <a:pt x="18365" y="863"/>
                  <a:pt x="18353" y="920"/>
                </a:cubicBezTo>
                <a:cubicBezTo>
                  <a:pt x="18340" y="977"/>
                  <a:pt x="18305" y="1055"/>
                  <a:pt x="18274" y="1092"/>
                </a:cubicBezTo>
                <a:cubicBezTo>
                  <a:pt x="18215" y="1165"/>
                  <a:pt x="18197" y="1268"/>
                  <a:pt x="18227" y="1350"/>
                </a:cubicBezTo>
                <a:cubicBezTo>
                  <a:pt x="18237" y="1376"/>
                  <a:pt x="18247" y="1464"/>
                  <a:pt x="18248" y="1544"/>
                </a:cubicBezTo>
                <a:cubicBezTo>
                  <a:pt x="18250" y="1656"/>
                  <a:pt x="18245" y="1696"/>
                  <a:pt x="18224" y="1720"/>
                </a:cubicBezTo>
                <a:cubicBezTo>
                  <a:pt x="18192" y="1758"/>
                  <a:pt x="18191" y="1832"/>
                  <a:pt x="18219" y="1955"/>
                </a:cubicBezTo>
                <a:cubicBezTo>
                  <a:pt x="18231" y="2005"/>
                  <a:pt x="18238" y="2056"/>
                  <a:pt x="18235" y="2069"/>
                </a:cubicBezTo>
                <a:cubicBezTo>
                  <a:pt x="18224" y="2108"/>
                  <a:pt x="18167" y="2087"/>
                  <a:pt x="18153" y="2038"/>
                </a:cubicBezTo>
                <a:cubicBezTo>
                  <a:pt x="18142" y="2001"/>
                  <a:pt x="18140" y="2004"/>
                  <a:pt x="18138" y="2055"/>
                </a:cubicBezTo>
                <a:cubicBezTo>
                  <a:pt x="18136" y="2091"/>
                  <a:pt x="18136" y="2142"/>
                  <a:pt x="18137" y="2168"/>
                </a:cubicBezTo>
                <a:cubicBezTo>
                  <a:pt x="18139" y="2218"/>
                  <a:pt x="18117" y="2419"/>
                  <a:pt x="18095" y="2545"/>
                </a:cubicBezTo>
                <a:cubicBezTo>
                  <a:pt x="18086" y="2596"/>
                  <a:pt x="18075" y="2611"/>
                  <a:pt x="18058" y="2597"/>
                </a:cubicBezTo>
                <a:cubicBezTo>
                  <a:pt x="18039" y="2581"/>
                  <a:pt x="18036" y="2588"/>
                  <a:pt x="18042" y="2627"/>
                </a:cubicBezTo>
                <a:cubicBezTo>
                  <a:pt x="18047" y="2655"/>
                  <a:pt x="18041" y="2697"/>
                  <a:pt x="18029" y="2720"/>
                </a:cubicBezTo>
                <a:cubicBezTo>
                  <a:pt x="18004" y="2767"/>
                  <a:pt x="17977" y="2894"/>
                  <a:pt x="17973" y="2986"/>
                </a:cubicBezTo>
                <a:cubicBezTo>
                  <a:pt x="17971" y="3020"/>
                  <a:pt x="17958" y="3065"/>
                  <a:pt x="17945" y="3087"/>
                </a:cubicBezTo>
                <a:cubicBezTo>
                  <a:pt x="17931" y="3109"/>
                  <a:pt x="17918" y="3169"/>
                  <a:pt x="17915" y="3219"/>
                </a:cubicBezTo>
                <a:cubicBezTo>
                  <a:pt x="17912" y="3269"/>
                  <a:pt x="17910" y="3313"/>
                  <a:pt x="17909" y="3318"/>
                </a:cubicBezTo>
                <a:cubicBezTo>
                  <a:pt x="17909" y="3322"/>
                  <a:pt x="17909" y="3329"/>
                  <a:pt x="17911" y="3334"/>
                </a:cubicBezTo>
                <a:cubicBezTo>
                  <a:pt x="17912" y="3338"/>
                  <a:pt x="17905" y="3374"/>
                  <a:pt x="17896" y="3413"/>
                </a:cubicBezTo>
                <a:cubicBezTo>
                  <a:pt x="17884" y="3460"/>
                  <a:pt x="17870" y="3478"/>
                  <a:pt x="17854" y="3464"/>
                </a:cubicBezTo>
                <a:cubicBezTo>
                  <a:pt x="17837" y="3450"/>
                  <a:pt x="17834" y="3456"/>
                  <a:pt x="17842" y="3487"/>
                </a:cubicBezTo>
                <a:cubicBezTo>
                  <a:pt x="17850" y="3513"/>
                  <a:pt x="17847" y="3543"/>
                  <a:pt x="17835" y="3565"/>
                </a:cubicBezTo>
                <a:cubicBezTo>
                  <a:pt x="17823" y="3584"/>
                  <a:pt x="17798" y="3672"/>
                  <a:pt x="17778" y="3760"/>
                </a:cubicBezTo>
                <a:cubicBezTo>
                  <a:pt x="17728" y="3990"/>
                  <a:pt x="17720" y="4010"/>
                  <a:pt x="17696" y="3965"/>
                </a:cubicBezTo>
                <a:cubicBezTo>
                  <a:pt x="17668" y="3914"/>
                  <a:pt x="17656" y="3950"/>
                  <a:pt x="17675" y="4027"/>
                </a:cubicBezTo>
                <a:cubicBezTo>
                  <a:pt x="17687" y="4077"/>
                  <a:pt x="17684" y="4102"/>
                  <a:pt x="17661" y="4147"/>
                </a:cubicBezTo>
                <a:cubicBezTo>
                  <a:pt x="17646" y="4178"/>
                  <a:pt x="17637" y="4217"/>
                  <a:pt x="17642" y="4233"/>
                </a:cubicBezTo>
                <a:cubicBezTo>
                  <a:pt x="17654" y="4278"/>
                  <a:pt x="17604" y="4386"/>
                  <a:pt x="17581" y="4365"/>
                </a:cubicBezTo>
                <a:cubicBezTo>
                  <a:pt x="17564" y="4352"/>
                  <a:pt x="17562" y="4372"/>
                  <a:pt x="17568" y="4459"/>
                </a:cubicBezTo>
                <a:cubicBezTo>
                  <a:pt x="17574" y="4543"/>
                  <a:pt x="17569" y="4583"/>
                  <a:pt x="17547" y="4626"/>
                </a:cubicBezTo>
                <a:cubicBezTo>
                  <a:pt x="17531" y="4659"/>
                  <a:pt x="17511" y="4672"/>
                  <a:pt x="17501" y="4658"/>
                </a:cubicBezTo>
                <a:cubicBezTo>
                  <a:pt x="17489" y="4642"/>
                  <a:pt x="17486" y="4649"/>
                  <a:pt x="17491" y="4679"/>
                </a:cubicBezTo>
                <a:cubicBezTo>
                  <a:pt x="17517" y="4835"/>
                  <a:pt x="17518" y="4870"/>
                  <a:pt x="17496" y="4889"/>
                </a:cubicBezTo>
                <a:cubicBezTo>
                  <a:pt x="17484" y="4900"/>
                  <a:pt x="17473" y="4936"/>
                  <a:pt x="17473" y="4968"/>
                </a:cubicBezTo>
                <a:cubicBezTo>
                  <a:pt x="17473" y="5052"/>
                  <a:pt x="17392" y="5176"/>
                  <a:pt x="17367" y="5131"/>
                </a:cubicBezTo>
                <a:cubicBezTo>
                  <a:pt x="17353" y="5106"/>
                  <a:pt x="17340" y="5110"/>
                  <a:pt x="17320" y="5143"/>
                </a:cubicBezTo>
                <a:cubicBezTo>
                  <a:pt x="17295" y="5184"/>
                  <a:pt x="17290" y="5181"/>
                  <a:pt x="17269" y="5120"/>
                </a:cubicBezTo>
                <a:cubicBezTo>
                  <a:pt x="17250" y="5066"/>
                  <a:pt x="17248" y="5031"/>
                  <a:pt x="17260" y="4953"/>
                </a:cubicBezTo>
                <a:cubicBezTo>
                  <a:pt x="17279" y="4828"/>
                  <a:pt x="17300" y="4769"/>
                  <a:pt x="17316" y="4792"/>
                </a:cubicBezTo>
                <a:cubicBezTo>
                  <a:pt x="17323" y="4802"/>
                  <a:pt x="17329" y="4796"/>
                  <a:pt x="17329" y="4778"/>
                </a:cubicBezTo>
                <a:cubicBezTo>
                  <a:pt x="17329" y="4760"/>
                  <a:pt x="17322" y="4736"/>
                  <a:pt x="17315" y="4725"/>
                </a:cubicBezTo>
                <a:cubicBezTo>
                  <a:pt x="17298" y="4703"/>
                  <a:pt x="17302" y="4393"/>
                  <a:pt x="17319" y="4330"/>
                </a:cubicBezTo>
                <a:cubicBezTo>
                  <a:pt x="17327" y="4303"/>
                  <a:pt x="17318" y="4266"/>
                  <a:pt x="17296" y="4226"/>
                </a:cubicBezTo>
                <a:cubicBezTo>
                  <a:pt x="17270" y="4182"/>
                  <a:pt x="17262" y="4142"/>
                  <a:pt x="17267" y="4087"/>
                </a:cubicBezTo>
                <a:cubicBezTo>
                  <a:pt x="17271" y="4044"/>
                  <a:pt x="17263" y="3964"/>
                  <a:pt x="17250" y="3907"/>
                </a:cubicBezTo>
                <a:cubicBezTo>
                  <a:pt x="17236" y="3850"/>
                  <a:pt x="17228" y="3796"/>
                  <a:pt x="17232" y="3787"/>
                </a:cubicBezTo>
                <a:cubicBezTo>
                  <a:pt x="17243" y="3762"/>
                  <a:pt x="17194" y="3664"/>
                  <a:pt x="17147" y="3621"/>
                </a:cubicBezTo>
                <a:cubicBezTo>
                  <a:pt x="17123" y="3599"/>
                  <a:pt x="17087" y="3534"/>
                  <a:pt x="17065" y="3475"/>
                </a:cubicBezTo>
                <a:cubicBezTo>
                  <a:pt x="17035" y="3391"/>
                  <a:pt x="17012" y="3364"/>
                  <a:pt x="16961" y="3348"/>
                </a:cubicBezTo>
                <a:cubicBezTo>
                  <a:pt x="16878" y="3323"/>
                  <a:pt x="16830" y="3362"/>
                  <a:pt x="16805" y="3475"/>
                </a:cubicBezTo>
                <a:cubicBezTo>
                  <a:pt x="16794" y="3523"/>
                  <a:pt x="16776" y="3572"/>
                  <a:pt x="16765" y="3584"/>
                </a:cubicBezTo>
                <a:cubicBezTo>
                  <a:pt x="16753" y="3596"/>
                  <a:pt x="16729" y="3621"/>
                  <a:pt x="16712" y="3641"/>
                </a:cubicBezTo>
                <a:cubicBezTo>
                  <a:pt x="16690" y="3666"/>
                  <a:pt x="16676" y="3665"/>
                  <a:pt x="16663" y="3637"/>
                </a:cubicBezTo>
                <a:cubicBezTo>
                  <a:pt x="16649" y="3608"/>
                  <a:pt x="16646" y="3608"/>
                  <a:pt x="16653" y="3637"/>
                </a:cubicBezTo>
                <a:cubicBezTo>
                  <a:pt x="16659" y="3658"/>
                  <a:pt x="16657" y="3685"/>
                  <a:pt x="16649" y="3695"/>
                </a:cubicBezTo>
                <a:cubicBezTo>
                  <a:pt x="16642" y="3706"/>
                  <a:pt x="16639" y="3735"/>
                  <a:pt x="16643" y="3760"/>
                </a:cubicBezTo>
                <a:cubicBezTo>
                  <a:pt x="16648" y="3787"/>
                  <a:pt x="16641" y="3816"/>
                  <a:pt x="16628" y="3828"/>
                </a:cubicBezTo>
                <a:cubicBezTo>
                  <a:pt x="16611" y="3842"/>
                  <a:pt x="16608" y="3860"/>
                  <a:pt x="16619" y="3889"/>
                </a:cubicBezTo>
                <a:cubicBezTo>
                  <a:pt x="16630" y="3918"/>
                  <a:pt x="16628" y="3939"/>
                  <a:pt x="16613" y="3967"/>
                </a:cubicBezTo>
                <a:cubicBezTo>
                  <a:pt x="16601" y="3988"/>
                  <a:pt x="16588" y="4052"/>
                  <a:pt x="16583" y="4108"/>
                </a:cubicBezTo>
                <a:cubicBezTo>
                  <a:pt x="16577" y="4164"/>
                  <a:pt x="16568" y="4226"/>
                  <a:pt x="16562" y="4244"/>
                </a:cubicBezTo>
                <a:cubicBezTo>
                  <a:pt x="16556" y="4261"/>
                  <a:pt x="16552" y="4347"/>
                  <a:pt x="16553" y="4436"/>
                </a:cubicBezTo>
                <a:cubicBezTo>
                  <a:pt x="16555" y="4566"/>
                  <a:pt x="16549" y="4614"/>
                  <a:pt x="16520" y="4685"/>
                </a:cubicBezTo>
                <a:cubicBezTo>
                  <a:pt x="16490" y="4757"/>
                  <a:pt x="16488" y="4779"/>
                  <a:pt x="16503" y="4820"/>
                </a:cubicBezTo>
                <a:cubicBezTo>
                  <a:pt x="16518" y="4861"/>
                  <a:pt x="16517" y="4885"/>
                  <a:pt x="16498" y="4951"/>
                </a:cubicBezTo>
                <a:cubicBezTo>
                  <a:pt x="16485" y="4995"/>
                  <a:pt x="16469" y="5030"/>
                  <a:pt x="16463" y="5030"/>
                </a:cubicBezTo>
                <a:cubicBezTo>
                  <a:pt x="16442" y="5030"/>
                  <a:pt x="16419" y="4958"/>
                  <a:pt x="16426" y="4914"/>
                </a:cubicBezTo>
                <a:cubicBezTo>
                  <a:pt x="16435" y="4862"/>
                  <a:pt x="16409" y="4853"/>
                  <a:pt x="16395" y="4903"/>
                </a:cubicBezTo>
                <a:cubicBezTo>
                  <a:pt x="16382" y="4950"/>
                  <a:pt x="16341" y="4872"/>
                  <a:pt x="16350" y="4819"/>
                </a:cubicBezTo>
                <a:cubicBezTo>
                  <a:pt x="16354" y="4796"/>
                  <a:pt x="16348" y="4761"/>
                  <a:pt x="16336" y="4739"/>
                </a:cubicBezTo>
                <a:cubicBezTo>
                  <a:pt x="16324" y="4717"/>
                  <a:pt x="16318" y="4680"/>
                  <a:pt x="16322" y="4656"/>
                </a:cubicBezTo>
                <a:cubicBezTo>
                  <a:pt x="16332" y="4597"/>
                  <a:pt x="16304" y="4443"/>
                  <a:pt x="16288" y="4466"/>
                </a:cubicBezTo>
                <a:cubicBezTo>
                  <a:pt x="16265" y="4496"/>
                  <a:pt x="16257" y="4436"/>
                  <a:pt x="16251" y="4196"/>
                </a:cubicBezTo>
                <a:cubicBezTo>
                  <a:pt x="16248" y="4071"/>
                  <a:pt x="16241" y="3957"/>
                  <a:pt x="16237" y="3940"/>
                </a:cubicBezTo>
                <a:cubicBezTo>
                  <a:pt x="16232" y="3924"/>
                  <a:pt x="16234" y="3902"/>
                  <a:pt x="16241" y="3893"/>
                </a:cubicBezTo>
                <a:cubicBezTo>
                  <a:pt x="16247" y="3883"/>
                  <a:pt x="16250" y="3834"/>
                  <a:pt x="16246" y="3782"/>
                </a:cubicBezTo>
                <a:cubicBezTo>
                  <a:pt x="16243" y="3730"/>
                  <a:pt x="16250" y="3638"/>
                  <a:pt x="16263" y="3579"/>
                </a:cubicBezTo>
                <a:cubicBezTo>
                  <a:pt x="16275" y="3519"/>
                  <a:pt x="16288" y="3406"/>
                  <a:pt x="16291" y="3327"/>
                </a:cubicBezTo>
                <a:cubicBezTo>
                  <a:pt x="16295" y="3247"/>
                  <a:pt x="16300" y="3162"/>
                  <a:pt x="16303" y="3138"/>
                </a:cubicBezTo>
                <a:cubicBezTo>
                  <a:pt x="16306" y="3114"/>
                  <a:pt x="16288" y="3069"/>
                  <a:pt x="16264" y="3037"/>
                </a:cubicBezTo>
                <a:cubicBezTo>
                  <a:pt x="16241" y="3006"/>
                  <a:pt x="16223" y="2961"/>
                  <a:pt x="16226" y="2939"/>
                </a:cubicBezTo>
                <a:cubicBezTo>
                  <a:pt x="16228" y="2916"/>
                  <a:pt x="16226" y="2876"/>
                  <a:pt x="16222" y="2851"/>
                </a:cubicBezTo>
                <a:cubicBezTo>
                  <a:pt x="16215" y="2812"/>
                  <a:pt x="16210" y="2812"/>
                  <a:pt x="16191" y="2845"/>
                </a:cubicBezTo>
                <a:cubicBezTo>
                  <a:pt x="16168" y="2888"/>
                  <a:pt x="16147" y="2863"/>
                  <a:pt x="16139" y="2784"/>
                </a:cubicBezTo>
                <a:cubicBezTo>
                  <a:pt x="16137" y="2759"/>
                  <a:pt x="16122" y="2707"/>
                  <a:pt x="16106" y="2667"/>
                </a:cubicBezTo>
                <a:cubicBezTo>
                  <a:pt x="16065" y="2565"/>
                  <a:pt x="16018" y="2413"/>
                  <a:pt x="16022" y="2392"/>
                </a:cubicBezTo>
                <a:cubicBezTo>
                  <a:pt x="16027" y="2352"/>
                  <a:pt x="15959" y="2196"/>
                  <a:pt x="15932" y="2187"/>
                </a:cubicBezTo>
                <a:cubicBezTo>
                  <a:pt x="15914" y="2182"/>
                  <a:pt x="15901" y="2150"/>
                  <a:pt x="15899" y="2101"/>
                </a:cubicBezTo>
                <a:cubicBezTo>
                  <a:pt x="15896" y="2058"/>
                  <a:pt x="15885" y="1962"/>
                  <a:pt x="15872" y="1888"/>
                </a:cubicBezTo>
                <a:cubicBezTo>
                  <a:pt x="15856" y="1786"/>
                  <a:pt x="15854" y="1738"/>
                  <a:pt x="15866" y="1688"/>
                </a:cubicBezTo>
                <a:cubicBezTo>
                  <a:pt x="15878" y="1638"/>
                  <a:pt x="15877" y="1605"/>
                  <a:pt x="15860" y="1549"/>
                </a:cubicBezTo>
                <a:cubicBezTo>
                  <a:pt x="15849" y="1509"/>
                  <a:pt x="15837" y="1440"/>
                  <a:pt x="15834" y="1396"/>
                </a:cubicBezTo>
                <a:cubicBezTo>
                  <a:pt x="15832" y="1351"/>
                  <a:pt x="15824" y="1295"/>
                  <a:pt x="15817" y="1271"/>
                </a:cubicBezTo>
                <a:cubicBezTo>
                  <a:pt x="15808" y="1241"/>
                  <a:pt x="15812" y="1213"/>
                  <a:pt x="15828" y="1188"/>
                </a:cubicBezTo>
                <a:cubicBezTo>
                  <a:pt x="15841" y="1166"/>
                  <a:pt x="15848" y="1141"/>
                  <a:pt x="15844" y="1131"/>
                </a:cubicBezTo>
                <a:cubicBezTo>
                  <a:pt x="15839" y="1121"/>
                  <a:pt x="15850" y="1049"/>
                  <a:pt x="15868" y="972"/>
                </a:cubicBezTo>
                <a:cubicBezTo>
                  <a:pt x="15902" y="822"/>
                  <a:pt x="15904" y="801"/>
                  <a:pt x="15880" y="801"/>
                </a:cubicBezTo>
                <a:cubicBezTo>
                  <a:pt x="15872" y="801"/>
                  <a:pt x="15860" y="783"/>
                  <a:pt x="15854" y="761"/>
                </a:cubicBezTo>
                <a:cubicBezTo>
                  <a:pt x="15845" y="727"/>
                  <a:pt x="15760" y="704"/>
                  <a:pt x="15577" y="683"/>
                </a:cubicBezTo>
                <a:cubicBezTo>
                  <a:pt x="15565" y="682"/>
                  <a:pt x="15542" y="653"/>
                  <a:pt x="15526" y="620"/>
                </a:cubicBezTo>
                <a:cubicBezTo>
                  <a:pt x="15497" y="562"/>
                  <a:pt x="15494" y="562"/>
                  <a:pt x="15473" y="616"/>
                </a:cubicBezTo>
                <a:cubicBezTo>
                  <a:pt x="15461" y="647"/>
                  <a:pt x="15447" y="699"/>
                  <a:pt x="15441" y="733"/>
                </a:cubicBezTo>
                <a:cubicBezTo>
                  <a:pt x="15432" y="792"/>
                  <a:pt x="15431" y="792"/>
                  <a:pt x="15401" y="733"/>
                </a:cubicBezTo>
                <a:lnTo>
                  <a:pt x="15370" y="673"/>
                </a:lnTo>
                <a:lnTo>
                  <a:pt x="15380" y="794"/>
                </a:lnTo>
                <a:cubicBezTo>
                  <a:pt x="15388" y="888"/>
                  <a:pt x="15385" y="919"/>
                  <a:pt x="15368" y="934"/>
                </a:cubicBezTo>
                <a:cubicBezTo>
                  <a:pt x="15339" y="958"/>
                  <a:pt x="15339" y="1094"/>
                  <a:pt x="15368" y="1119"/>
                </a:cubicBezTo>
                <a:cubicBezTo>
                  <a:pt x="15383" y="1132"/>
                  <a:pt x="15388" y="1166"/>
                  <a:pt x="15383" y="1226"/>
                </a:cubicBezTo>
                <a:cubicBezTo>
                  <a:pt x="15380" y="1275"/>
                  <a:pt x="15376" y="1319"/>
                  <a:pt x="15374" y="1323"/>
                </a:cubicBezTo>
                <a:cubicBezTo>
                  <a:pt x="15372" y="1328"/>
                  <a:pt x="15369" y="1344"/>
                  <a:pt x="15368" y="1357"/>
                </a:cubicBezTo>
                <a:cubicBezTo>
                  <a:pt x="15367" y="1370"/>
                  <a:pt x="15361" y="1399"/>
                  <a:pt x="15355" y="1422"/>
                </a:cubicBezTo>
                <a:cubicBezTo>
                  <a:pt x="15346" y="1453"/>
                  <a:pt x="15353" y="1461"/>
                  <a:pt x="15382" y="1454"/>
                </a:cubicBezTo>
                <a:cubicBezTo>
                  <a:pt x="15434" y="1441"/>
                  <a:pt x="15458" y="1522"/>
                  <a:pt x="15438" y="1644"/>
                </a:cubicBezTo>
                <a:cubicBezTo>
                  <a:pt x="15426" y="1718"/>
                  <a:pt x="15429" y="1743"/>
                  <a:pt x="15450" y="1782"/>
                </a:cubicBezTo>
                <a:cubicBezTo>
                  <a:pt x="15473" y="1823"/>
                  <a:pt x="15475" y="1844"/>
                  <a:pt x="15460" y="1935"/>
                </a:cubicBezTo>
                <a:cubicBezTo>
                  <a:pt x="15451" y="1993"/>
                  <a:pt x="15447" y="2069"/>
                  <a:pt x="15451" y="2103"/>
                </a:cubicBezTo>
                <a:cubicBezTo>
                  <a:pt x="15461" y="2186"/>
                  <a:pt x="15373" y="2344"/>
                  <a:pt x="15348" y="2288"/>
                </a:cubicBezTo>
                <a:cubicBezTo>
                  <a:pt x="15323" y="2233"/>
                  <a:pt x="15327" y="2299"/>
                  <a:pt x="15352" y="2360"/>
                </a:cubicBezTo>
                <a:cubicBezTo>
                  <a:pt x="15372" y="2408"/>
                  <a:pt x="15369" y="2428"/>
                  <a:pt x="15322" y="2549"/>
                </a:cubicBezTo>
                <a:cubicBezTo>
                  <a:pt x="15272" y="2679"/>
                  <a:pt x="15271" y="2691"/>
                  <a:pt x="15270" y="2948"/>
                </a:cubicBezTo>
                <a:cubicBezTo>
                  <a:pt x="15269" y="3094"/>
                  <a:pt x="15273" y="3236"/>
                  <a:pt x="15279" y="3263"/>
                </a:cubicBezTo>
                <a:cubicBezTo>
                  <a:pt x="15284" y="3291"/>
                  <a:pt x="15286" y="3372"/>
                  <a:pt x="15283" y="3441"/>
                </a:cubicBezTo>
                <a:cubicBezTo>
                  <a:pt x="15280" y="3540"/>
                  <a:pt x="15273" y="3565"/>
                  <a:pt x="15254" y="3558"/>
                </a:cubicBezTo>
                <a:cubicBezTo>
                  <a:pt x="15224" y="3546"/>
                  <a:pt x="15222" y="3579"/>
                  <a:pt x="15249" y="3628"/>
                </a:cubicBezTo>
                <a:cubicBezTo>
                  <a:pt x="15266" y="3659"/>
                  <a:pt x="15266" y="3679"/>
                  <a:pt x="15249" y="3768"/>
                </a:cubicBezTo>
                <a:cubicBezTo>
                  <a:pt x="15227" y="3882"/>
                  <a:pt x="15187" y="3907"/>
                  <a:pt x="15176" y="3813"/>
                </a:cubicBezTo>
                <a:cubicBezTo>
                  <a:pt x="15171" y="3768"/>
                  <a:pt x="15155" y="3755"/>
                  <a:pt x="15109" y="3753"/>
                </a:cubicBezTo>
                <a:cubicBezTo>
                  <a:pt x="15076" y="3753"/>
                  <a:pt x="15033" y="3740"/>
                  <a:pt x="15013" y="3727"/>
                </a:cubicBezTo>
                <a:cubicBezTo>
                  <a:pt x="14984" y="3707"/>
                  <a:pt x="14980" y="3711"/>
                  <a:pt x="14994" y="3745"/>
                </a:cubicBezTo>
                <a:cubicBezTo>
                  <a:pt x="15022" y="3813"/>
                  <a:pt x="14992" y="3894"/>
                  <a:pt x="14941" y="3886"/>
                </a:cubicBezTo>
                <a:cubicBezTo>
                  <a:pt x="14917" y="3882"/>
                  <a:pt x="14900" y="3893"/>
                  <a:pt x="14905" y="3909"/>
                </a:cubicBezTo>
                <a:cubicBezTo>
                  <a:pt x="14913" y="3938"/>
                  <a:pt x="14827" y="4131"/>
                  <a:pt x="14806" y="4131"/>
                </a:cubicBezTo>
                <a:cubicBezTo>
                  <a:pt x="14799" y="4131"/>
                  <a:pt x="14797" y="4143"/>
                  <a:pt x="14802" y="4159"/>
                </a:cubicBezTo>
                <a:cubicBezTo>
                  <a:pt x="14809" y="4187"/>
                  <a:pt x="14711" y="4488"/>
                  <a:pt x="14681" y="4529"/>
                </a:cubicBezTo>
                <a:cubicBezTo>
                  <a:pt x="14673" y="4540"/>
                  <a:pt x="14657" y="4518"/>
                  <a:pt x="14644" y="4478"/>
                </a:cubicBezTo>
                <a:cubicBezTo>
                  <a:pt x="14632" y="4439"/>
                  <a:pt x="14621" y="4417"/>
                  <a:pt x="14621" y="4431"/>
                </a:cubicBezTo>
                <a:cubicBezTo>
                  <a:pt x="14621" y="4472"/>
                  <a:pt x="14496" y="4232"/>
                  <a:pt x="14494" y="4187"/>
                </a:cubicBezTo>
                <a:cubicBezTo>
                  <a:pt x="14489" y="4038"/>
                  <a:pt x="14479" y="3959"/>
                  <a:pt x="14461" y="3935"/>
                </a:cubicBezTo>
                <a:cubicBezTo>
                  <a:pt x="14450" y="3920"/>
                  <a:pt x="14440" y="3896"/>
                  <a:pt x="14440" y="3882"/>
                </a:cubicBezTo>
                <a:cubicBezTo>
                  <a:pt x="14439" y="3868"/>
                  <a:pt x="14434" y="3803"/>
                  <a:pt x="14429" y="3738"/>
                </a:cubicBezTo>
                <a:cubicBezTo>
                  <a:pt x="14421" y="3653"/>
                  <a:pt x="14411" y="3623"/>
                  <a:pt x="14397" y="3635"/>
                </a:cubicBezTo>
                <a:cubicBezTo>
                  <a:pt x="14385" y="3645"/>
                  <a:pt x="14357" y="3622"/>
                  <a:pt x="14333" y="3584"/>
                </a:cubicBezTo>
                <a:cubicBezTo>
                  <a:pt x="14300" y="3533"/>
                  <a:pt x="14289" y="3489"/>
                  <a:pt x="14289" y="3418"/>
                </a:cubicBezTo>
                <a:cubicBezTo>
                  <a:pt x="14289" y="3360"/>
                  <a:pt x="14283" y="3330"/>
                  <a:pt x="14274" y="3343"/>
                </a:cubicBezTo>
                <a:cubicBezTo>
                  <a:pt x="14265" y="3354"/>
                  <a:pt x="14242" y="3341"/>
                  <a:pt x="14223" y="3313"/>
                </a:cubicBezTo>
                <a:cubicBezTo>
                  <a:pt x="14204" y="3285"/>
                  <a:pt x="14181" y="3261"/>
                  <a:pt x="14172" y="3261"/>
                </a:cubicBezTo>
                <a:cubicBezTo>
                  <a:pt x="14163" y="3261"/>
                  <a:pt x="14136" y="3231"/>
                  <a:pt x="14113" y="3194"/>
                </a:cubicBezTo>
                <a:cubicBezTo>
                  <a:pt x="14072" y="3130"/>
                  <a:pt x="14069" y="3130"/>
                  <a:pt x="14033" y="3182"/>
                </a:cubicBezTo>
                <a:cubicBezTo>
                  <a:pt x="14006" y="3221"/>
                  <a:pt x="13992" y="3225"/>
                  <a:pt x="13980" y="3200"/>
                </a:cubicBezTo>
                <a:cubicBezTo>
                  <a:pt x="13957" y="3149"/>
                  <a:pt x="13919" y="3158"/>
                  <a:pt x="13897" y="3217"/>
                </a:cubicBezTo>
                <a:cubicBezTo>
                  <a:pt x="13880" y="3263"/>
                  <a:pt x="13875" y="3263"/>
                  <a:pt x="13861" y="3219"/>
                </a:cubicBezTo>
                <a:cubicBezTo>
                  <a:pt x="13850" y="3186"/>
                  <a:pt x="13839" y="3180"/>
                  <a:pt x="13825" y="3200"/>
                </a:cubicBezTo>
                <a:cubicBezTo>
                  <a:pt x="13807" y="3224"/>
                  <a:pt x="13807" y="3229"/>
                  <a:pt x="13828" y="3230"/>
                </a:cubicBezTo>
                <a:cubicBezTo>
                  <a:pt x="13864" y="3230"/>
                  <a:pt x="13872" y="3282"/>
                  <a:pt x="13850" y="3381"/>
                </a:cubicBezTo>
                <a:cubicBezTo>
                  <a:pt x="13839" y="3431"/>
                  <a:pt x="13832" y="3513"/>
                  <a:pt x="13834" y="3567"/>
                </a:cubicBezTo>
                <a:cubicBezTo>
                  <a:pt x="13838" y="3664"/>
                  <a:pt x="13890" y="3790"/>
                  <a:pt x="13913" y="3759"/>
                </a:cubicBezTo>
                <a:cubicBezTo>
                  <a:pt x="13938" y="3724"/>
                  <a:pt x="13955" y="3859"/>
                  <a:pt x="13934" y="3926"/>
                </a:cubicBezTo>
                <a:cubicBezTo>
                  <a:pt x="13919" y="3973"/>
                  <a:pt x="13918" y="3993"/>
                  <a:pt x="13931" y="3995"/>
                </a:cubicBezTo>
                <a:cubicBezTo>
                  <a:pt x="13985" y="4006"/>
                  <a:pt x="14008" y="4032"/>
                  <a:pt x="14028" y="4108"/>
                </a:cubicBezTo>
                <a:cubicBezTo>
                  <a:pt x="14045" y="4178"/>
                  <a:pt x="14047" y="4205"/>
                  <a:pt x="14032" y="4258"/>
                </a:cubicBezTo>
                <a:cubicBezTo>
                  <a:pt x="14017" y="4312"/>
                  <a:pt x="14017" y="4323"/>
                  <a:pt x="14034" y="4323"/>
                </a:cubicBezTo>
                <a:cubicBezTo>
                  <a:pt x="14046" y="4323"/>
                  <a:pt x="14062" y="4349"/>
                  <a:pt x="14070" y="4379"/>
                </a:cubicBezTo>
                <a:cubicBezTo>
                  <a:pt x="14083" y="4432"/>
                  <a:pt x="14085" y="4432"/>
                  <a:pt x="14105" y="4374"/>
                </a:cubicBezTo>
                <a:cubicBezTo>
                  <a:pt x="14119" y="4330"/>
                  <a:pt x="14133" y="4320"/>
                  <a:pt x="14152" y="4339"/>
                </a:cubicBezTo>
                <a:cubicBezTo>
                  <a:pt x="14167" y="4353"/>
                  <a:pt x="14189" y="4369"/>
                  <a:pt x="14199" y="4374"/>
                </a:cubicBezTo>
                <a:cubicBezTo>
                  <a:pt x="14236" y="4391"/>
                  <a:pt x="14257" y="4456"/>
                  <a:pt x="14250" y="4526"/>
                </a:cubicBezTo>
                <a:cubicBezTo>
                  <a:pt x="14246" y="4564"/>
                  <a:pt x="14241" y="4626"/>
                  <a:pt x="14240" y="4663"/>
                </a:cubicBezTo>
                <a:cubicBezTo>
                  <a:pt x="14238" y="4701"/>
                  <a:pt x="14226" y="4756"/>
                  <a:pt x="14212" y="4787"/>
                </a:cubicBezTo>
                <a:cubicBezTo>
                  <a:pt x="14182" y="4853"/>
                  <a:pt x="14183" y="4846"/>
                  <a:pt x="14205" y="4953"/>
                </a:cubicBezTo>
                <a:cubicBezTo>
                  <a:pt x="14219" y="5023"/>
                  <a:pt x="14218" y="5044"/>
                  <a:pt x="14201" y="5074"/>
                </a:cubicBezTo>
                <a:cubicBezTo>
                  <a:pt x="14189" y="5095"/>
                  <a:pt x="14179" y="5170"/>
                  <a:pt x="14178" y="5247"/>
                </a:cubicBezTo>
                <a:cubicBezTo>
                  <a:pt x="14175" y="5422"/>
                  <a:pt x="14165" y="5482"/>
                  <a:pt x="14136" y="5482"/>
                </a:cubicBezTo>
                <a:cubicBezTo>
                  <a:pt x="14120" y="5482"/>
                  <a:pt x="14114" y="5506"/>
                  <a:pt x="14117" y="5554"/>
                </a:cubicBezTo>
                <a:cubicBezTo>
                  <a:pt x="14119" y="5594"/>
                  <a:pt x="14115" y="5659"/>
                  <a:pt x="14109" y="5699"/>
                </a:cubicBezTo>
                <a:cubicBezTo>
                  <a:pt x="14097" y="5784"/>
                  <a:pt x="14048" y="5851"/>
                  <a:pt x="14035" y="5803"/>
                </a:cubicBezTo>
                <a:cubicBezTo>
                  <a:pt x="14025" y="5768"/>
                  <a:pt x="13959" y="5792"/>
                  <a:pt x="13931" y="5841"/>
                </a:cubicBezTo>
                <a:cubicBezTo>
                  <a:pt x="13895" y="5904"/>
                  <a:pt x="13806" y="5993"/>
                  <a:pt x="13794" y="5977"/>
                </a:cubicBezTo>
                <a:cubicBezTo>
                  <a:pt x="13788" y="5968"/>
                  <a:pt x="13770" y="5975"/>
                  <a:pt x="13755" y="5993"/>
                </a:cubicBezTo>
                <a:cubicBezTo>
                  <a:pt x="13733" y="6019"/>
                  <a:pt x="13716" y="6008"/>
                  <a:pt x="13671" y="5933"/>
                </a:cubicBezTo>
                <a:cubicBezTo>
                  <a:pt x="13579" y="5779"/>
                  <a:pt x="13565" y="5742"/>
                  <a:pt x="13565" y="5665"/>
                </a:cubicBezTo>
                <a:cubicBezTo>
                  <a:pt x="13565" y="5550"/>
                  <a:pt x="13497" y="5482"/>
                  <a:pt x="13384" y="5482"/>
                </a:cubicBezTo>
                <a:cubicBezTo>
                  <a:pt x="13302" y="5482"/>
                  <a:pt x="13283" y="5470"/>
                  <a:pt x="13258" y="5408"/>
                </a:cubicBezTo>
                <a:cubicBezTo>
                  <a:pt x="13216" y="5304"/>
                  <a:pt x="13186" y="5098"/>
                  <a:pt x="13203" y="5028"/>
                </a:cubicBezTo>
                <a:cubicBezTo>
                  <a:pt x="13220" y="4958"/>
                  <a:pt x="13216" y="4385"/>
                  <a:pt x="13198" y="4332"/>
                </a:cubicBezTo>
                <a:cubicBezTo>
                  <a:pt x="13191" y="4310"/>
                  <a:pt x="13188" y="4271"/>
                  <a:pt x="13193" y="4245"/>
                </a:cubicBezTo>
                <a:cubicBezTo>
                  <a:pt x="13197" y="4220"/>
                  <a:pt x="13192" y="4183"/>
                  <a:pt x="13181" y="4163"/>
                </a:cubicBezTo>
                <a:cubicBezTo>
                  <a:pt x="13170" y="4142"/>
                  <a:pt x="13164" y="4107"/>
                  <a:pt x="13168" y="4085"/>
                </a:cubicBezTo>
                <a:cubicBezTo>
                  <a:pt x="13172" y="4063"/>
                  <a:pt x="13162" y="4020"/>
                  <a:pt x="13146" y="3988"/>
                </a:cubicBezTo>
                <a:cubicBezTo>
                  <a:pt x="13130" y="3956"/>
                  <a:pt x="13120" y="3917"/>
                  <a:pt x="13124" y="3903"/>
                </a:cubicBezTo>
                <a:cubicBezTo>
                  <a:pt x="13137" y="3855"/>
                  <a:pt x="12987" y="3600"/>
                  <a:pt x="12924" y="3565"/>
                </a:cubicBezTo>
                <a:cubicBezTo>
                  <a:pt x="12868" y="3534"/>
                  <a:pt x="12863" y="3523"/>
                  <a:pt x="12867" y="3441"/>
                </a:cubicBezTo>
                <a:lnTo>
                  <a:pt x="12871" y="3350"/>
                </a:lnTo>
                <a:lnTo>
                  <a:pt x="12837" y="3440"/>
                </a:lnTo>
                <a:cubicBezTo>
                  <a:pt x="12803" y="3529"/>
                  <a:pt x="12762" y="3527"/>
                  <a:pt x="12778" y="3438"/>
                </a:cubicBezTo>
                <a:cubicBezTo>
                  <a:pt x="12792" y="3357"/>
                  <a:pt x="12741" y="3345"/>
                  <a:pt x="12705" y="3420"/>
                </a:cubicBezTo>
                <a:cubicBezTo>
                  <a:pt x="12686" y="3459"/>
                  <a:pt x="12666" y="3487"/>
                  <a:pt x="12659" y="3484"/>
                </a:cubicBezTo>
                <a:cubicBezTo>
                  <a:pt x="12620" y="3464"/>
                  <a:pt x="12499" y="3610"/>
                  <a:pt x="12481" y="3699"/>
                </a:cubicBezTo>
                <a:cubicBezTo>
                  <a:pt x="12472" y="3741"/>
                  <a:pt x="12458" y="3776"/>
                  <a:pt x="12449" y="3776"/>
                </a:cubicBezTo>
                <a:cubicBezTo>
                  <a:pt x="12440" y="3776"/>
                  <a:pt x="12436" y="3796"/>
                  <a:pt x="12440" y="3820"/>
                </a:cubicBezTo>
                <a:cubicBezTo>
                  <a:pt x="12444" y="3845"/>
                  <a:pt x="12433" y="3914"/>
                  <a:pt x="12416" y="3974"/>
                </a:cubicBezTo>
                <a:cubicBezTo>
                  <a:pt x="12395" y="4050"/>
                  <a:pt x="12386" y="4135"/>
                  <a:pt x="12385" y="4260"/>
                </a:cubicBezTo>
                <a:cubicBezTo>
                  <a:pt x="12385" y="4365"/>
                  <a:pt x="12379" y="4434"/>
                  <a:pt x="12370" y="4431"/>
                </a:cubicBezTo>
                <a:cubicBezTo>
                  <a:pt x="12361" y="4427"/>
                  <a:pt x="12347" y="4450"/>
                  <a:pt x="12338" y="4482"/>
                </a:cubicBezTo>
                <a:cubicBezTo>
                  <a:pt x="12324" y="4530"/>
                  <a:pt x="12326" y="4540"/>
                  <a:pt x="12346" y="4536"/>
                </a:cubicBezTo>
                <a:cubicBezTo>
                  <a:pt x="12366" y="4533"/>
                  <a:pt x="12370" y="4561"/>
                  <a:pt x="12368" y="4693"/>
                </a:cubicBezTo>
                <a:cubicBezTo>
                  <a:pt x="12367" y="4782"/>
                  <a:pt x="12365" y="4988"/>
                  <a:pt x="12365" y="5154"/>
                </a:cubicBezTo>
                <a:cubicBezTo>
                  <a:pt x="12365" y="5334"/>
                  <a:pt x="12358" y="5472"/>
                  <a:pt x="12347" y="5499"/>
                </a:cubicBezTo>
                <a:cubicBezTo>
                  <a:pt x="12338" y="5524"/>
                  <a:pt x="12334" y="5582"/>
                  <a:pt x="12338" y="5628"/>
                </a:cubicBezTo>
                <a:cubicBezTo>
                  <a:pt x="12342" y="5675"/>
                  <a:pt x="12338" y="5716"/>
                  <a:pt x="12329" y="5721"/>
                </a:cubicBezTo>
                <a:cubicBezTo>
                  <a:pt x="12229" y="5781"/>
                  <a:pt x="12178" y="5822"/>
                  <a:pt x="12159" y="5857"/>
                </a:cubicBezTo>
                <a:cubicBezTo>
                  <a:pt x="12147" y="5881"/>
                  <a:pt x="12132" y="5888"/>
                  <a:pt x="12126" y="5875"/>
                </a:cubicBezTo>
                <a:cubicBezTo>
                  <a:pt x="12120" y="5862"/>
                  <a:pt x="12108" y="5877"/>
                  <a:pt x="12101" y="5908"/>
                </a:cubicBezTo>
                <a:cubicBezTo>
                  <a:pt x="12091" y="5948"/>
                  <a:pt x="12076" y="5960"/>
                  <a:pt x="12056" y="5945"/>
                </a:cubicBezTo>
                <a:cubicBezTo>
                  <a:pt x="12038" y="5933"/>
                  <a:pt x="12022" y="5942"/>
                  <a:pt x="12015" y="5968"/>
                </a:cubicBezTo>
                <a:cubicBezTo>
                  <a:pt x="12008" y="5992"/>
                  <a:pt x="11991" y="6012"/>
                  <a:pt x="11977" y="6012"/>
                </a:cubicBezTo>
                <a:cubicBezTo>
                  <a:pt x="11957" y="6013"/>
                  <a:pt x="11949" y="6041"/>
                  <a:pt x="11946" y="6134"/>
                </a:cubicBezTo>
                <a:cubicBezTo>
                  <a:pt x="11943" y="6202"/>
                  <a:pt x="11948" y="6277"/>
                  <a:pt x="11957" y="6300"/>
                </a:cubicBezTo>
                <a:cubicBezTo>
                  <a:pt x="11966" y="6323"/>
                  <a:pt x="11971" y="6425"/>
                  <a:pt x="11970" y="6526"/>
                </a:cubicBezTo>
                <a:cubicBezTo>
                  <a:pt x="11967" y="6667"/>
                  <a:pt x="11959" y="6716"/>
                  <a:pt x="11939" y="6741"/>
                </a:cubicBezTo>
                <a:cubicBezTo>
                  <a:pt x="11914" y="6770"/>
                  <a:pt x="11914" y="6775"/>
                  <a:pt x="11936" y="6811"/>
                </a:cubicBezTo>
                <a:cubicBezTo>
                  <a:pt x="11959" y="6847"/>
                  <a:pt x="11958" y="6860"/>
                  <a:pt x="11928" y="6970"/>
                </a:cubicBezTo>
                <a:cubicBezTo>
                  <a:pt x="11905" y="7059"/>
                  <a:pt x="11901" y="7100"/>
                  <a:pt x="11912" y="7132"/>
                </a:cubicBezTo>
                <a:cubicBezTo>
                  <a:pt x="11921" y="7156"/>
                  <a:pt x="11924" y="7186"/>
                  <a:pt x="11919" y="7197"/>
                </a:cubicBezTo>
                <a:cubicBezTo>
                  <a:pt x="11908" y="7221"/>
                  <a:pt x="11900" y="7337"/>
                  <a:pt x="11896" y="7513"/>
                </a:cubicBezTo>
                <a:cubicBezTo>
                  <a:pt x="11894" y="7578"/>
                  <a:pt x="11888" y="7640"/>
                  <a:pt x="11883" y="7652"/>
                </a:cubicBezTo>
                <a:cubicBezTo>
                  <a:pt x="11878" y="7664"/>
                  <a:pt x="11876" y="7694"/>
                  <a:pt x="11881" y="7719"/>
                </a:cubicBezTo>
                <a:cubicBezTo>
                  <a:pt x="11885" y="7744"/>
                  <a:pt x="11881" y="7787"/>
                  <a:pt x="11871" y="7813"/>
                </a:cubicBezTo>
                <a:cubicBezTo>
                  <a:pt x="11862" y="7838"/>
                  <a:pt x="11858" y="7873"/>
                  <a:pt x="11862" y="7890"/>
                </a:cubicBezTo>
                <a:cubicBezTo>
                  <a:pt x="11867" y="7908"/>
                  <a:pt x="11864" y="7930"/>
                  <a:pt x="11856" y="7942"/>
                </a:cubicBezTo>
                <a:cubicBezTo>
                  <a:pt x="11848" y="7953"/>
                  <a:pt x="11846" y="7977"/>
                  <a:pt x="11851" y="7995"/>
                </a:cubicBezTo>
                <a:cubicBezTo>
                  <a:pt x="11855" y="8012"/>
                  <a:pt x="11847" y="8033"/>
                  <a:pt x="11831" y="8042"/>
                </a:cubicBezTo>
                <a:cubicBezTo>
                  <a:pt x="11811" y="8054"/>
                  <a:pt x="11803" y="8089"/>
                  <a:pt x="11801" y="8171"/>
                </a:cubicBezTo>
                <a:cubicBezTo>
                  <a:pt x="11800" y="8232"/>
                  <a:pt x="11795" y="8296"/>
                  <a:pt x="11790" y="8314"/>
                </a:cubicBezTo>
                <a:cubicBezTo>
                  <a:pt x="11785" y="8331"/>
                  <a:pt x="11789" y="8367"/>
                  <a:pt x="11798" y="8391"/>
                </a:cubicBezTo>
                <a:cubicBezTo>
                  <a:pt x="11811" y="8426"/>
                  <a:pt x="11808" y="8451"/>
                  <a:pt x="11785" y="8502"/>
                </a:cubicBezTo>
                <a:cubicBezTo>
                  <a:pt x="11768" y="8539"/>
                  <a:pt x="11756" y="8575"/>
                  <a:pt x="11758" y="8582"/>
                </a:cubicBezTo>
                <a:cubicBezTo>
                  <a:pt x="11760" y="8589"/>
                  <a:pt x="11745" y="8632"/>
                  <a:pt x="11724" y="8679"/>
                </a:cubicBezTo>
                <a:cubicBezTo>
                  <a:pt x="11676" y="8787"/>
                  <a:pt x="11663" y="8754"/>
                  <a:pt x="11642" y="8457"/>
                </a:cubicBezTo>
                <a:cubicBezTo>
                  <a:pt x="11606" y="7963"/>
                  <a:pt x="11627" y="7132"/>
                  <a:pt x="11691" y="6517"/>
                </a:cubicBezTo>
                <a:cubicBezTo>
                  <a:pt x="11703" y="6405"/>
                  <a:pt x="11712" y="6270"/>
                  <a:pt x="11712" y="6217"/>
                </a:cubicBezTo>
                <a:cubicBezTo>
                  <a:pt x="11712" y="6126"/>
                  <a:pt x="11724" y="6055"/>
                  <a:pt x="11797" y="5755"/>
                </a:cubicBezTo>
                <a:cubicBezTo>
                  <a:pt x="11813" y="5685"/>
                  <a:pt x="11827" y="5584"/>
                  <a:pt x="11827" y="5529"/>
                </a:cubicBezTo>
                <a:cubicBezTo>
                  <a:pt x="11827" y="5475"/>
                  <a:pt x="11840" y="5377"/>
                  <a:pt x="11854" y="5312"/>
                </a:cubicBezTo>
                <a:cubicBezTo>
                  <a:pt x="11869" y="5247"/>
                  <a:pt x="11879" y="5159"/>
                  <a:pt x="11875" y="5117"/>
                </a:cubicBezTo>
                <a:cubicBezTo>
                  <a:pt x="11870" y="5059"/>
                  <a:pt x="11881" y="5012"/>
                  <a:pt x="11918" y="4931"/>
                </a:cubicBezTo>
                <a:cubicBezTo>
                  <a:pt x="11945" y="4872"/>
                  <a:pt x="11971" y="4796"/>
                  <a:pt x="11977" y="4764"/>
                </a:cubicBezTo>
                <a:cubicBezTo>
                  <a:pt x="11982" y="4732"/>
                  <a:pt x="11993" y="4714"/>
                  <a:pt x="12001" y="4725"/>
                </a:cubicBezTo>
                <a:cubicBezTo>
                  <a:pt x="12009" y="4736"/>
                  <a:pt x="12016" y="4728"/>
                  <a:pt x="12016" y="4707"/>
                </a:cubicBezTo>
                <a:cubicBezTo>
                  <a:pt x="12016" y="4687"/>
                  <a:pt x="12006" y="4678"/>
                  <a:pt x="11994" y="4688"/>
                </a:cubicBezTo>
                <a:cubicBezTo>
                  <a:pt x="11982" y="4698"/>
                  <a:pt x="11967" y="4684"/>
                  <a:pt x="11960" y="4656"/>
                </a:cubicBezTo>
                <a:cubicBezTo>
                  <a:pt x="11953" y="4629"/>
                  <a:pt x="11942" y="4607"/>
                  <a:pt x="11935" y="4609"/>
                </a:cubicBezTo>
                <a:cubicBezTo>
                  <a:pt x="11927" y="4610"/>
                  <a:pt x="11921" y="4570"/>
                  <a:pt x="11920" y="4519"/>
                </a:cubicBezTo>
                <a:cubicBezTo>
                  <a:pt x="11920" y="4467"/>
                  <a:pt x="11912" y="4404"/>
                  <a:pt x="11902" y="4378"/>
                </a:cubicBezTo>
                <a:cubicBezTo>
                  <a:pt x="11890" y="4345"/>
                  <a:pt x="11889" y="4323"/>
                  <a:pt x="11899" y="4309"/>
                </a:cubicBezTo>
                <a:cubicBezTo>
                  <a:pt x="11907" y="4297"/>
                  <a:pt x="11914" y="4254"/>
                  <a:pt x="11914" y="4214"/>
                </a:cubicBezTo>
                <a:cubicBezTo>
                  <a:pt x="11914" y="4173"/>
                  <a:pt x="11927" y="4113"/>
                  <a:pt x="11943" y="4081"/>
                </a:cubicBezTo>
                <a:cubicBezTo>
                  <a:pt x="11959" y="4049"/>
                  <a:pt x="11972" y="4035"/>
                  <a:pt x="11972" y="4050"/>
                </a:cubicBezTo>
                <a:cubicBezTo>
                  <a:pt x="11972" y="4064"/>
                  <a:pt x="11976" y="4069"/>
                  <a:pt x="11981" y="4059"/>
                </a:cubicBezTo>
                <a:cubicBezTo>
                  <a:pt x="11985" y="4048"/>
                  <a:pt x="11978" y="4003"/>
                  <a:pt x="11965" y="3958"/>
                </a:cubicBezTo>
                <a:cubicBezTo>
                  <a:pt x="11942" y="3880"/>
                  <a:pt x="11942" y="3871"/>
                  <a:pt x="11972" y="3778"/>
                </a:cubicBezTo>
                <a:cubicBezTo>
                  <a:pt x="11989" y="3725"/>
                  <a:pt x="11999" y="3665"/>
                  <a:pt x="11993" y="3646"/>
                </a:cubicBezTo>
                <a:cubicBezTo>
                  <a:pt x="11988" y="3627"/>
                  <a:pt x="11993" y="3588"/>
                  <a:pt x="12004" y="3558"/>
                </a:cubicBezTo>
                <a:cubicBezTo>
                  <a:pt x="12016" y="3528"/>
                  <a:pt x="12033" y="3452"/>
                  <a:pt x="12043" y="3390"/>
                </a:cubicBezTo>
                <a:cubicBezTo>
                  <a:pt x="12069" y="3233"/>
                  <a:pt x="12082" y="3162"/>
                  <a:pt x="12100" y="3069"/>
                </a:cubicBezTo>
                <a:cubicBezTo>
                  <a:pt x="12119" y="2970"/>
                  <a:pt x="12130" y="2781"/>
                  <a:pt x="12139" y="2426"/>
                </a:cubicBezTo>
                <a:cubicBezTo>
                  <a:pt x="12148" y="2038"/>
                  <a:pt x="12167" y="1801"/>
                  <a:pt x="12195" y="1722"/>
                </a:cubicBezTo>
                <a:cubicBezTo>
                  <a:pt x="12204" y="1697"/>
                  <a:pt x="12209" y="1644"/>
                  <a:pt x="12207" y="1606"/>
                </a:cubicBezTo>
                <a:cubicBezTo>
                  <a:pt x="12205" y="1567"/>
                  <a:pt x="12213" y="1517"/>
                  <a:pt x="12225" y="1494"/>
                </a:cubicBezTo>
                <a:cubicBezTo>
                  <a:pt x="12237" y="1472"/>
                  <a:pt x="12247" y="1420"/>
                  <a:pt x="12247" y="1380"/>
                </a:cubicBezTo>
                <a:cubicBezTo>
                  <a:pt x="12247" y="1340"/>
                  <a:pt x="12257" y="1289"/>
                  <a:pt x="12269" y="1267"/>
                </a:cubicBezTo>
                <a:cubicBezTo>
                  <a:pt x="12281" y="1245"/>
                  <a:pt x="12291" y="1193"/>
                  <a:pt x="12291" y="1149"/>
                </a:cubicBezTo>
                <a:cubicBezTo>
                  <a:pt x="12291" y="1096"/>
                  <a:pt x="12300" y="1063"/>
                  <a:pt x="12320" y="1052"/>
                </a:cubicBezTo>
                <a:cubicBezTo>
                  <a:pt x="12342" y="1039"/>
                  <a:pt x="12346" y="1025"/>
                  <a:pt x="12334" y="994"/>
                </a:cubicBezTo>
                <a:cubicBezTo>
                  <a:pt x="12325" y="971"/>
                  <a:pt x="12324" y="943"/>
                  <a:pt x="12331" y="934"/>
                </a:cubicBezTo>
                <a:cubicBezTo>
                  <a:pt x="12356" y="899"/>
                  <a:pt x="12338" y="696"/>
                  <a:pt x="12300" y="585"/>
                </a:cubicBezTo>
                <a:cubicBezTo>
                  <a:pt x="12278" y="522"/>
                  <a:pt x="12262" y="459"/>
                  <a:pt x="12263" y="443"/>
                </a:cubicBezTo>
                <a:cubicBezTo>
                  <a:pt x="12270" y="364"/>
                  <a:pt x="12257" y="334"/>
                  <a:pt x="12219" y="334"/>
                </a:cubicBezTo>
                <a:cubicBezTo>
                  <a:pt x="12195" y="334"/>
                  <a:pt x="12173" y="350"/>
                  <a:pt x="12167" y="369"/>
                </a:cubicBezTo>
                <a:cubicBezTo>
                  <a:pt x="12161" y="393"/>
                  <a:pt x="12152" y="395"/>
                  <a:pt x="12143" y="373"/>
                </a:cubicBezTo>
                <a:cubicBezTo>
                  <a:pt x="12135" y="355"/>
                  <a:pt x="12119" y="348"/>
                  <a:pt x="12108" y="357"/>
                </a:cubicBezTo>
                <a:cubicBezTo>
                  <a:pt x="12097" y="366"/>
                  <a:pt x="12072" y="351"/>
                  <a:pt x="12052" y="322"/>
                </a:cubicBezTo>
                <a:cubicBezTo>
                  <a:pt x="12023" y="280"/>
                  <a:pt x="12016" y="278"/>
                  <a:pt x="12016" y="313"/>
                </a:cubicBezTo>
                <a:cubicBezTo>
                  <a:pt x="12016" y="374"/>
                  <a:pt x="11964" y="473"/>
                  <a:pt x="11941" y="456"/>
                </a:cubicBezTo>
                <a:cubicBezTo>
                  <a:pt x="11931" y="448"/>
                  <a:pt x="11910" y="476"/>
                  <a:pt x="11895" y="518"/>
                </a:cubicBezTo>
                <a:cubicBezTo>
                  <a:pt x="11874" y="576"/>
                  <a:pt x="11872" y="605"/>
                  <a:pt x="11885" y="639"/>
                </a:cubicBezTo>
                <a:cubicBezTo>
                  <a:pt x="11896" y="669"/>
                  <a:pt x="11896" y="689"/>
                  <a:pt x="11886" y="703"/>
                </a:cubicBezTo>
                <a:cubicBezTo>
                  <a:pt x="11870" y="725"/>
                  <a:pt x="11872" y="809"/>
                  <a:pt x="11891" y="875"/>
                </a:cubicBezTo>
                <a:cubicBezTo>
                  <a:pt x="11909" y="940"/>
                  <a:pt x="11913" y="1086"/>
                  <a:pt x="11897" y="1128"/>
                </a:cubicBezTo>
                <a:cubicBezTo>
                  <a:pt x="11889" y="1151"/>
                  <a:pt x="11889" y="1172"/>
                  <a:pt x="11897" y="1184"/>
                </a:cubicBezTo>
                <a:cubicBezTo>
                  <a:pt x="11905" y="1194"/>
                  <a:pt x="11915" y="1179"/>
                  <a:pt x="11920" y="1151"/>
                </a:cubicBezTo>
                <a:cubicBezTo>
                  <a:pt x="11929" y="1102"/>
                  <a:pt x="11931" y="1102"/>
                  <a:pt x="11955" y="1151"/>
                </a:cubicBezTo>
                <a:cubicBezTo>
                  <a:pt x="11976" y="1192"/>
                  <a:pt x="11981" y="1243"/>
                  <a:pt x="11978" y="1385"/>
                </a:cubicBezTo>
                <a:cubicBezTo>
                  <a:pt x="11972" y="1646"/>
                  <a:pt x="11959" y="1746"/>
                  <a:pt x="11928" y="1784"/>
                </a:cubicBezTo>
                <a:cubicBezTo>
                  <a:pt x="11912" y="1802"/>
                  <a:pt x="11900" y="1838"/>
                  <a:pt x="11900" y="1865"/>
                </a:cubicBezTo>
                <a:cubicBezTo>
                  <a:pt x="11900" y="1891"/>
                  <a:pt x="11889" y="1921"/>
                  <a:pt x="11877" y="1932"/>
                </a:cubicBezTo>
                <a:cubicBezTo>
                  <a:pt x="11858" y="1948"/>
                  <a:pt x="11858" y="1958"/>
                  <a:pt x="11874" y="1979"/>
                </a:cubicBezTo>
                <a:cubicBezTo>
                  <a:pt x="11901" y="2017"/>
                  <a:pt x="11899" y="2078"/>
                  <a:pt x="11869" y="2154"/>
                </a:cubicBezTo>
                <a:cubicBezTo>
                  <a:pt x="11855" y="2190"/>
                  <a:pt x="11840" y="2248"/>
                  <a:pt x="11838" y="2283"/>
                </a:cubicBezTo>
                <a:cubicBezTo>
                  <a:pt x="11835" y="2317"/>
                  <a:pt x="11822" y="2385"/>
                  <a:pt x="11808" y="2433"/>
                </a:cubicBezTo>
                <a:cubicBezTo>
                  <a:pt x="11793" y="2480"/>
                  <a:pt x="11780" y="2568"/>
                  <a:pt x="11777" y="2628"/>
                </a:cubicBezTo>
                <a:cubicBezTo>
                  <a:pt x="11775" y="2689"/>
                  <a:pt x="11769" y="2755"/>
                  <a:pt x="11763" y="2776"/>
                </a:cubicBezTo>
                <a:cubicBezTo>
                  <a:pt x="11757" y="2798"/>
                  <a:pt x="11751" y="2847"/>
                  <a:pt x="11749" y="2886"/>
                </a:cubicBezTo>
                <a:cubicBezTo>
                  <a:pt x="11741" y="3043"/>
                  <a:pt x="11723" y="3163"/>
                  <a:pt x="11704" y="3200"/>
                </a:cubicBezTo>
                <a:cubicBezTo>
                  <a:pt x="11692" y="3221"/>
                  <a:pt x="11683" y="3272"/>
                  <a:pt x="11683" y="3313"/>
                </a:cubicBezTo>
                <a:cubicBezTo>
                  <a:pt x="11683" y="3407"/>
                  <a:pt x="11660" y="3440"/>
                  <a:pt x="11643" y="3371"/>
                </a:cubicBezTo>
                <a:cubicBezTo>
                  <a:pt x="11632" y="3330"/>
                  <a:pt x="11626" y="3350"/>
                  <a:pt x="11617" y="3459"/>
                </a:cubicBezTo>
                <a:cubicBezTo>
                  <a:pt x="11611" y="3536"/>
                  <a:pt x="11605" y="3611"/>
                  <a:pt x="11604" y="3625"/>
                </a:cubicBezTo>
                <a:cubicBezTo>
                  <a:pt x="11604" y="3639"/>
                  <a:pt x="11593" y="3663"/>
                  <a:pt x="11581" y="3679"/>
                </a:cubicBezTo>
                <a:cubicBezTo>
                  <a:pt x="11569" y="3696"/>
                  <a:pt x="11560" y="3743"/>
                  <a:pt x="11560" y="3783"/>
                </a:cubicBezTo>
                <a:cubicBezTo>
                  <a:pt x="11560" y="3831"/>
                  <a:pt x="11552" y="3854"/>
                  <a:pt x="11538" y="3849"/>
                </a:cubicBezTo>
                <a:cubicBezTo>
                  <a:pt x="11520" y="3842"/>
                  <a:pt x="11515" y="3873"/>
                  <a:pt x="11517" y="3993"/>
                </a:cubicBezTo>
                <a:cubicBezTo>
                  <a:pt x="11519" y="4123"/>
                  <a:pt x="11513" y="4162"/>
                  <a:pt x="11475" y="4251"/>
                </a:cubicBezTo>
                <a:cubicBezTo>
                  <a:pt x="11441" y="4330"/>
                  <a:pt x="11430" y="4388"/>
                  <a:pt x="11429" y="4485"/>
                </a:cubicBezTo>
                <a:cubicBezTo>
                  <a:pt x="11428" y="4600"/>
                  <a:pt x="11423" y="4620"/>
                  <a:pt x="11375" y="4674"/>
                </a:cubicBezTo>
                <a:cubicBezTo>
                  <a:pt x="11330" y="4725"/>
                  <a:pt x="11319" y="4727"/>
                  <a:pt x="11305" y="4690"/>
                </a:cubicBezTo>
                <a:cubicBezTo>
                  <a:pt x="11296" y="4666"/>
                  <a:pt x="11283" y="4652"/>
                  <a:pt x="11277" y="4662"/>
                </a:cubicBezTo>
                <a:cubicBezTo>
                  <a:pt x="11270" y="4671"/>
                  <a:pt x="11257" y="4650"/>
                  <a:pt x="11249" y="4614"/>
                </a:cubicBezTo>
                <a:cubicBezTo>
                  <a:pt x="11227" y="4524"/>
                  <a:pt x="11269" y="4378"/>
                  <a:pt x="11308" y="4406"/>
                </a:cubicBezTo>
                <a:cubicBezTo>
                  <a:pt x="11345" y="4431"/>
                  <a:pt x="11338" y="4348"/>
                  <a:pt x="11301" y="4314"/>
                </a:cubicBezTo>
                <a:cubicBezTo>
                  <a:pt x="11280" y="4295"/>
                  <a:pt x="11276" y="4269"/>
                  <a:pt x="11283" y="4185"/>
                </a:cubicBezTo>
                <a:cubicBezTo>
                  <a:pt x="11298" y="4015"/>
                  <a:pt x="11303" y="3745"/>
                  <a:pt x="11291" y="3762"/>
                </a:cubicBezTo>
                <a:cubicBezTo>
                  <a:pt x="11267" y="3795"/>
                  <a:pt x="11264" y="3715"/>
                  <a:pt x="11286" y="3618"/>
                </a:cubicBezTo>
                <a:cubicBezTo>
                  <a:pt x="11302" y="3546"/>
                  <a:pt x="11305" y="3505"/>
                  <a:pt x="11294" y="3477"/>
                </a:cubicBezTo>
                <a:cubicBezTo>
                  <a:pt x="11286" y="3454"/>
                  <a:pt x="11281" y="3389"/>
                  <a:pt x="11285" y="3330"/>
                </a:cubicBezTo>
                <a:cubicBezTo>
                  <a:pt x="11289" y="3247"/>
                  <a:pt x="11286" y="3228"/>
                  <a:pt x="11269" y="3242"/>
                </a:cubicBezTo>
                <a:cubicBezTo>
                  <a:pt x="11257" y="3252"/>
                  <a:pt x="11243" y="3232"/>
                  <a:pt x="11234" y="3196"/>
                </a:cubicBezTo>
                <a:cubicBezTo>
                  <a:pt x="11225" y="3161"/>
                  <a:pt x="11222" y="3133"/>
                  <a:pt x="11226" y="3133"/>
                </a:cubicBezTo>
                <a:cubicBezTo>
                  <a:pt x="11242" y="3133"/>
                  <a:pt x="11171" y="2890"/>
                  <a:pt x="11142" y="2845"/>
                </a:cubicBezTo>
                <a:cubicBezTo>
                  <a:pt x="11126" y="2819"/>
                  <a:pt x="11083" y="2795"/>
                  <a:pt x="11046" y="2791"/>
                </a:cubicBezTo>
                <a:cubicBezTo>
                  <a:pt x="10823" y="2764"/>
                  <a:pt x="10780" y="2766"/>
                  <a:pt x="10754" y="2806"/>
                </a:cubicBezTo>
                <a:cubicBezTo>
                  <a:pt x="10738" y="2830"/>
                  <a:pt x="10717" y="2842"/>
                  <a:pt x="10706" y="2833"/>
                </a:cubicBezTo>
                <a:cubicBezTo>
                  <a:pt x="10695" y="2824"/>
                  <a:pt x="10670" y="2850"/>
                  <a:pt x="10650" y="2891"/>
                </a:cubicBezTo>
                <a:cubicBezTo>
                  <a:pt x="10630" y="2932"/>
                  <a:pt x="10605" y="2972"/>
                  <a:pt x="10596" y="2979"/>
                </a:cubicBezTo>
                <a:cubicBezTo>
                  <a:pt x="10586" y="2987"/>
                  <a:pt x="10576" y="3048"/>
                  <a:pt x="10573" y="3117"/>
                </a:cubicBezTo>
                <a:cubicBezTo>
                  <a:pt x="10567" y="3310"/>
                  <a:pt x="10558" y="3343"/>
                  <a:pt x="10529" y="3290"/>
                </a:cubicBezTo>
                <a:cubicBezTo>
                  <a:pt x="10508" y="3252"/>
                  <a:pt x="10505" y="3253"/>
                  <a:pt x="10513" y="3298"/>
                </a:cubicBezTo>
                <a:cubicBezTo>
                  <a:pt x="10518" y="3327"/>
                  <a:pt x="10516" y="3365"/>
                  <a:pt x="10508" y="3383"/>
                </a:cubicBezTo>
                <a:cubicBezTo>
                  <a:pt x="10497" y="3406"/>
                  <a:pt x="10502" y="3429"/>
                  <a:pt x="10523" y="3454"/>
                </a:cubicBezTo>
                <a:cubicBezTo>
                  <a:pt x="10547" y="3481"/>
                  <a:pt x="10552" y="3508"/>
                  <a:pt x="10545" y="3568"/>
                </a:cubicBezTo>
                <a:cubicBezTo>
                  <a:pt x="10540" y="3612"/>
                  <a:pt x="10541" y="3673"/>
                  <a:pt x="10547" y="3704"/>
                </a:cubicBezTo>
                <a:cubicBezTo>
                  <a:pt x="10569" y="3815"/>
                  <a:pt x="10568" y="3887"/>
                  <a:pt x="10546" y="3992"/>
                </a:cubicBezTo>
                <a:cubicBezTo>
                  <a:pt x="10519" y="4117"/>
                  <a:pt x="10503" y="4124"/>
                  <a:pt x="10479" y="4025"/>
                </a:cubicBezTo>
                <a:cubicBezTo>
                  <a:pt x="10461" y="3951"/>
                  <a:pt x="10458" y="3934"/>
                  <a:pt x="10454" y="3828"/>
                </a:cubicBezTo>
                <a:cubicBezTo>
                  <a:pt x="10452" y="3770"/>
                  <a:pt x="10450" y="3770"/>
                  <a:pt x="10425" y="3820"/>
                </a:cubicBezTo>
                <a:cubicBezTo>
                  <a:pt x="10404" y="3863"/>
                  <a:pt x="10395" y="3865"/>
                  <a:pt x="10384" y="3833"/>
                </a:cubicBezTo>
                <a:cubicBezTo>
                  <a:pt x="10356" y="3754"/>
                  <a:pt x="10353" y="3687"/>
                  <a:pt x="10373" y="3623"/>
                </a:cubicBezTo>
                <a:cubicBezTo>
                  <a:pt x="10390" y="3569"/>
                  <a:pt x="10391" y="3556"/>
                  <a:pt x="10374" y="3542"/>
                </a:cubicBezTo>
                <a:cubicBezTo>
                  <a:pt x="10363" y="3533"/>
                  <a:pt x="10347" y="3540"/>
                  <a:pt x="10338" y="3559"/>
                </a:cubicBezTo>
                <a:cubicBezTo>
                  <a:pt x="10327" y="3585"/>
                  <a:pt x="10321" y="3582"/>
                  <a:pt x="10316" y="3549"/>
                </a:cubicBezTo>
                <a:cubicBezTo>
                  <a:pt x="10297" y="3413"/>
                  <a:pt x="10257" y="3256"/>
                  <a:pt x="10246" y="3279"/>
                </a:cubicBezTo>
                <a:cubicBezTo>
                  <a:pt x="10242" y="3289"/>
                  <a:pt x="10219" y="3238"/>
                  <a:pt x="10195" y="3164"/>
                </a:cubicBezTo>
                <a:cubicBezTo>
                  <a:pt x="10159" y="3057"/>
                  <a:pt x="10152" y="3009"/>
                  <a:pt x="10158" y="2919"/>
                </a:cubicBezTo>
                <a:cubicBezTo>
                  <a:pt x="10164" y="2836"/>
                  <a:pt x="10162" y="2812"/>
                  <a:pt x="10147" y="2819"/>
                </a:cubicBezTo>
                <a:cubicBezTo>
                  <a:pt x="10135" y="2825"/>
                  <a:pt x="10124" y="2786"/>
                  <a:pt x="10118" y="2715"/>
                </a:cubicBezTo>
                <a:cubicBezTo>
                  <a:pt x="10113" y="2653"/>
                  <a:pt x="10107" y="2618"/>
                  <a:pt x="10106" y="2635"/>
                </a:cubicBezTo>
                <a:cubicBezTo>
                  <a:pt x="10105" y="2653"/>
                  <a:pt x="10095" y="2640"/>
                  <a:pt x="10084" y="2607"/>
                </a:cubicBezTo>
                <a:cubicBezTo>
                  <a:pt x="10073" y="2575"/>
                  <a:pt x="10067" y="2528"/>
                  <a:pt x="10071" y="2503"/>
                </a:cubicBezTo>
                <a:cubicBezTo>
                  <a:pt x="10075" y="2478"/>
                  <a:pt x="10072" y="2457"/>
                  <a:pt x="10064" y="2457"/>
                </a:cubicBezTo>
                <a:cubicBezTo>
                  <a:pt x="10050" y="2457"/>
                  <a:pt x="9916" y="2034"/>
                  <a:pt x="9916" y="1992"/>
                </a:cubicBezTo>
                <a:cubicBezTo>
                  <a:pt x="9916" y="1982"/>
                  <a:pt x="9903" y="1934"/>
                  <a:pt x="9888" y="1886"/>
                </a:cubicBezTo>
                <a:cubicBezTo>
                  <a:pt x="9872" y="1838"/>
                  <a:pt x="9857" y="1753"/>
                  <a:pt x="9854" y="1699"/>
                </a:cubicBezTo>
                <a:cubicBezTo>
                  <a:pt x="9852" y="1645"/>
                  <a:pt x="9838" y="1567"/>
                  <a:pt x="9825" y="1524"/>
                </a:cubicBezTo>
                <a:cubicBezTo>
                  <a:pt x="9811" y="1482"/>
                  <a:pt x="9800" y="1420"/>
                  <a:pt x="9800" y="1387"/>
                </a:cubicBezTo>
                <a:cubicBezTo>
                  <a:pt x="9800" y="1354"/>
                  <a:pt x="9793" y="1296"/>
                  <a:pt x="9784" y="1258"/>
                </a:cubicBezTo>
                <a:cubicBezTo>
                  <a:pt x="9774" y="1220"/>
                  <a:pt x="9769" y="1118"/>
                  <a:pt x="9770" y="1031"/>
                </a:cubicBezTo>
                <a:cubicBezTo>
                  <a:pt x="9772" y="895"/>
                  <a:pt x="9780" y="855"/>
                  <a:pt x="9822" y="764"/>
                </a:cubicBezTo>
                <a:cubicBezTo>
                  <a:pt x="9849" y="706"/>
                  <a:pt x="9881" y="657"/>
                  <a:pt x="9892" y="657"/>
                </a:cubicBezTo>
                <a:cubicBezTo>
                  <a:pt x="9921" y="657"/>
                  <a:pt x="9914" y="561"/>
                  <a:pt x="9877" y="445"/>
                </a:cubicBezTo>
                <a:cubicBezTo>
                  <a:pt x="9860" y="391"/>
                  <a:pt x="9844" y="326"/>
                  <a:pt x="9842" y="301"/>
                </a:cubicBezTo>
                <a:cubicBezTo>
                  <a:pt x="9839" y="275"/>
                  <a:pt x="9825" y="235"/>
                  <a:pt x="9811" y="211"/>
                </a:cubicBezTo>
                <a:cubicBezTo>
                  <a:pt x="9796" y="187"/>
                  <a:pt x="9788" y="148"/>
                  <a:pt x="9792" y="124"/>
                </a:cubicBezTo>
                <a:cubicBezTo>
                  <a:pt x="9796" y="101"/>
                  <a:pt x="9789" y="75"/>
                  <a:pt x="9776" y="64"/>
                </a:cubicBezTo>
                <a:cubicBezTo>
                  <a:pt x="9744" y="36"/>
                  <a:pt x="9726" y="42"/>
                  <a:pt x="9735" y="77"/>
                </a:cubicBezTo>
                <a:cubicBezTo>
                  <a:pt x="9745" y="112"/>
                  <a:pt x="9693" y="182"/>
                  <a:pt x="9680" y="152"/>
                </a:cubicBezTo>
                <a:cubicBezTo>
                  <a:pt x="9675" y="142"/>
                  <a:pt x="9661" y="150"/>
                  <a:pt x="9649" y="172"/>
                </a:cubicBezTo>
                <a:cubicBezTo>
                  <a:pt x="9638" y="194"/>
                  <a:pt x="9622" y="204"/>
                  <a:pt x="9615" y="193"/>
                </a:cubicBezTo>
                <a:cubicBezTo>
                  <a:pt x="9607" y="183"/>
                  <a:pt x="9582" y="207"/>
                  <a:pt x="9559" y="249"/>
                </a:cubicBezTo>
                <a:cubicBezTo>
                  <a:pt x="9527" y="308"/>
                  <a:pt x="9511" y="320"/>
                  <a:pt x="9485" y="299"/>
                </a:cubicBezTo>
                <a:cubicBezTo>
                  <a:pt x="9467" y="284"/>
                  <a:pt x="9455" y="284"/>
                  <a:pt x="9459" y="299"/>
                </a:cubicBezTo>
                <a:cubicBezTo>
                  <a:pt x="9463" y="314"/>
                  <a:pt x="9458" y="405"/>
                  <a:pt x="9447" y="500"/>
                </a:cubicBezTo>
                <a:cubicBezTo>
                  <a:pt x="9429" y="654"/>
                  <a:pt x="9429" y="679"/>
                  <a:pt x="9449" y="729"/>
                </a:cubicBezTo>
                <a:cubicBezTo>
                  <a:pt x="9470" y="780"/>
                  <a:pt x="9469" y="797"/>
                  <a:pt x="9445" y="914"/>
                </a:cubicBezTo>
                <a:cubicBezTo>
                  <a:pt x="9431" y="985"/>
                  <a:pt x="9424" y="1053"/>
                  <a:pt x="9429" y="1064"/>
                </a:cubicBezTo>
                <a:cubicBezTo>
                  <a:pt x="9434" y="1076"/>
                  <a:pt x="9438" y="1063"/>
                  <a:pt x="9438" y="1034"/>
                </a:cubicBezTo>
                <a:cubicBezTo>
                  <a:pt x="9438" y="1006"/>
                  <a:pt x="9445" y="973"/>
                  <a:pt x="9453" y="962"/>
                </a:cubicBezTo>
                <a:cubicBezTo>
                  <a:pt x="9472" y="937"/>
                  <a:pt x="9498" y="1085"/>
                  <a:pt x="9504" y="1242"/>
                </a:cubicBezTo>
                <a:cubicBezTo>
                  <a:pt x="9507" y="1308"/>
                  <a:pt x="9519" y="1394"/>
                  <a:pt x="9531" y="1433"/>
                </a:cubicBezTo>
                <a:cubicBezTo>
                  <a:pt x="9547" y="1484"/>
                  <a:pt x="9549" y="1516"/>
                  <a:pt x="9538" y="1546"/>
                </a:cubicBezTo>
                <a:cubicBezTo>
                  <a:pt x="9530" y="1569"/>
                  <a:pt x="9529" y="1605"/>
                  <a:pt x="9535" y="1628"/>
                </a:cubicBezTo>
                <a:cubicBezTo>
                  <a:pt x="9542" y="1651"/>
                  <a:pt x="9548" y="1680"/>
                  <a:pt x="9549" y="1694"/>
                </a:cubicBezTo>
                <a:cubicBezTo>
                  <a:pt x="9550" y="1707"/>
                  <a:pt x="9552" y="1725"/>
                  <a:pt x="9554" y="1734"/>
                </a:cubicBezTo>
                <a:cubicBezTo>
                  <a:pt x="9556" y="1743"/>
                  <a:pt x="9559" y="1764"/>
                  <a:pt x="9561" y="1782"/>
                </a:cubicBezTo>
                <a:cubicBezTo>
                  <a:pt x="9563" y="1800"/>
                  <a:pt x="9567" y="1818"/>
                  <a:pt x="9569" y="1822"/>
                </a:cubicBezTo>
                <a:cubicBezTo>
                  <a:pt x="9571" y="1827"/>
                  <a:pt x="9575" y="1884"/>
                  <a:pt x="9576" y="1949"/>
                </a:cubicBezTo>
                <a:cubicBezTo>
                  <a:pt x="9578" y="2015"/>
                  <a:pt x="9591" y="2121"/>
                  <a:pt x="9604" y="2184"/>
                </a:cubicBezTo>
                <a:cubicBezTo>
                  <a:pt x="9618" y="2247"/>
                  <a:pt x="9636" y="2381"/>
                  <a:pt x="9644" y="2482"/>
                </a:cubicBezTo>
                <a:cubicBezTo>
                  <a:pt x="9652" y="2583"/>
                  <a:pt x="9662" y="2699"/>
                  <a:pt x="9665" y="2739"/>
                </a:cubicBezTo>
                <a:cubicBezTo>
                  <a:pt x="9669" y="2780"/>
                  <a:pt x="9684" y="2837"/>
                  <a:pt x="9699" y="2866"/>
                </a:cubicBezTo>
                <a:cubicBezTo>
                  <a:pt x="9720" y="2905"/>
                  <a:pt x="9723" y="2931"/>
                  <a:pt x="9712" y="2960"/>
                </a:cubicBezTo>
                <a:cubicBezTo>
                  <a:pt x="9701" y="2990"/>
                  <a:pt x="9709" y="3013"/>
                  <a:pt x="9742" y="3052"/>
                </a:cubicBezTo>
                <a:cubicBezTo>
                  <a:pt x="9767" y="3080"/>
                  <a:pt x="9783" y="3119"/>
                  <a:pt x="9777" y="3138"/>
                </a:cubicBezTo>
                <a:cubicBezTo>
                  <a:pt x="9772" y="3157"/>
                  <a:pt x="9777" y="3184"/>
                  <a:pt x="9787" y="3198"/>
                </a:cubicBezTo>
                <a:cubicBezTo>
                  <a:pt x="9797" y="3212"/>
                  <a:pt x="9807" y="3263"/>
                  <a:pt x="9809" y="3311"/>
                </a:cubicBezTo>
                <a:cubicBezTo>
                  <a:pt x="9811" y="3359"/>
                  <a:pt x="9824" y="3424"/>
                  <a:pt x="9837" y="3455"/>
                </a:cubicBezTo>
                <a:cubicBezTo>
                  <a:pt x="9854" y="3499"/>
                  <a:pt x="9858" y="3544"/>
                  <a:pt x="9850" y="3637"/>
                </a:cubicBezTo>
                <a:cubicBezTo>
                  <a:pt x="9841" y="3746"/>
                  <a:pt x="9842" y="3756"/>
                  <a:pt x="9861" y="3720"/>
                </a:cubicBezTo>
                <a:cubicBezTo>
                  <a:pt x="9879" y="3687"/>
                  <a:pt x="9887" y="3688"/>
                  <a:pt x="9900" y="3725"/>
                </a:cubicBezTo>
                <a:cubicBezTo>
                  <a:pt x="9927" y="3798"/>
                  <a:pt x="9932" y="3906"/>
                  <a:pt x="9908" y="3926"/>
                </a:cubicBezTo>
                <a:cubicBezTo>
                  <a:pt x="9891" y="3941"/>
                  <a:pt x="9894" y="3960"/>
                  <a:pt x="9923" y="4020"/>
                </a:cubicBezTo>
                <a:cubicBezTo>
                  <a:pt x="9943" y="4061"/>
                  <a:pt x="9960" y="4107"/>
                  <a:pt x="9960" y="4122"/>
                </a:cubicBezTo>
                <a:cubicBezTo>
                  <a:pt x="9960" y="4137"/>
                  <a:pt x="9935" y="4193"/>
                  <a:pt x="9903" y="4245"/>
                </a:cubicBezTo>
                <a:cubicBezTo>
                  <a:pt x="9872" y="4297"/>
                  <a:pt x="9849" y="4350"/>
                  <a:pt x="9853" y="4362"/>
                </a:cubicBezTo>
                <a:cubicBezTo>
                  <a:pt x="9856" y="4374"/>
                  <a:pt x="9846" y="4403"/>
                  <a:pt x="9830" y="4427"/>
                </a:cubicBezTo>
                <a:cubicBezTo>
                  <a:pt x="9797" y="4479"/>
                  <a:pt x="9805" y="4629"/>
                  <a:pt x="9839" y="4600"/>
                </a:cubicBezTo>
                <a:cubicBezTo>
                  <a:pt x="9851" y="4590"/>
                  <a:pt x="9865" y="4610"/>
                  <a:pt x="9873" y="4653"/>
                </a:cubicBezTo>
                <a:cubicBezTo>
                  <a:pt x="9892" y="4750"/>
                  <a:pt x="9924" y="4838"/>
                  <a:pt x="9942" y="4838"/>
                </a:cubicBezTo>
                <a:cubicBezTo>
                  <a:pt x="9962" y="4838"/>
                  <a:pt x="10006" y="4994"/>
                  <a:pt x="9996" y="5030"/>
                </a:cubicBezTo>
                <a:cubicBezTo>
                  <a:pt x="9992" y="5046"/>
                  <a:pt x="9994" y="5065"/>
                  <a:pt x="10000" y="5074"/>
                </a:cubicBezTo>
                <a:cubicBezTo>
                  <a:pt x="10014" y="5092"/>
                  <a:pt x="10011" y="5492"/>
                  <a:pt x="9996" y="5794"/>
                </a:cubicBezTo>
                <a:cubicBezTo>
                  <a:pt x="9987" y="5953"/>
                  <a:pt x="9979" y="6003"/>
                  <a:pt x="9952" y="6042"/>
                </a:cubicBezTo>
                <a:cubicBezTo>
                  <a:pt x="9923" y="6084"/>
                  <a:pt x="9918" y="6119"/>
                  <a:pt x="9918" y="6277"/>
                </a:cubicBezTo>
                <a:cubicBezTo>
                  <a:pt x="9917" y="6566"/>
                  <a:pt x="9889" y="6757"/>
                  <a:pt x="9852" y="6725"/>
                </a:cubicBezTo>
                <a:cubicBezTo>
                  <a:pt x="9842" y="6716"/>
                  <a:pt x="9827" y="6723"/>
                  <a:pt x="9819" y="6741"/>
                </a:cubicBezTo>
                <a:cubicBezTo>
                  <a:pt x="9809" y="6763"/>
                  <a:pt x="9794" y="6763"/>
                  <a:pt x="9774" y="6739"/>
                </a:cubicBezTo>
                <a:cubicBezTo>
                  <a:pt x="9753" y="6714"/>
                  <a:pt x="9742" y="6714"/>
                  <a:pt x="9735" y="6737"/>
                </a:cubicBezTo>
                <a:cubicBezTo>
                  <a:pt x="9729" y="6761"/>
                  <a:pt x="9719" y="6760"/>
                  <a:pt x="9706" y="6735"/>
                </a:cubicBezTo>
                <a:cubicBezTo>
                  <a:pt x="9691" y="6709"/>
                  <a:pt x="9678" y="6712"/>
                  <a:pt x="9651" y="6751"/>
                </a:cubicBezTo>
                <a:cubicBezTo>
                  <a:pt x="9626" y="6788"/>
                  <a:pt x="9612" y="6792"/>
                  <a:pt x="9605" y="6767"/>
                </a:cubicBezTo>
                <a:cubicBezTo>
                  <a:pt x="9598" y="6742"/>
                  <a:pt x="9590" y="6743"/>
                  <a:pt x="9577" y="6767"/>
                </a:cubicBezTo>
                <a:cubicBezTo>
                  <a:pt x="9564" y="6792"/>
                  <a:pt x="9553" y="6787"/>
                  <a:pt x="9540" y="6751"/>
                </a:cubicBezTo>
                <a:cubicBezTo>
                  <a:pt x="9527" y="6717"/>
                  <a:pt x="9516" y="6713"/>
                  <a:pt x="9504" y="6735"/>
                </a:cubicBezTo>
                <a:cubicBezTo>
                  <a:pt x="9495" y="6753"/>
                  <a:pt x="9482" y="6756"/>
                  <a:pt x="9476" y="6742"/>
                </a:cubicBezTo>
                <a:cubicBezTo>
                  <a:pt x="9464" y="6717"/>
                  <a:pt x="9457" y="6713"/>
                  <a:pt x="9404" y="6707"/>
                </a:cubicBezTo>
                <a:cubicBezTo>
                  <a:pt x="9385" y="6705"/>
                  <a:pt x="9355" y="6678"/>
                  <a:pt x="9337" y="6645"/>
                </a:cubicBezTo>
                <a:cubicBezTo>
                  <a:pt x="9290" y="6561"/>
                  <a:pt x="9307" y="6392"/>
                  <a:pt x="9379" y="6226"/>
                </a:cubicBezTo>
                <a:cubicBezTo>
                  <a:pt x="9415" y="6143"/>
                  <a:pt x="9430" y="6083"/>
                  <a:pt x="9423" y="6055"/>
                </a:cubicBezTo>
                <a:cubicBezTo>
                  <a:pt x="9417" y="6031"/>
                  <a:pt x="9410" y="5836"/>
                  <a:pt x="9407" y="5621"/>
                </a:cubicBezTo>
                <a:cubicBezTo>
                  <a:pt x="9405" y="5406"/>
                  <a:pt x="9398" y="5235"/>
                  <a:pt x="9393" y="5242"/>
                </a:cubicBezTo>
                <a:cubicBezTo>
                  <a:pt x="9372" y="5270"/>
                  <a:pt x="9349" y="5153"/>
                  <a:pt x="9356" y="5055"/>
                </a:cubicBezTo>
                <a:cubicBezTo>
                  <a:pt x="9361" y="4969"/>
                  <a:pt x="9350" y="4914"/>
                  <a:pt x="9299" y="4750"/>
                </a:cubicBezTo>
                <a:cubicBezTo>
                  <a:pt x="9172" y="4346"/>
                  <a:pt x="9139" y="4313"/>
                  <a:pt x="8914" y="4369"/>
                </a:cubicBezTo>
                <a:cubicBezTo>
                  <a:pt x="8877" y="4378"/>
                  <a:pt x="8842" y="4371"/>
                  <a:pt x="8837" y="4355"/>
                </a:cubicBezTo>
                <a:cubicBezTo>
                  <a:pt x="8827" y="4318"/>
                  <a:pt x="8774" y="4381"/>
                  <a:pt x="8746" y="4462"/>
                </a:cubicBezTo>
                <a:cubicBezTo>
                  <a:pt x="8735" y="4494"/>
                  <a:pt x="8718" y="4514"/>
                  <a:pt x="8707" y="4505"/>
                </a:cubicBezTo>
                <a:cubicBezTo>
                  <a:pt x="8697" y="4496"/>
                  <a:pt x="8679" y="4509"/>
                  <a:pt x="8669" y="4536"/>
                </a:cubicBezTo>
                <a:cubicBezTo>
                  <a:pt x="8653" y="4580"/>
                  <a:pt x="8649" y="4580"/>
                  <a:pt x="8633" y="4529"/>
                </a:cubicBezTo>
                <a:cubicBezTo>
                  <a:pt x="8622" y="4498"/>
                  <a:pt x="8609" y="4483"/>
                  <a:pt x="8603" y="4496"/>
                </a:cubicBezTo>
                <a:cubicBezTo>
                  <a:pt x="8598" y="4509"/>
                  <a:pt x="8602" y="4532"/>
                  <a:pt x="8613" y="4547"/>
                </a:cubicBezTo>
                <a:cubicBezTo>
                  <a:pt x="8644" y="4590"/>
                  <a:pt x="8643" y="4673"/>
                  <a:pt x="8611" y="4711"/>
                </a:cubicBezTo>
                <a:cubicBezTo>
                  <a:pt x="8586" y="4741"/>
                  <a:pt x="8523" y="4996"/>
                  <a:pt x="8520" y="5080"/>
                </a:cubicBezTo>
                <a:cubicBezTo>
                  <a:pt x="8519" y="5097"/>
                  <a:pt x="8515" y="5125"/>
                  <a:pt x="8510" y="5143"/>
                </a:cubicBezTo>
                <a:cubicBezTo>
                  <a:pt x="8506" y="5161"/>
                  <a:pt x="8497" y="5219"/>
                  <a:pt x="8491" y="5272"/>
                </a:cubicBezTo>
                <a:cubicBezTo>
                  <a:pt x="8479" y="5383"/>
                  <a:pt x="8456" y="5455"/>
                  <a:pt x="8440" y="5432"/>
                </a:cubicBezTo>
                <a:cubicBezTo>
                  <a:pt x="8434" y="5424"/>
                  <a:pt x="8431" y="5447"/>
                  <a:pt x="8436" y="5485"/>
                </a:cubicBezTo>
                <a:cubicBezTo>
                  <a:pt x="8441" y="5531"/>
                  <a:pt x="8435" y="5570"/>
                  <a:pt x="8418" y="5598"/>
                </a:cubicBezTo>
                <a:cubicBezTo>
                  <a:pt x="8403" y="5622"/>
                  <a:pt x="8396" y="5651"/>
                  <a:pt x="8401" y="5663"/>
                </a:cubicBezTo>
                <a:cubicBezTo>
                  <a:pt x="8406" y="5675"/>
                  <a:pt x="8403" y="5703"/>
                  <a:pt x="8395" y="5727"/>
                </a:cubicBezTo>
                <a:cubicBezTo>
                  <a:pt x="8383" y="5759"/>
                  <a:pt x="8383" y="5783"/>
                  <a:pt x="8395" y="5817"/>
                </a:cubicBezTo>
                <a:cubicBezTo>
                  <a:pt x="8406" y="5846"/>
                  <a:pt x="8407" y="5869"/>
                  <a:pt x="8398" y="5882"/>
                </a:cubicBezTo>
                <a:cubicBezTo>
                  <a:pt x="8390" y="5893"/>
                  <a:pt x="8387" y="5921"/>
                  <a:pt x="8391" y="5944"/>
                </a:cubicBezTo>
                <a:cubicBezTo>
                  <a:pt x="8395" y="5967"/>
                  <a:pt x="8388" y="6004"/>
                  <a:pt x="8376" y="6027"/>
                </a:cubicBezTo>
                <a:cubicBezTo>
                  <a:pt x="8357" y="6061"/>
                  <a:pt x="8342" y="6049"/>
                  <a:pt x="8287" y="5949"/>
                </a:cubicBezTo>
                <a:cubicBezTo>
                  <a:pt x="8252" y="5884"/>
                  <a:pt x="8222" y="5818"/>
                  <a:pt x="8222" y="5803"/>
                </a:cubicBezTo>
                <a:cubicBezTo>
                  <a:pt x="8222" y="5787"/>
                  <a:pt x="8208" y="5771"/>
                  <a:pt x="8190" y="5766"/>
                </a:cubicBezTo>
                <a:cubicBezTo>
                  <a:pt x="8172" y="5760"/>
                  <a:pt x="8157" y="5738"/>
                  <a:pt x="8157" y="5716"/>
                </a:cubicBezTo>
                <a:cubicBezTo>
                  <a:pt x="8157" y="5695"/>
                  <a:pt x="8144" y="5655"/>
                  <a:pt x="8129" y="5630"/>
                </a:cubicBezTo>
                <a:cubicBezTo>
                  <a:pt x="8088" y="5563"/>
                  <a:pt x="8094" y="5304"/>
                  <a:pt x="8142" y="4984"/>
                </a:cubicBezTo>
                <a:cubicBezTo>
                  <a:pt x="8164" y="4844"/>
                  <a:pt x="8182" y="4670"/>
                  <a:pt x="8183" y="4598"/>
                </a:cubicBezTo>
                <a:cubicBezTo>
                  <a:pt x="8184" y="4464"/>
                  <a:pt x="8202" y="4376"/>
                  <a:pt x="8223" y="4404"/>
                </a:cubicBezTo>
                <a:cubicBezTo>
                  <a:pt x="8230" y="4413"/>
                  <a:pt x="8239" y="4407"/>
                  <a:pt x="8244" y="4390"/>
                </a:cubicBezTo>
                <a:cubicBezTo>
                  <a:pt x="8248" y="4373"/>
                  <a:pt x="8246" y="4350"/>
                  <a:pt x="8237" y="4339"/>
                </a:cubicBezTo>
                <a:cubicBezTo>
                  <a:pt x="8227" y="4325"/>
                  <a:pt x="8228" y="4298"/>
                  <a:pt x="8238" y="4254"/>
                </a:cubicBezTo>
                <a:cubicBezTo>
                  <a:pt x="8250" y="4204"/>
                  <a:pt x="8249" y="4176"/>
                  <a:pt x="8231" y="4133"/>
                </a:cubicBezTo>
                <a:cubicBezTo>
                  <a:pt x="8201" y="4060"/>
                  <a:pt x="8200" y="4074"/>
                  <a:pt x="8260" y="3796"/>
                </a:cubicBezTo>
                <a:cubicBezTo>
                  <a:pt x="8298" y="3618"/>
                  <a:pt x="8319" y="3553"/>
                  <a:pt x="8342" y="3545"/>
                </a:cubicBezTo>
                <a:cubicBezTo>
                  <a:pt x="8360" y="3540"/>
                  <a:pt x="8382" y="3500"/>
                  <a:pt x="8391" y="3455"/>
                </a:cubicBezTo>
                <a:cubicBezTo>
                  <a:pt x="8401" y="3411"/>
                  <a:pt x="8422" y="3353"/>
                  <a:pt x="8436" y="3327"/>
                </a:cubicBezTo>
                <a:cubicBezTo>
                  <a:pt x="8456" y="3289"/>
                  <a:pt x="8462" y="3222"/>
                  <a:pt x="8465" y="3011"/>
                </a:cubicBezTo>
                <a:cubicBezTo>
                  <a:pt x="8468" y="2833"/>
                  <a:pt x="8463" y="2750"/>
                  <a:pt x="8453" y="2764"/>
                </a:cubicBezTo>
                <a:cubicBezTo>
                  <a:pt x="8445" y="2775"/>
                  <a:pt x="8429" y="2768"/>
                  <a:pt x="8418" y="2748"/>
                </a:cubicBezTo>
                <a:cubicBezTo>
                  <a:pt x="8408" y="2728"/>
                  <a:pt x="8396" y="2724"/>
                  <a:pt x="8391" y="2739"/>
                </a:cubicBezTo>
                <a:cubicBezTo>
                  <a:pt x="8387" y="2755"/>
                  <a:pt x="8355" y="2762"/>
                  <a:pt x="8321" y="2755"/>
                </a:cubicBezTo>
                <a:cubicBezTo>
                  <a:pt x="8213" y="2733"/>
                  <a:pt x="8173" y="2738"/>
                  <a:pt x="8130" y="2776"/>
                </a:cubicBezTo>
                <a:cubicBezTo>
                  <a:pt x="8094" y="2809"/>
                  <a:pt x="8090" y="2824"/>
                  <a:pt x="8098" y="2911"/>
                </a:cubicBezTo>
                <a:cubicBezTo>
                  <a:pt x="8103" y="2972"/>
                  <a:pt x="8098" y="3045"/>
                  <a:pt x="8083" y="3106"/>
                </a:cubicBezTo>
                <a:cubicBezTo>
                  <a:pt x="8071" y="3160"/>
                  <a:pt x="8068" y="3194"/>
                  <a:pt x="8077" y="3182"/>
                </a:cubicBezTo>
                <a:cubicBezTo>
                  <a:pt x="8086" y="3170"/>
                  <a:pt x="8096" y="3182"/>
                  <a:pt x="8101" y="3209"/>
                </a:cubicBezTo>
                <a:cubicBezTo>
                  <a:pt x="8111" y="3265"/>
                  <a:pt x="8065" y="3430"/>
                  <a:pt x="8047" y="3404"/>
                </a:cubicBezTo>
                <a:cubicBezTo>
                  <a:pt x="8027" y="3377"/>
                  <a:pt x="8032" y="3469"/>
                  <a:pt x="8052" y="3515"/>
                </a:cubicBezTo>
                <a:cubicBezTo>
                  <a:pt x="8067" y="3548"/>
                  <a:pt x="8065" y="3565"/>
                  <a:pt x="8042" y="3602"/>
                </a:cubicBezTo>
                <a:cubicBezTo>
                  <a:pt x="8023" y="3633"/>
                  <a:pt x="8010" y="3637"/>
                  <a:pt x="8000" y="3616"/>
                </a:cubicBezTo>
                <a:cubicBezTo>
                  <a:pt x="7977" y="3565"/>
                  <a:pt x="7967" y="3578"/>
                  <a:pt x="7970" y="3656"/>
                </a:cubicBezTo>
                <a:cubicBezTo>
                  <a:pt x="7971" y="3696"/>
                  <a:pt x="7966" y="3757"/>
                  <a:pt x="7957" y="3792"/>
                </a:cubicBezTo>
                <a:cubicBezTo>
                  <a:pt x="7949" y="3828"/>
                  <a:pt x="7941" y="3872"/>
                  <a:pt x="7940" y="3889"/>
                </a:cubicBezTo>
                <a:cubicBezTo>
                  <a:pt x="7939" y="3907"/>
                  <a:pt x="7935" y="3942"/>
                  <a:pt x="7930" y="3969"/>
                </a:cubicBezTo>
                <a:cubicBezTo>
                  <a:pt x="7915" y="4056"/>
                  <a:pt x="7888" y="4273"/>
                  <a:pt x="7884" y="4337"/>
                </a:cubicBezTo>
                <a:cubicBezTo>
                  <a:pt x="7882" y="4372"/>
                  <a:pt x="7872" y="4406"/>
                  <a:pt x="7863" y="4413"/>
                </a:cubicBezTo>
                <a:cubicBezTo>
                  <a:pt x="7853" y="4420"/>
                  <a:pt x="7850" y="4438"/>
                  <a:pt x="7854" y="4454"/>
                </a:cubicBezTo>
                <a:cubicBezTo>
                  <a:pt x="7858" y="4469"/>
                  <a:pt x="7855" y="4512"/>
                  <a:pt x="7846" y="4549"/>
                </a:cubicBezTo>
                <a:cubicBezTo>
                  <a:pt x="7837" y="4585"/>
                  <a:pt x="7829" y="4655"/>
                  <a:pt x="7827" y="4702"/>
                </a:cubicBezTo>
                <a:cubicBezTo>
                  <a:pt x="7825" y="4765"/>
                  <a:pt x="7816" y="4790"/>
                  <a:pt x="7795" y="4790"/>
                </a:cubicBezTo>
                <a:cubicBezTo>
                  <a:pt x="7765" y="4790"/>
                  <a:pt x="7764" y="4806"/>
                  <a:pt x="7779" y="5067"/>
                </a:cubicBezTo>
                <a:cubicBezTo>
                  <a:pt x="7783" y="5131"/>
                  <a:pt x="7778" y="5218"/>
                  <a:pt x="7768" y="5261"/>
                </a:cubicBezTo>
                <a:cubicBezTo>
                  <a:pt x="7758" y="5304"/>
                  <a:pt x="7751" y="5398"/>
                  <a:pt x="7754" y="5469"/>
                </a:cubicBezTo>
                <a:cubicBezTo>
                  <a:pt x="7758" y="5578"/>
                  <a:pt x="7752" y="5613"/>
                  <a:pt x="7717" y="5688"/>
                </a:cubicBezTo>
                <a:lnTo>
                  <a:pt x="7675" y="5778"/>
                </a:lnTo>
                <a:lnTo>
                  <a:pt x="7633" y="5714"/>
                </a:lnTo>
                <a:cubicBezTo>
                  <a:pt x="7611" y="5679"/>
                  <a:pt x="7572" y="5650"/>
                  <a:pt x="7546" y="5649"/>
                </a:cubicBezTo>
                <a:cubicBezTo>
                  <a:pt x="7492" y="5646"/>
                  <a:pt x="7466" y="5618"/>
                  <a:pt x="7478" y="5575"/>
                </a:cubicBezTo>
                <a:cubicBezTo>
                  <a:pt x="7493" y="5521"/>
                  <a:pt x="7441" y="5504"/>
                  <a:pt x="7415" y="5554"/>
                </a:cubicBezTo>
                <a:cubicBezTo>
                  <a:pt x="7401" y="5582"/>
                  <a:pt x="7371" y="5598"/>
                  <a:pt x="7344" y="5591"/>
                </a:cubicBezTo>
                <a:cubicBezTo>
                  <a:pt x="7313" y="5583"/>
                  <a:pt x="7282" y="5604"/>
                  <a:pt x="7246" y="5658"/>
                </a:cubicBezTo>
                <a:cubicBezTo>
                  <a:pt x="7217" y="5702"/>
                  <a:pt x="7190" y="5739"/>
                  <a:pt x="7185" y="5739"/>
                </a:cubicBezTo>
                <a:cubicBezTo>
                  <a:pt x="7180" y="5739"/>
                  <a:pt x="7169" y="5761"/>
                  <a:pt x="7160" y="5788"/>
                </a:cubicBezTo>
                <a:cubicBezTo>
                  <a:pt x="7151" y="5816"/>
                  <a:pt x="7125" y="5843"/>
                  <a:pt x="7102" y="5848"/>
                </a:cubicBezTo>
                <a:cubicBezTo>
                  <a:pt x="7036" y="5864"/>
                  <a:pt x="6964" y="6082"/>
                  <a:pt x="7006" y="6139"/>
                </a:cubicBezTo>
                <a:cubicBezTo>
                  <a:pt x="7013" y="6150"/>
                  <a:pt x="7001" y="6230"/>
                  <a:pt x="6977" y="6319"/>
                </a:cubicBezTo>
                <a:cubicBezTo>
                  <a:pt x="6954" y="6407"/>
                  <a:pt x="6939" y="6478"/>
                  <a:pt x="6944" y="6478"/>
                </a:cubicBezTo>
                <a:cubicBezTo>
                  <a:pt x="6948" y="6478"/>
                  <a:pt x="6945" y="6497"/>
                  <a:pt x="6936" y="6520"/>
                </a:cubicBezTo>
                <a:cubicBezTo>
                  <a:pt x="6917" y="6572"/>
                  <a:pt x="6918" y="6865"/>
                  <a:pt x="6937" y="6919"/>
                </a:cubicBezTo>
                <a:cubicBezTo>
                  <a:pt x="6952" y="6960"/>
                  <a:pt x="6939" y="7146"/>
                  <a:pt x="6917" y="7206"/>
                </a:cubicBezTo>
                <a:cubicBezTo>
                  <a:pt x="6910" y="7226"/>
                  <a:pt x="6907" y="7277"/>
                  <a:pt x="6909" y="7319"/>
                </a:cubicBezTo>
                <a:cubicBezTo>
                  <a:pt x="6911" y="7368"/>
                  <a:pt x="6904" y="7397"/>
                  <a:pt x="6890" y="7400"/>
                </a:cubicBezTo>
                <a:cubicBezTo>
                  <a:pt x="6832" y="7413"/>
                  <a:pt x="6803" y="7453"/>
                  <a:pt x="6811" y="7510"/>
                </a:cubicBezTo>
                <a:cubicBezTo>
                  <a:pt x="6816" y="7548"/>
                  <a:pt x="6810" y="7580"/>
                  <a:pt x="6791" y="7601"/>
                </a:cubicBezTo>
                <a:cubicBezTo>
                  <a:pt x="6769" y="7628"/>
                  <a:pt x="6759" y="7620"/>
                  <a:pt x="6740" y="7562"/>
                </a:cubicBezTo>
                <a:cubicBezTo>
                  <a:pt x="6723" y="7512"/>
                  <a:pt x="6718" y="7507"/>
                  <a:pt x="6723" y="7547"/>
                </a:cubicBezTo>
                <a:cubicBezTo>
                  <a:pt x="6728" y="7581"/>
                  <a:pt x="6719" y="7615"/>
                  <a:pt x="6702" y="7637"/>
                </a:cubicBezTo>
                <a:cubicBezTo>
                  <a:pt x="6677" y="7665"/>
                  <a:pt x="6671" y="7658"/>
                  <a:pt x="6659" y="7587"/>
                </a:cubicBezTo>
                <a:cubicBezTo>
                  <a:pt x="6651" y="7541"/>
                  <a:pt x="6644" y="7486"/>
                  <a:pt x="6644" y="7464"/>
                </a:cubicBezTo>
                <a:cubicBezTo>
                  <a:pt x="6644" y="7442"/>
                  <a:pt x="6636" y="7407"/>
                  <a:pt x="6627" y="7386"/>
                </a:cubicBezTo>
                <a:cubicBezTo>
                  <a:pt x="6617" y="7365"/>
                  <a:pt x="6608" y="7271"/>
                  <a:pt x="6607" y="7178"/>
                </a:cubicBezTo>
                <a:cubicBezTo>
                  <a:pt x="6606" y="7085"/>
                  <a:pt x="6600" y="6984"/>
                  <a:pt x="6594" y="6952"/>
                </a:cubicBezTo>
                <a:cubicBezTo>
                  <a:pt x="6588" y="6920"/>
                  <a:pt x="6591" y="6875"/>
                  <a:pt x="6602" y="6848"/>
                </a:cubicBezTo>
                <a:cubicBezTo>
                  <a:pt x="6611" y="6822"/>
                  <a:pt x="6615" y="6778"/>
                  <a:pt x="6610" y="6751"/>
                </a:cubicBezTo>
                <a:cubicBezTo>
                  <a:pt x="6606" y="6724"/>
                  <a:pt x="6609" y="6664"/>
                  <a:pt x="6617" y="6616"/>
                </a:cubicBezTo>
                <a:cubicBezTo>
                  <a:pt x="6626" y="6567"/>
                  <a:pt x="6635" y="6476"/>
                  <a:pt x="6638" y="6414"/>
                </a:cubicBezTo>
                <a:cubicBezTo>
                  <a:pt x="6646" y="6218"/>
                  <a:pt x="6648" y="6206"/>
                  <a:pt x="6671" y="6148"/>
                </a:cubicBezTo>
                <a:cubicBezTo>
                  <a:pt x="6683" y="6117"/>
                  <a:pt x="6700" y="6092"/>
                  <a:pt x="6710" y="6092"/>
                </a:cubicBezTo>
                <a:cubicBezTo>
                  <a:pt x="6720" y="6092"/>
                  <a:pt x="6731" y="6062"/>
                  <a:pt x="6736" y="6025"/>
                </a:cubicBezTo>
                <a:cubicBezTo>
                  <a:pt x="6740" y="5984"/>
                  <a:pt x="6750" y="5967"/>
                  <a:pt x="6760" y="5981"/>
                </a:cubicBezTo>
                <a:cubicBezTo>
                  <a:pt x="6771" y="5996"/>
                  <a:pt x="6776" y="5979"/>
                  <a:pt x="6773" y="5928"/>
                </a:cubicBezTo>
                <a:cubicBezTo>
                  <a:pt x="6768" y="5842"/>
                  <a:pt x="6815" y="5666"/>
                  <a:pt x="6835" y="5693"/>
                </a:cubicBezTo>
                <a:cubicBezTo>
                  <a:pt x="6854" y="5719"/>
                  <a:pt x="6912" y="5604"/>
                  <a:pt x="6914" y="5538"/>
                </a:cubicBezTo>
                <a:cubicBezTo>
                  <a:pt x="6915" y="5507"/>
                  <a:pt x="6917" y="5455"/>
                  <a:pt x="6918" y="5423"/>
                </a:cubicBezTo>
                <a:cubicBezTo>
                  <a:pt x="6921" y="5338"/>
                  <a:pt x="6951" y="5257"/>
                  <a:pt x="6987" y="5242"/>
                </a:cubicBezTo>
                <a:cubicBezTo>
                  <a:pt x="7029" y="5224"/>
                  <a:pt x="7080" y="5108"/>
                  <a:pt x="7071" y="5053"/>
                </a:cubicBezTo>
                <a:cubicBezTo>
                  <a:pt x="7066" y="5029"/>
                  <a:pt x="7073" y="4991"/>
                  <a:pt x="7085" y="4968"/>
                </a:cubicBezTo>
                <a:cubicBezTo>
                  <a:pt x="7103" y="4935"/>
                  <a:pt x="7109" y="4936"/>
                  <a:pt x="7117" y="4979"/>
                </a:cubicBezTo>
                <a:cubicBezTo>
                  <a:pt x="7130" y="5057"/>
                  <a:pt x="7154" y="5041"/>
                  <a:pt x="7149" y="4958"/>
                </a:cubicBezTo>
                <a:cubicBezTo>
                  <a:pt x="7147" y="4918"/>
                  <a:pt x="7154" y="4853"/>
                  <a:pt x="7163" y="4813"/>
                </a:cubicBezTo>
                <a:cubicBezTo>
                  <a:pt x="7173" y="4773"/>
                  <a:pt x="7178" y="4741"/>
                  <a:pt x="7174" y="4741"/>
                </a:cubicBezTo>
                <a:cubicBezTo>
                  <a:pt x="7170" y="4741"/>
                  <a:pt x="7176" y="4694"/>
                  <a:pt x="7187" y="4637"/>
                </a:cubicBezTo>
                <a:cubicBezTo>
                  <a:pt x="7199" y="4573"/>
                  <a:pt x="7217" y="4533"/>
                  <a:pt x="7233" y="4533"/>
                </a:cubicBezTo>
                <a:cubicBezTo>
                  <a:pt x="7248" y="4533"/>
                  <a:pt x="7260" y="4515"/>
                  <a:pt x="7260" y="4494"/>
                </a:cubicBezTo>
                <a:cubicBezTo>
                  <a:pt x="7260" y="4454"/>
                  <a:pt x="7278" y="4405"/>
                  <a:pt x="7294" y="4401"/>
                </a:cubicBezTo>
                <a:cubicBezTo>
                  <a:pt x="7321" y="4393"/>
                  <a:pt x="7353" y="4345"/>
                  <a:pt x="7346" y="4321"/>
                </a:cubicBezTo>
                <a:cubicBezTo>
                  <a:pt x="7342" y="4307"/>
                  <a:pt x="7346" y="4285"/>
                  <a:pt x="7355" y="4274"/>
                </a:cubicBezTo>
                <a:cubicBezTo>
                  <a:pt x="7365" y="4259"/>
                  <a:pt x="7365" y="4239"/>
                  <a:pt x="7352" y="4207"/>
                </a:cubicBezTo>
                <a:cubicBezTo>
                  <a:pt x="7338" y="4168"/>
                  <a:pt x="7341" y="4156"/>
                  <a:pt x="7365" y="4141"/>
                </a:cubicBezTo>
                <a:cubicBezTo>
                  <a:pt x="7382" y="4132"/>
                  <a:pt x="7398" y="4095"/>
                  <a:pt x="7402" y="4059"/>
                </a:cubicBezTo>
                <a:cubicBezTo>
                  <a:pt x="7409" y="4005"/>
                  <a:pt x="7414" y="3999"/>
                  <a:pt x="7431" y="4030"/>
                </a:cubicBezTo>
                <a:cubicBezTo>
                  <a:pt x="7448" y="4062"/>
                  <a:pt x="7454" y="4047"/>
                  <a:pt x="7465" y="3946"/>
                </a:cubicBezTo>
                <a:cubicBezTo>
                  <a:pt x="7476" y="3843"/>
                  <a:pt x="7484" y="3826"/>
                  <a:pt x="7512" y="3835"/>
                </a:cubicBezTo>
                <a:cubicBezTo>
                  <a:pt x="7532" y="3841"/>
                  <a:pt x="7542" y="3833"/>
                  <a:pt x="7537" y="3813"/>
                </a:cubicBezTo>
                <a:cubicBezTo>
                  <a:pt x="7528" y="3782"/>
                  <a:pt x="7575" y="3592"/>
                  <a:pt x="7621" y="3478"/>
                </a:cubicBezTo>
                <a:cubicBezTo>
                  <a:pt x="7633" y="3447"/>
                  <a:pt x="7642" y="3412"/>
                  <a:pt x="7641" y="3399"/>
                </a:cubicBezTo>
                <a:cubicBezTo>
                  <a:pt x="7640" y="3386"/>
                  <a:pt x="7653" y="3358"/>
                  <a:pt x="7670" y="3339"/>
                </a:cubicBezTo>
                <a:cubicBezTo>
                  <a:pt x="7687" y="3320"/>
                  <a:pt x="7714" y="3267"/>
                  <a:pt x="7731" y="3219"/>
                </a:cubicBezTo>
                <a:cubicBezTo>
                  <a:pt x="7748" y="3172"/>
                  <a:pt x="7767" y="3140"/>
                  <a:pt x="7775" y="3150"/>
                </a:cubicBezTo>
                <a:cubicBezTo>
                  <a:pt x="7782" y="3160"/>
                  <a:pt x="7789" y="3144"/>
                  <a:pt x="7790" y="3112"/>
                </a:cubicBezTo>
                <a:cubicBezTo>
                  <a:pt x="7793" y="3001"/>
                  <a:pt x="7795" y="2986"/>
                  <a:pt x="7826" y="2912"/>
                </a:cubicBezTo>
                <a:cubicBezTo>
                  <a:pt x="7863" y="2826"/>
                  <a:pt x="7878" y="2690"/>
                  <a:pt x="7860" y="2614"/>
                </a:cubicBezTo>
                <a:cubicBezTo>
                  <a:pt x="7851" y="2578"/>
                  <a:pt x="7854" y="2549"/>
                  <a:pt x="7869" y="2521"/>
                </a:cubicBezTo>
                <a:cubicBezTo>
                  <a:pt x="7892" y="2479"/>
                  <a:pt x="7962" y="2171"/>
                  <a:pt x="7962" y="2113"/>
                </a:cubicBezTo>
                <a:cubicBezTo>
                  <a:pt x="7962" y="2095"/>
                  <a:pt x="7976" y="2041"/>
                  <a:pt x="7993" y="1994"/>
                </a:cubicBezTo>
                <a:cubicBezTo>
                  <a:pt x="8010" y="1946"/>
                  <a:pt x="8026" y="1854"/>
                  <a:pt x="8030" y="1789"/>
                </a:cubicBezTo>
                <a:cubicBezTo>
                  <a:pt x="8040" y="1633"/>
                  <a:pt x="8059" y="1524"/>
                  <a:pt x="8077" y="1524"/>
                </a:cubicBezTo>
                <a:cubicBezTo>
                  <a:pt x="8085" y="1524"/>
                  <a:pt x="8092" y="1510"/>
                  <a:pt x="8092" y="1493"/>
                </a:cubicBezTo>
                <a:cubicBezTo>
                  <a:pt x="8092" y="1475"/>
                  <a:pt x="8084" y="1464"/>
                  <a:pt x="8074" y="1468"/>
                </a:cubicBezTo>
                <a:cubicBezTo>
                  <a:pt x="8053" y="1477"/>
                  <a:pt x="8056" y="1240"/>
                  <a:pt x="8077" y="1193"/>
                </a:cubicBezTo>
                <a:cubicBezTo>
                  <a:pt x="8084" y="1178"/>
                  <a:pt x="8079" y="1125"/>
                  <a:pt x="8066" y="1075"/>
                </a:cubicBezTo>
                <a:cubicBezTo>
                  <a:pt x="8046" y="998"/>
                  <a:pt x="8046" y="971"/>
                  <a:pt x="8062" y="904"/>
                </a:cubicBezTo>
                <a:cubicBezTo>
                  <a:pt x="8078" y="835"/>
                  <a:pt x="8077" y="812"/>
                  <a:pt x="8055" y="733"/>
                </a:cubicBezTo>
                <a:cubicBezTo>
                  <a:pt x="8041" y="682"/>
                  <a:pt x="8028" y="636"/>
                  <a:pt x="8027" y="632"/>
                </a:cubicBezTo>
                <a:cubicBezTo>
                  <a:pt x="8026" y="628"/>
                  <a:pt x="8005" y="639"/>
                  <a:pt x="7979" y="655"/>
                </a:cubicBezTo>
                <a:cubicBezTo>
                  <a:pt x="7954" y="671"/>
                  <a:pt x="7930" y="672"/>
                  <a:pt x="7925" y="657"/>
                </a:cubicBezTo>
                <a:cubicBezTo>
                  <a:pt x="7921" y="642"/>
                  <a:pt x="7900" y="649"/>
                  <a:pt x="7879" y="674"/>
                </a:cubicBezTo>
                <a:cubicBezTo>
                  <a:pt x="7857" y="700"/>
                  <a:pt x="7818" y="720"/>
                  <a:pt x="7793" y="720"/>
                </a:cubicBezTo>
                <a:cubicBezTo>
                  <a:pt x="7746" y="721"/>
                  <a:pt x="7718" y="765"/>
                  <a:pt x="7744" y="800"/>
                </a:cubicBezTo>
                <a:cubicBezTo>
                  <a:pt x="7752" y="811"/>
                  <a:pt x="7750" y="861"/>
                  <a:pt x="7737" y="927"/>
                </a:cubicBezTo>
                <a:cubicBezTo>
                  <a:pt x="7720" y="1021"/>
                  <a:pt x="7719" y="1061"/>
                  <a:pt x="7738" y="1221"/>
                </a:cubicBezTo>
                <a:cubicBezTo>
                  <a:pt x="7750" y="1323"/>
                  <a:pt x="7755" y="1436"/>
                  <a:pt x="7750" y="1473"/>
                </a:cubicBezTo>
                <a:cubicBezTo>
                  <a:pt x="7745" y="1511"/>
                  <a:pt x="7743" y="1540"/>
                  <a:pt x="7746" y="1540"/>
                </a:cubicBezTo>
                <a:cubicBezTo>
                  <a:pt x="7749" y="1540"/>
                  <a:pt x="7736" y="1595"/>
                  <a:pt x="7718" y="1662"/>
                </a:cubicBezTo>
                <a:cubicBezTo>
                  <a:pt x="7693" y="1749"/>
                  <a:pt x="7689" y="1796"/>
                  <a:pt x="7699" y="1824"/>
                </a:cubicBezTo>
                <a:cubicBezTo>
                  <a:pt x="7710" y="1853"/>
                  <a:pt x="7700" y="1902"/>
                  <a:pt x="7663" y="2001"/>
                </a:cubicBezTo>
                <a:cubicBezTo>
                  <a:pt x="7635" y="2076"/>
                  <a:pt x="7605" y="2128"/>
                  <a:pt x="7598" y="2117"/>
                </a:cubicBezTo>
                <a:cubicBezTo>
                  <a:pt x="7590" y="2106"/>
                  <a:pt x="7586" y="2137"/>
                  <a:pt x="7588" y="2189"/>
                </a:cubicBezTo>
                <a:cubicBezTo>
                  <a:pt x="7592" y="2271"/>
                  <a:pt x="7589" y="2279"/>
                  <a:pt x="7555" y="2270"/>
                </a:cubicBezTo>
                <a:cubicBezTo>
                  <a:pt x="7527" y="2263"/>
                  <a:pt x="7515" y="2278"/>
                  <a:pt x="7510" y="2327"/>
                </a:cubicBezTo>
                <a:cubicBezTo>
                  <a:pt x="7504" y="2372"/>
                  <a:pt x="7493" y="2388"/>
                  <a:pt x="7478" y="2374"/>
                </a:cubicBezTo>
                <a:cubicBezTo>
                  <a:pt x="7461" y="2360"/>
                  <a:pt x="7457" y="2367"/>
                  <a:pt x="7464" y="2403"/>
                </a:cubicBezTo>
                <a:cubicBezTo>
                  <a:pt x="7475" y="2468"/>
                  <a:pt x="7445" y="2588"/>
                  <a:pt x="7422" y="2570"/>
                </a:cubicBezTo>
                <a:cubicBezTo>
                  <a:pt x="7399" y="2552"/>
                  <a:pt x="7349" y="2637"/>
                  <a:pt x="7360" y="2676"/>
                </a:cubicBezTo>
                <a:cubicBezTo>
                  <a:pt x="7377" y="2740"/>
                  <a:pt x="7329" y="2824"/>
                  <a:pt x="7276" y="2821"/>
                </a:cubicBezTo>
                <a:cubicBezTo>
                  <a:pt x="7222" y="2817"/>
                  <a:pt x="7223" y="2812"/>
                  <a:pt x="7217" y="3004"/>
                </a:cubicBezTo>
                <a:cubicBezTo>
                  <a:pt x="7217" y="3030"/>
                  <a:pt x="7203" y="3065"/>
                  <a:pt x="7187" y="3083"/>
                </a:cubicBezTo>
                <a:cubicBezTo>
                  <a:pt x="7171" y="3102"/>
                  <a:pt x="7159" y="3138"/>
                  <a:pt x="7159" y="3164"/>
                </a:cubicBezTo>
                <a:cubicBezTo>
                  <a:pt x="7159" y="3197"/>
                  <a:pt x="7144" y="3214"/>
                  <a:pt x="7113" y="3214"/>
                </a:cubicBezTo>
                <a:cubicBezTo>
                  <a:pt x="7053" y="3214"/>
                  <a:pt x="7042" y="3243"/>
                  <a:pt x="7069" y="3328"/>
                </a:cubicBezTo>
                <a:cubicBezTo>
                  <a:pt x="7084" y="3376"/>
                  <a:pt x="7088" y="3419"/>
                  <a:pt x="7079" y="3466"/>
                </a:cubicBezTo>
                <a:cubicBezTo>
                  <a:pt x="7073" y="3504"/>
                  <a:pt x="7062" y="3565"/>
                  <a:pt x="7057" y="3600"/>
                </a:cubicBezTo>
                <a:cubicBezTo>
                  <a:pt x="7048" y="3659"/>
                  <a:pt x="7047" y="3660"/>
                  <a:pt x="7030" y="3611"/>
                </a:cubicBezTo>
                <a:cubicBezTo>
                  <a:pt x="7009" y="3546"/>
                  <a:pt x="6983" y="3574"/>
                  <a:pt x="6984" y="3664"/>
                </a:cubicBezTo>
                <a:cubicBezTo>
                  <a:pt x="6984" y="3714"/>
                  <a:pt x="6974" y="3731"/>
                  <a:pt x="6935" y="3739"/>
                </a:cubicBezTo>
                <a:cubicBezTo>
                  <a:pt x="6881" y="3751"/>
                  <a:pt x="6808" y="3887"/>
                  <a:pt x="6836" y="3924"/>
                </a:cubicBezTo>
                <a:cubicBezTo>
                  <a:pt x="6852" y="3947"/>
                  <a:pt x="6795" y="4064"/>
                  <a:pt x="6766" y="4066"/>
                </a:cubicBezTo>
                <a:cubicBezTo>
                  <a:pt x="6757" y="4066"/>
                  <a:pt x="6741" y="4088"/>
                  <a:pt x="6731" y="4115"/>
                </a:cubicBezTo>
                <a:cubicBezTo>
                  <a:pt x="6718" y="4150"/>
                  <a:pt x="6708" y="4154"/>
                  <a:pt x="6694" y="4129"/>
                </a:cubicBezTo>
                <a:cubicBezTo>
                  <a:pt x="6680" y="4102"/>
                  <a:pt x="6677" y="4118"/>
                  <a:pt x="6680" y="4207"/>
                </a:cubicBezTo>
                <a:cubicBezTo>
                  <a:pt x="6684" y="4310"/>
                  <a:pt x="6678" y="4328"/>
                  <a:pt x="6613" y="4418"/>
                </a:cubicBezTo>
                <a:cubicBezTo>
                  <a:pt x="6573" y="4472"/>
                  <a:pt x="6545" y="4529"/>
                  <a:pt x="6549" y="4545"/>
                </a:cubicBezTo>
                <a:cubicBezTo>
                  <a:pt x="6565" y="4603"/>
                  <a:pt x="6520" y="4648"/>
                  <a:pt x="6479" y="4614"/>
                </a:cubicBezTo>
                <a:cubicBezTo>
                  <a:pt x="6458" y="4596"/>
                  <a:pt x="6444" y="4593"/>
                  <a:pt x="6448" y="4609"/>
                </a:cubicBezTo>
                <a:cubicBezTo>
                  <a:pt x="6453" y="4624"/>
                  <a:pt x="6447" y="4655"/>
                  <a:pt x="6436" y="4676"/>
                </a:cubicBezTo>
                <a:cubicBezTo>
                  <a:pt x="6422" y="4701"/>
                  <a:pt x="6413" y="4702"/>
                  <a:pt x="6406" y="4679"/>
                </a:cubicBezTo>
                <a:cubicBezTo>
                  <a:pt x="6392" y="4628"/>
                  <a:pt x="6345" y="4638"/>
                  <a:pt x="6335" y="4695"/>
                </a:cubicBezTo>
                <a:cubicBezTo>
                  <a:pt x="6330" y="4725"/>
                  <a:pt x="6313" y="4743"/>
                  <a:pt x="6294" y="4737"/>
                </a:cubicBezTo>
                <a:cubicBezTo>
                  <a:pt x="6276" y="4732"/>
                  <a:pt x="6252" y="4739"/>
                  <a:pt x="6242" y="4753"/>
                </a:cubicBezTo>
                <a:cubicBezTo>
                  <a:pt x="6214" y="4792"/>
                  <a:pt x="6182" y="4751"/>
                  <a:pt x="6182" y="4677"/>
                </a:cubicBezTo>
                <a:cubicBezTo>
                  <a:pt x="6182" y="4604"/>
                  <a:pt x="6166" y="4595"/>
                  <a:pt x="6141" y="4651"/>
                </a:cubicBezTo>
                <a:cubicBezTo>
                  <a:pt x="6124" y="4689"/>
                  <a:pt x="6122" y="4681"/>
                  <a:pt x="6100" y="4519"/>
                </a:cubicBezTo>
                <a:cubicBezTo>
                  <a:pt x="6096" y="4494"/>
                  <a:pt x="6104" y="4448"/>
                  <a:pt x="6117" y="4416"/>
                </a:cubicBezTo>
                <a:cubicBezTo>
                  <a:pt x="6139" y="4363"/>
                  <a:pt x="6143" y="4363"/>
                  <a:pt x="6175" y="4409"/>
                </a:cubicBezTo>
                <a:cubicBezTo>
                  <a:pt x="6208" y="4458"/>
                  <a:pt x="6210" y="4456"/>
                  <a:pt x="6210" y="4381"/>
                </a:cubicBezTo>
                <a:cubicBezTo>
                  <a:pt x="6210" y="4339"/>
                  <a:pt x="6203" y="4288"/>
                  <a:pt x="6194" y="4268"/>
                </a:cubicBezTo>
                <a:cubicBezTo>
                  <a:pt x="6184" y="4247"/>
                  <a:pt x="6182" y="4207"/>
                  <a:pt x="6189" y="4173"/>
                </a:cubicBezTo>
                <a:cubicBezTo>
                  <a:pt x="6195" y="4141"/>
                  <a:pt x="6199" y="4036"/>
                  <a:pt x="6199" y="3942"/>
                </a:cubicBezTo>
                <a:cubicBezTo>
                  <a:pt x="6199" y="3829"/>
                  <a:pt x="6205" y="3766"/>
                  <a:pt x="6218" y="3755"/>
                </a:cubicBezTo>
                <a:cubicBezTo>
                  <a:pt x="6232" y="3744"/>
                  <a:pt x="6236" y="3686"/>
                  <a:pt x="6233" y="3563"/>
                </a:cubicBezTo>
                <a:cubicBezTo>
                  <a:pt x="6230" y="3441"/>
                  <a:pt x="6235" y="3381"/>
                  <a:pt x="6249" y="3364"/>
                </a:cubicBezTo>
                <a:cubicBezTo>
                  <a:pt x="6265" y="3343"/>
                  <a:pt x="6264" y="3307"/>
                  <a:pt x="6241" y="3156"/>
                </a:cubicBezTo>
                <a:cubicBezTo>
                  <a:pt x="6226" y="3055"/>
                  <a:pt x="6218" y="2973"/>
                  <a:pt x="6223" y="2972"/>
                </a:cubicBezTo>
                <a:cubicBezTo>
                  <a:pt x="6228" y="2972"/>
                  <a:pt x="6221" y="2956"/>
                  <a:pt x="6208" y="2939"/>
                </a:cubicBezTo>
                <a:cubicBezTo>
                  <a:pt x="6194" y="2921"/>
                  <a:pt x="6185" y="2880"/>
                  <a:pt x="6188" y="2847"/>
                </a:cubicBezTo>
                <a:cubicBezTo>
                  <a:pt x="6191" y="2807"/>
                  <a:pt x="6183" y="2779"/>
                  <a:pt x="6164" y="2768"/>
                </a:cubicBezTo>
                <a:cubicBezTo>
                  <a:pt x="6148" y="2758"/>
                  <a:pt x="6139" y="2737"/>
                  <a:pt x="6144" y="2720"/>
                </a:cubicBezTo>
                <a:cubicBezTo>
                  <a:pt x="6148" y="2703"/>
                  <a:pt x="6138" y="2682"/>
                  <a:pt x="6120" y="2671"/>
                </a:cubicBezTo>
                <a:cubicBezTo>
                  <a:pt x="6088" y="2651"/>
                  <a:pt x="6088" y="2649"/>
                  <a:pt x="6115" y="2604"/>
                </a:cubicBezTo>
                <a:cubicBezTo>
                  <a:pt x="6141" y="2559"/>
                  <a:pt x="6141" y="2555"/>
                  <a:pt x="6104" y="2524"/>
                </a:cubicBezTo>
                <a:cubicBezTo>
                  <a:pt x="6083" y="2507"/>
                  <a:pt x="6057" y="2499"/>
                  <a:pt x="6046" y="2508"/>
                </a:cubicBezTo>
                <a:cubicBezTo>
                  <a:pt x="6035" y="2518"/>
                  <a:pt x="6006" y="2488"/>
                  <a:pt x="5982" y="2441"/>
                </a:cubicBezTo>
                <a:cubicBezTo>
                  <a:pt x="5940" y="2363"/>
                  <a:pt x="5934" y="2360"/>
                  <a:pt x="5896" y="2404"/>
                </a:cubicBezTo>
                <a:cubicBezTo>
                  <a:pt x="5874" y="2430"/>
                  <a:pt x="5857" y="2464"/>
                  <a:pt x="5859" y="2478"/>
                </a:cubicBezTo>
                <a:cubicBezTo>
                  <a:pt x="5862" y="2493"/>
                  <a:pt x="5849" y="2511"/>
                  <a:pt x="5831" y="2517"/>
                </a:cubicBezTo>
                <a:cubicBezTo>
                  <a:pt x="5813" y="2523"/>
                  <a:pt x="5793" y="2545"/>
                  <a:pt x="5787" y="2565"/>
                </a:cubicBezTo>
                <a:cubicBezTo>
                  <a:pt x="5782" y="2585"/>
                  <a:pt x="5769" y="2603"/>
                  <a:pt x="5759" y="2605"/>
                </a:cubicBezTo>
                <a:cubicBezTo>
                  <a:pt x="5713" y="2615"/>
                  <a:pt x="5677" y="2662"/>
                  <a:pt x="5663" y="2734"/>
                </a:cubicBezTo>
                <a:cubicBezTo>
                  <a:pt x="5654" y="2777"/>
                  <a:pt x="5640" y="2812"/>
                  <a:pt x="5632" y="2812"/>
                </a:cubicBezTo>
                <a:cubicBezTo>
                  <a:pt x="5623" y="2812"/>
                  <a:pt x="5618" y="2823"/>
                  <a:pt x="5619" y="2836"/>
                </a:cubicBezTo>
                <a:cubicBezTo>
                  <a:pt x="5620" y="2850"/>
                  <a:pt x="5606" y="2931"/>
                  <a:pt x="5588" y="3018"/>
                </a:cubicBezTo>
                <a:cubicBezTo>
                  <a:pt x="5569" y="3107"/>
                  <a:pt x="5555" y="3240"/>
                  <a:pt x="5555" y="3323"/>
                </a:cubicBezTo>
                <a:cubicBezTo>
                  <a:pt x="5554" y="3437"/>
                  <a:pt x="5546" y="3487"/>
                  <a:pt x="5519" y="3544"/>
                </a:cubicBezTo>
                <a:cubicBezTo>
                  <a:pt x="5486" y="3613"/>
                  <a:pt x="5485" y="3622"/>
                  <a:pt x="5506" y="3693"/>
                </a:cubicBezTo>
                <a:cubicBezTo>
                  <a:pt x="5525" y="3758"/>
                  <a:pt x="5525" y="3776"/>
                  <a:pt x="5509" y="3806"/>
                </a:cubicBezTo>
                <a:cubicBezTo>
                  <a:pt x="5498" y="3826"/>
                  <a:pt x="5491" y="3868"/>
                  <a:pt x="5493" y="3898"/>
                </a:cubicBezTo>
                <a:cubicBezTo>
                  <a:pt x="5496" y="3928"/>
                  <a:pt x="5492" y="3977"/>
                  <a:pt x="5485" y="4007"/>
                </a:cubicBezTo>
                <a:cubicBezTo>
                  <a:pt x="5477" y="4041"/>
                  <a:pt x="5477" y="4069"/>
                  <a:pt x="5486" y="4081"/>
                </a:cubicBezTo>
                <a:cubicBezTo>
                  <a:pt x="5494" y="4093"/>
                  <a:pt x="5497" y="4117"/>
                  <a:pt x="5493" y="4134"/>
                </a:cubicBezTo>
                <a:cubicBezTo>
                  <a:pt x="5488" y="4152"/>
                  <a:pt x="5491" y="4183"/>
                  <a:pt x="5499" y="4205"/>
                </a:cubicBezTo>
                <a:cubicBezTo>
                  <a:pt x="5508" y="4228"/>
                  <a:pt x="5509" y="4264"/>
                  <a:pt x="5501" y="4290"/>
                </a:cubicBezTo>
                <a:cubicBezTo>
                  <a:pt x="5495" y="4314"/>
                  <a:pt x="5492" y="4352"/>
                  <a:pt x="5496" y="4374"/>
                </a:cubicBezTo>
                <a:cubicBezTo>
                  <a:pt x="5500" y="4397"/>
                  <a:pt x="5496" y="4444"/>
                  <a:pt x="5488" y="4480"/>
                </a:cubicBezTo>
                <a:cubicBezTo>
                  <a:pt x="5472" y="4547"/>
                  <a:pt x="5481" y="4655"/>
                  <a:pt x="5501" y="4628"/>
                </a:cubicBezTo>
                <a:cubicBezTo>
                  <a:pt x="5507" y="4620"/>
                  <a:pt x="5519" y="4632"/>
                  <a:pt x="5528" y="4656"/>
                </a:cubicBezTo>
                <a:cubicBezTo>
                  <a:pt x="5541" y="4689"/>
                  <a:pt x="5539" y="4710"/>
                  <a:pt x="5522" y="4741"/>
                </a:cubicBezTo>
                <a:cubicBezTo>
                  <a:pt x="5495" y="4792"/>
                  <a:pt x="5428" y="4737"/>
                  <a:pt x="5428" y="4663"/>
                </a:cubicBezTo>
                <a:cubicBezTo>
                  <a:pt x="5428" y="4591"/>
                  <a:pt x="5409" y="4579"/>
                  <a:pt x="5367" y="4626"/>
                </a:cubicBezTo>
                <a:cubicBezTo>
                  <a:pt x="5333" y="4666"/>
                  <a:pt x="5326" y="4663"/>
                  <a:pt x="5297" y="4593"/>
                </a:cubicBezTo>
                <a:cubicBezTo>
                  <a:pt x="5279" y="4550"/>
                  <a:pt x="5255" y="4517"/>
                  <a:pt x="5243" y="4517"/>
                </a:cubicBezTo>
                <a:cubicBezTo>
                  <a:pt x="5208" y="4517"/>
                  <a:pt x="5139" y="4387"/>
                  <a:pt x="5139" y="4321"/>
                </a:cubicBezTo>
                <a:cubicBezTo>
                  <a:pt x="5139" y="4287"/>
                  <a:pt x="5130" y="4260"/>
                  <a:pt x="5120" y="4260"/>
                </a:cubicBezTo>
                <a:cubicBezTo>
                  <a:pt x="5097" y="4260"/>
                  <a:pt x="5048" y="4150"/>
                  <a:pt x="5060" y="4124"/>
                </a:cubicBezTo>
                <a:cubicBezTo>
                  <a:pt x="5064" y="4114"/>
                  <a:pt x="5046" y="4076"/>
                  <a:pt x="5020" y="4039"/>
                </a:cubicBezTo>
                <a:cubicBezTo>
                  <a:pt x="4993" y="4002"/>
                  <a:pt x="4961" y="3934"/>
                  <a:pt x="4951" y="3889"/>
                </a:cubicBezTo>
                <a:cubicBezTo>
                  <a:pt x="4940" y="3844"/>
                  <a:pt x="4910" y="3770"/>
                  <a:pt x="4883" y="3725"/>
                </a:cubicBezTo>
                <a:cubicBezTo>
                  <a:pt x="4857" y="3680"/>
                  <a:pt x="4835" y="3622"/>
                  <a:pt x="4835" y="3593"/>
                </a:cubicBezTo>
                <a:cubicBezTo>
                  <a:pt x="4835" y="3564"/>
                  <a:pt x="4831" y="3550"/>
                  <a:pt x="4826" y="3561"/>
                </a:cubicBezTo>
                <a:cubicBezTo>
                  <a:pt x="4821" y="3573"/>
                  <a:pt x="4793" y="3540"/>
                  <a:pt x="4764" y="3491"/>
                </a:cubicBezTo>
                <a:cubicBezTo>
                  <a:pt x="4735" y="3441"/>
                  <a:pt x="4700" y="3393"/>
                  <a:pt x="4686" y="3381"/>
                </a:cubicBezTo>
                <a:cubicBezTo>
                  <a:pt x="4659" y="3359"/>
                  <a:pt x="4653" y="3278"/>
                  <a:pt x="4676" y="3246"/>
                </a:cubicBezTo>
                <a:cubicBezTo>
                  <a:pt x="4684" y="3234"/>
                  <a:pt x="4675" y="3181"/>
                  <a:pt x="4653" y="3117"/>
                </a:cubicBezTo>
                <a:cubicBezTo>
                  <a:pt x="4617" y="3011"/>
                  <a:pt x="4611" y="2884"/>
                  <a:pt x="4643" y="2898"/>
                </a:cubicBezTo>
                <a:cubicBezTo>
                  <a:pt x="4651" y="2902"/>
                  <a:pt x="4662" y="2876"/>
                  <a:pt x="4666" y="2842"/>
                </a:cubicBezTo>
                <a:cubicBezTo>
                  <a:pt x="4674" y="2767"/>
                  <a:pt x="4653" y="2757"/>
                  <a:pt x="4641" y="2829"/>
                </a:cubicBezTo>
                <a:cubicBezTo>
                  <a:pt x="4634" y="2868"/>
                  <a:pt x="4627" y="2872"/>
                  <a:pt x="4604" y="2845"/>
                </a:cubicBezTo>
                <a:cubicBezTo>
                  <a:pt x="4583" y="2820"/>
                  <a:pt x="4577" y="2783"/>
                  <a:pt x="4580" y="2701"/>
                </a:cubicBezTo>
                <a:cubicBezTo>
                  <a:pt x="4582" y="2640"/>
                  <a:pt x="4578" y="2598"/>
                  <a:pt x="4571" y="2607"/>
                </a:cubicBezTo>
                <a:cubicBezTo>
                  <a:pt x="4553" y="2633"/>
                  <a:pt x="4516" y="2554"/>
                  <a:pt x="4516" y="2489"/>
                </a:cubicBezTo>
                <a:cubicBezTo>
                  <a:pt x="4516" y="2458"/>
                  <a:pt x="4507" y="2423"/>
                  <a:pt x="4495" y="2413"/>
                </a:cubicBezTo>
                <a:cubicBezTo>
                  <a:pt x="4483" y="2403"/>
                  <a:pt x="4473" y="2374"/>
                  <a:pt x="4473" y="2348"/>
                </a:cubicBezTo>
                <a:cubicBezTo>
                  <a:pt x="4473" y="2322"/>
                  <a:pt x="4457" y="2263"/>
                  <a:pt x="4436" y="2217"/>
                </a:cubicBezTo>
                <a:cubicBezTo>
                  <a:pt x="4416" y="2172"/>
                  <a:pt x="4402" y="2122"/>
                  <a:pt x="4407" y="2106"/>
                </a:cubicBezTo>
                <a:cubicBezTo>
                  <a:pt x="4411" y="2091"/>
                  <a:pt x="4405" y="2070"/>
                  <a:pt x="4394" y="2061"/>
                </a:cubicBezTo>
                <a:cubicBezTo>
                  <a:pt x="4366" y="2037"/>
                  <a:pt x="4268" y="1561"/>
                  <a:pt x="4277" y="1494"/>
                </a:cubicBezTo>
                <a:cubicBezTo>
                  <a:pt x="4282" y="1462"/>
                  <a:pt x="4268" y="1403"/>
                  <a:pt x="4243" y="1345"/>
                </a:cubicBezTo>
                <a:cubicBezTo>
                  <a:pt x="4207" y="1265"/>
                  <a:pt x="4199" y="1217"/>
                  <a:pt x="4195" y="1066"/>
                </a:cubicBezTo>
                <a:cubicBezTo>
                  <a:pt x="4192" y="960"/>
                  <a:pt x="4197" y="882"/>
                  <a:pt x="4205" y="881"/>
                </a:cubicBezTo>
                <a:cubicBezTo>
                  <a:pt x="4244" y="873"/>
                  <a:pt x="4273" y="588"/>
                  <a:pt x="4240" y="542"/>
                </a:cubicBezTo>
                <a:cubicBezTo>
                  <a:pt x="4232" y="531"/>
                  <a:pt x="4229" y="500"/>
                  <a:pt x="4233" y="475"/>
                </a:cubicBezTo>
                <a:cubicBezTo>
                  <a:pt x="4238" y="448"/>
                  <a:pt x="4221" y="390"/>
                  <a:pt x="4194" y="336"/>
                </a:cubicBezTo>
                <a:cubicBezTo>
                  <a:pt x="4155" y="259"/>
                  <a:pt x="4150" y="232"/>
                  <a:pt x="4163" y="184"/>
                </a:cubicBezTo>
                <a:cubicBezTo>
                  <a:pt x="4180" y="121"/>
                  <a:pt x="4174" y="34"/>
                  <a:pt x="4154" y="61"/>
                </a:cubicBezTo>
                <a:cubicBezTo>
                  <a:pt x="4148" y="70"/>
                  <a:pt x="4126" y="65"/>
                  <a:pt x="4107" y="48"/>
                </a:cubicBezTo>
                <a:cubicBezTo>
                  <a:pt x="4083" y="28"/>
                  <a:pt x="4053" y="32"/>
                  <a:pt x="4016" y="61"/>
                </a:cubicBezTo>
                <a:cubicBezTo>
                  <a:pt x="3980" y="88"/>
                  <a:pt x="3948" y="93"/>
                  <a:pt x="3927" y="75"/>
                </a:cubicBezTo>
                <a:cubicBezTo>
                  <a:pt x="3897" y="50"/>
                  <a:pt x="3894" y="55"/>
                  <a:pt x="3902" y="123"/>
                </a:cubicBezTo>
                <a:cubicBezTo>
                  <a:pt x="3909" y="184"/>
                  <a:pt x="3901" y="210"/>
                  <a:pt x="3858" y="267"/>
                </a:cubicBezTo>
                <a:cubicBezTo>
                  <a:pt x="3829" y="305"/>
                  <a:pt x="3800" y="329"/>
                  <a:pt x="3795" y="322"/>
                </a:cubicBezTo>
                <a:cubicBezTo>
                  <a:pt x="3789" y="314"/>
                  <a:pt x="3786" y="379"/>
                  <a:pt x="3789" y="466"/>
                </a:cubicBezTo>
                <a:cubicBezTo>
                  <a:pt x="3792" y="584"/>
                  <a:pt x="3787" y="631"/>
                  <a:pt x="3771" y="644"/>
                </a:cubicBezTo>
                <a:cubicBezTo>
                  <a:pt x="3753" y="660"/>
                  <a:pt x="3755" y="682"/>
                  <a:pt x="3782" y="789"/>
                </a:cubicBezTo>
                <a:cubicBezTo>
                  <a:pt x="3813" y="910"/>
                  <a:pt x="3813" y="919"/>
                  <a:pt x="3789" y="960"/>
                </a:cubicBezTo>
                <a:cubicBezTo>
                  <a:pt x="3766" y="998"/>
                  <a:pt x="3765" y="1005"/>
                  <a:pt x="3785" y="1022"/>
                </a:cubicBezTo>
                <a:cubicBezTo>
                  <a:pt x="3809" y="1042"/>
                  <a:pt x="3858" y="1259"/>
                  <a:pt x="3852" y="1313"/>
                </a:cubicBezTo>
                <a:cubicBezTo>
                  <a:pt x="3850" y="1329"/>
                  <a:pt x="3859" y="1324"/>
                  <a:pt x="3872" y="1300"/>
                </a:cubicBezTo>
                <a:cubicBezTo>
                  <a:pt x="3901" y="1247"/>
                  <a:pt x="3911" y="1272"/>
                  <a:pt x="3918" y="1403"/>
                </a:cubicBezTo>
                <a:cubicBezTo>
                  <a:pt x="3921" y="1460"/>
                  <a:pt x="3933" y="1519"/>
                  <a:pt x="3945" y="1533"/>
                </a:cubicBezTo>
                <a:cubicBezTo>
                  <a:pt x="3957" y="1548"/>
                  <a:pt x="3966" y="1588"/>
                  <a:pt x="3966" y="1621"/>
                </a:cubicBezTo>
                <a:cubicBezTo>
                  <a:pt x="3966" y="1655"/>
                  <a:pt x="3974" y="1722"/>
                  <a:pt x="3983" y="1771"/>
                </a:cubicBezTo>
                <a:cubicBezTo>
                  <a:pt x="3992" y="1821"/>
                  <a:pt x="3998" y="1886"/>
                  <a:pt x="3996" y="1916"/>
                </a:cubicBezTo>
                <a:cubicBezTo>
                  <a:pt x="3995" y="1945"/>
                  <a:pt x="4004" y="2023"/>
                  <a:pt x="4016" y="2089"/>
                </a:cubicBezTo>
                <a:cubicBezTo>
                  <a:pt x="4046" y="2245"/>
                  <a:pt x="4055" y="2365"/>
                  <a:pt x="4041" y="2408"/>
                </a:cubicBezTo>
                <a:cubicBezTo>
                  <a:pt x="4018" y="2477"/>
                  <a:pt x="4031" y="2567"/>
                  <a:pt x="4066" y="2586"/>
                </a:cubicBezTo>
                <a:cubicBezTo>
                  <a:pt x="4094" y="2600"/>
                  <a:pt x="4103" y="2630"/>
                  <a:pt x="4108" y="2715"/>
                </a:cubicBezTo>
                <a:cubicBezTo>
                  <a:pt x="4111" y="2775"/>
                  <a:pt x="4131" y="2876"/>
                  <a:pt x="4154" y="2939"/>
                </a:cubicBezTo>
                <a:cubicBezTo>
                  <a:pt x="4186" y="3030"/>
                  <a:pt x="4192" y="3069"/>
                  <a:pt x="4181" y="3129"/>
                </a:cubicBezTo>
                <a:cubicBezTo>
                  <a:pt x="4171" y="3190"/>
                  <a:pt x="4173" y="3200"/>
                  <a:pt x="4190" y="3186"/>
                </a:cubicBezTo>
                <a:cubicBezTo>
                  <a:pt x="4212" y="3167"/>
                  <a:pt x="4248" y="3269"/>
                  <a:pt x="4232" y="3304"/>
                </a:cubicBezTo>
                <a:cubicBezTo>
                  <a:pt x="4221" y="3328"/>
                  <a:pt x="4255" y="3466"/>
                  <a:pt x="4280" y="3498"/>
                </a:cubicBezTo>
                <a:cubicBezTo>
                  <a:pt x="4291" y="3512"/>
                  <a:pt x="4296" y="3536"/>
                  <a:pt x="4292" y="3552"/>
                </a:cubicBezTo>
                <a:cubicBezTo>
                  <a:pt x="4287" y="3569"/>
                  <a:pt x="4289" y="3584"/>
                  <a:pt x="4296" y="3584"/>
                </a:cubicBezTo>
                <a:cubicBezTo>
                  <a:pt x="4314" y="3584"/>
                  <a:pt x="4411" y="3879"/>
                  <a:pt x="4417" y="3953"/>
                </a:cubicBezTo>
                <a:cubicBezTo>
                  <a:pt x="4421" y="4002"/>
                  <a:pt x="4414" y="4016"/>
                  <a:pt x="4389" y="4014"/>
                </a:cubicBezTo>
                <a:cubicBezTo>
                  <a:pt x="4371" y="4013"/>
                  <a:pt x="4357" y="4024"/>
                  <a:pt x="4357" y="4039"/>
                </a:cubicBezTo>
                <a:cubicBezTo>
                  <a:pt x="4357" y="4065"/>
                  <a:pt x="4368" y="4071"/>
                  <a:pt x="4419" y="4078"/>
                </a:cubicBezTo>
                <a:cubicBezTo>
                  <a:pt x="4433" y="4080"/>
                  <a:pt x="4442" y="4093"/>
                  <a:pt x="4440" y="4106"/>
                </a:cubicBezTo>
                <a:cubicBezTo>
                  <a:pt x="4438" y="4119"/>
                  <a:pt x="4452" y="4153"/>
                  <a:pt x="4470" y="4182"/>
                </a:cubicBezTo>
                <a:cubicBezTo>
                  <a:pt x="4500" y="4228"/>
                  <a:pt x="4501" y="4239"/>
                  <a:pt x="4483" y="4286"/>
                </a:cubicBezTo>
                <a:cubicBezTo>
                  <a:pt x="4449" y="4375"/>
                  <a:pt x="4443" y="4444"/>
                  <a:pt x="4470" y="4439"/>
                </a:cubicBezTo>
                <a:cubicBezTo>
                  <a:pt x="4499" y="4435"/>
                  <a:pt x="4496" y="4547"/>
                  <a:pt x="4466" y="4600"/>
                </a:cubicBezTo>
                <a:cubicBezTo>
                  <a:pt x="4451" y="4626"/>
                  <a:pt x="4450" y="4644"/>
                  <a:pt x="4462" y="4670"/>
                </a:cubicBezTo>
                <a:cubicBezTo>
                  <a:pt x="4486" y="4725"/>
                  <a:pt x="4488" y="4943"/>
                  <a:pt x="4465" y="5000"/>
                </a:cubicBezTo>
                <a:cubicBezTo>
                  <a:pt x="4454" y="5028"/>
                  <a:pt x="4442" y="5118"/>
                  <a:pt x="4438" y="5203"/>
                </a:cubicBezTo>
                <a:cubicBezTo>
                  <a:pt x="4434" y="5288"/>
                  <a:pt x="4423" y="5377"/>
                  <a:pt x="4414" y="5402"/>
                </a:cubicBezTo>
                <a:cubicBezTo>
                  <a:pt x="4405" y="5428"/>
                  <a:pt x="4403" y="5448"/>
                  <a:pt x="4409" y="5448"/>
                </a:cubicBezTo>
                <a:cubicBezTo>
                  <a:pt x="4416" y="5448"/>
                  <a:pt x="4413" y="5466"/>
                  <a:pt x="4404" y="5487"/>
                </a:cubicBezTo>
                <a:cubicBezTo>
                  <a:pt x="4392" y="5514"/>
                  <a:pt x="4391" y="5537"/>
                  <a:pt x="4402" y="5566"/>
                </a:cubicBezTo>
                <a:cubicBezTo>
                  <a:pt x="4413" y="5597"/>
                  <a:pt x="4407" y="5638"/>
                  <a:pt x="4377" y="5723"/>
                </a:cubicBezTo>
                <a:cubicBezTo>
                  <a:pt x="4341" y="5830"/>
                  <a:pt x="4333" y="5838"/>
                  <a:pt x="4272" y="5829"/>
                </a:cubicBezTo>
                <a:cubicBezTo>
                  <a:pt x="4222" y="5822"/>
                  <a:pt x="4206" y="5807"/>
                  <a:pt x="4210" y="5771"/>
                </a:cubicBezTo>
                <a:cubicBezTo>
                  <a:pt x="4213" y="5738"/>
                  <a:pt x="4203" y="5747"/>
                  <a:pt x="4180" y="5796"/>
                </a:cubicBezTo>
                <a:cubicBezTo>
                  <a:pt x="4161" y="5835"/>
                  <a:pt x="4129" y="5867"/>
                  <a:pt x="4110" y="5866"/>
                </a:cubicBezTo>
                <a:cubicBezTo>
                  <a:pt x="4050" y="5862"/>
                  <a:pt x="3973" y="5916"/>
                  <a:pt x="3973" y="5963"/>
                </a:cubicBezTo>
                <a:cubicBezTo>
                  <a:pt x="3973" y="5988"/>
                  <a:pt x="3944" y="6031"/>
                  <a:pt x="3908" y="6060"/>
                </a:cubicBezTo>
                <a:cubicBezTo>
                  <a:pt x="3873" y="6089"/>
                  <a:pt x="3834" y="6123"/>
                  <a:pt x="3822" y="6134"/>
                </a:cubicBezTo>
                <a:cubicBezTo>
                  <a:pt x="3810" y="6145"/>
                  <a:pt x="3777" y="6160"/>
                  <a:pt x="3749" y="6168"/>
                </a:cubicBezTo>
                <a:cubicBezTo>
                  <a:pt x="3721" y="6176"/>
                  <a:pt x="3699" y="6185"/>
                  <a:pt x="3699" y="6189"/>
                </a:cubicBezTo>
                <a:cubicBezTo>
                  <a:pt x="3699" y="6192"/>
                  <a:pt x="3666" y="6201"/>
                  <a:pt x="3626" y="6206"/>
                </a:cubicBezTo>
                <a:cubicBezTo>
                  <a:pt x="3586" y="6212"/>
                  <a:pt x="3541" y="6222"/>
                  <a:pt x="3525" y="6228"/>
                </a:cubicBezTo>
                <a:cubicBezTo>
                  <a:pt x="3505" y="6234"/>
                  <a:pt x="3497" y="6222"/>
                  <a:pt x="3501" y="6189"/>
                </a:cubicBezTo>
                <a:cubicBezTo>
                  <a:pt x="3504" y="6162"/>
                  <a:pt x="3510" y="6097"/>
                  <a:pt x="3514" y="6044"/>
                </a:cubicBezTo>
                <a:cubicBezTo>
                  <a:pt x="3517" y="5991"/>
                  <a:pt x="3533" y="5886"/>
                  <a:pt x="3548" y="5810"/>
                </a:cubicBezTo>
                <a:cubicBezTo>
                  <a:pt x="3563" y="5734"/>
                  <a:pt x="3573" y="5659"/>
                  <a:pt x="3569" y="5646"/>
                </a:cubicBezTo>
                <a:cubicBezTo>
                  <a:pt x="3560" y="5613"/>
                  <a:pt x="3522" y="4924"/>
                  <a:pt x="3510" y="4580"/>
                </a:cubicBezTo>
                <a:cubicBezTo>
                  <a:pt x="3505" y="4430"/>
                  <a:pt x="3493" y="4279"/>
                  <a:pt x="3483" y="4244"/>
                </a:cubicBezTo>
                <a:cubicBezTo>
                  <a:pt x="3468" y="4192"/>
                  <a:pt x="3463" y="3851"/>
                  <a:pt x="3475" y="3776"/>
                </a:cubicBezTo>
                <a:cubicBezTo>
                  <a:pt x="3476" y="3768"/>
                  <a:pt x="3475" y="3746"/>
                  <a:pt x="3473" y="3729"/>
                </a:cubicBezTo>
                <a:cubicBezTo>
                  <a:pt x="3471" y="3711"/>
                  <a:pt x="3465" y="3620"/>
                  <a:pt x="3459" y="3528"/>
                </a:cubicBezTo>
                <a:cubicBezTo>
                  <a:pt x="3453" y="3435"/>
                  <a:pt x="3438" y="3314"/>
                  <a:pt x="3425" y="3258"/>
                </a:cubicBezTo>
                <a:cubicBezTo>
                  <a:pt x="3411" y="3197"/>
                  <a:pt x="3402" y="3075"/>
                  <a:pt x="3402" y="2956"/>
                </a:cubicBezTo>
                <a:cubicBezTo>
                  <a:pt x="3402" y="2806"/>
                  <a:pt x="3394" y="2736"/>
                  <a:pt x="3373" y="2674"/>
                </a:cubicBezTo>
                <a:cubicBezTo>
                  <a:pt x="3343" y="2590"/>
                  <a:pt x="3339" y="2391"/>
                  <a:pt x="3365" y="2299"/>
                </a:cubicBezTo>
                <a:cubicBezTo>
                  <a:pt x="3374" y="2264"/>
                  <a:pt x="3371" y="2260"/>
                  <a:pt x="3353" y="2276"/>
                </a:cubicBezTo>
                <a:cubicBezTo>
                  <a:pt x="3337" y="2289"/>
                  <a:pt x="3325" y="2277"/>
                  <a:pt x="3319" y="2240"/>
                </a:cubicBezTo>
                <a:cubicBezTo>
                  <a:pt x="3315" y="2210"/>
                  <a:pt x="3303" y="2163"/>
                  <a:pt x="3293" y="2136"/>
                </a:cubicBezTo>
                <a:cubicBezTo>
                  <a:pt x="3271" y="2076"/>
                  <a:pt x="3239" y="1788"/>
                  <a:pt x="3250" y="1750"/>
                </a:cubicBezTo>
                <a:cubicBezTo>
                  <a:pt x="3254" y="1735"/>
                  <a:pt x="3250" y="1713"/>
                  <a:pt x="3242" y="1701"/>
                </a:cubicBezTo>
                <a:cubicBezTo>
                  <a:pt x="3233" y="1689"/>
                  <a:pt x="3229" y="1660"/>
                  <a:pt x="3234" y="1636"/>
                </a:cubicBezTo>
                <a:cubicBezTo>
                  <a:pt x="3238" y="1611"/>
                  <a:pt x="3223" y="1546"/>
                  <a:pt x="3200" y="1491"/>
                </a:cubicBezTo>
                <a:cubicBezTo>
                  <a:pt x="3174" y="1426"/>
                  <a:pt x="3161" y="1368"/>
                  <a:pt x="3166" y="1327"/>
                </a:cubicBezTo>
                <a:cubicBezTo>
                  <a:pt x="3170" y="1292"/>
                  <a:pt x="3165" y="1229"/>
                  <a:pt x="3155" y="1186"/>
                </a:cubicBezTo>
                <a:cubicBezTo>
                  <a:pt x="3140" y="1125"/>
                  <a:pt x="3140" y="1089"/>
                  <a:pt x="3154" y="1025"/>
                </a:cubicBezTo>
                <a:cubicBezTo>
                  <a:pt x="3174" y="925"/>
                  <a:pt x="3175" y="904"/>
                  <a:pt x="3156" y="930"/>
                </a:cubicBezTo>
                <a:cubicBezTo>
                  <a:pt x="3137" y="956"/>
                  <a:pt x="3066" y="784"/>
                  <a:pt x="3075" y="733"/>
                </a:cubicBezTo>
                <a:cubicBezTo>
                  <a:pt x="3083" y="685"/>
                  <a:pt x="3040" y="425"/>
                  <a:pt x="3019" y="392"/>
                </a:cubicBezTo>
                <a:cubicBezTo>
                  <a:pt x="3010" y="380"/>
                  <a:pt x="3003" y="329"/>
                  <a:pt x="3003" y="279"/>
                </a:cubicBezTo>
                <a:cubicBezTo>
                  <a:pt x="3002" y="218"/>
                  <a:pt x="2995" y="193"/>
                  <a:pt x="2980" y="198"/>
                </a:cubicBezTo>
                <a:cubicBezTo>
                  <a:pt x="2968" y="203"/>
                  <a:pt x="2937" y="156"/>
                  <a:pt x="2911" y="94"/>
                </a:cubicBezTo>
                <a:cubicBezTo>
                  <a:pt x="2892" y="47"/>
                  <a:pt x="2879" y="20"/>
                  <a:pt x="2868" y="8"/>
                </a:cubicBezTo>
                <a:close/>
                <a:moveTo>
                  <a:pt x="2532" y="528"/>
                </a:moveTo>
                <a:cubicBezTo>
                  <a:pt x="2524" y="528"/>
                  <a:pt x="2521" y="542"/>
                  <a:pt x="2526" y="560"/>
                </a:cubicBezTo>
                <a:cubicBezTo>
                  <a:pt x="2531" y="578"/>
                  <a:pt x="2537" y="592"/>
                  <a:pt x="2541" y="592"/>
                </a:cubicBezTo>
                <a:cubicBezTo>
                  <a:pt x="2544" y="592"/>
                  <a:pt x="2547" y="578"/>
                  <a:pt x="2547" y="560"/>
                </a:cubicBezTo>
                <a:cubicBezTo>
                  <a:pt x="2547" y="542"/>
                  <a:pt x="2540" y="528"/>
                  <a:pt x="2532" y="528"/>
                </a:cubicBezTo>
                <a:close/>
                <a:moveTo>
                  <a:pt x="12391" y="528"/>
                </a:moveTo>
                <a:cubicBezTo>
                  <a:pt x="12383" y="528"/>
                  <a:pt x="12380" y="542"/>
                  <a:pt x="12385" y="560"/>
                </a:cubicBezTo>
                <a:cubicBezTo>
                  <a:pt x="12390" y="578"/>
                  <a:pt x="12396" y="592"/>
                  <a:pt x="12400" y="592"/>
                </a:cubicBezTo>
                <a:cubicBezTo>
                  <a:pt x="12403" y="592"/>
                  <a:pt x="12407" y="578"/>
                  <a:pt x="12407" y="560"/>
                </a:cubicBezTo>
                <a:cubicBezTo>
                  <a:pt x="12407" y="542"/>
                  <a:pt x="12399" y="528"/>
                  <a:pt x="12391" y="528"/>
                </a:cubicBezTo>
                <a:close/>
                <a:moveTo>
                  <a:pt x="9932" y="720"/>
                </a:moveTo>
                <a:cubicBezTo>
                  <a:pt x="9924" y="720"/>
                  <a:pt x="9916" y="736"/>
                  <a:pt x="9916" y="754"/>
                </a:cubicBezTo>
                <a:cubicBezTo>
                  <a:pt x="9916" y="772"/>
                  <a:pt x="9919" y="786"/>
                  <a:pt x="9923" y="786"/>
                </a:cubicBezTo>
                <a:cubicBezTo>
                  <a:pt x="9926" y="786"/>
                  <a:pt x="9933" y="772"/>
                  <a:pt x="9938" y="754"/>
                </a:cubicBezTo>
                <a:cubicBezTo>
                  <a:pt x="9943" y="736"/>
                  <a:pt x="9940" y="720"/>
                  <a:pt x="9932" y="720"/>
                </a:cubicBezTo>
                <a:close/>
                <a:moveTo>
                  <a:pt x="19378" y="786"/>
                </a:moveTo>
                <a:cubicBezTo>
                  <a:pt x="19375" y="786"/>
                  <a:pt x="19368" y="800"/>
                  <a:pt x="19363" y="817"/>
                </a:cubicBezTo>
                <a:cubicBezTo>
                  <a:pt x="19358" y="835"/>
                  <a:pt x="19361" y="849"/>
                  <a:pt x="19370" y="849"/>
                </a:cubicBezTo>
                <a:cubicBezTo>
                  <a:pt x="19378" y="849"/>
                  <a:pt x="19385" y="835"/>
                  <a:pt x="19385" y="817"/>
                </a:cubicBezTo>
                <a:cubicBezTo>
                  <a:pt x="19385" y="800"/>
                  <a:pt x="19382" y="786"/>
                  <a:pt x="19378" y="786"/>
                </a:cubicBezTo>
                <a:close/>
                <a:moveTo>
                  <a:pt x="4299" y="1188"/>
                </a:moveTo>
                <a:cubicBezTo>
                  <a:pt x="4291" y="1177"/>
                  <a:pt x="4285" y="1197"/>
                  <a:pt x="4285" y="1233"/>
                </a:cubicBezTo>
                <a:cubicBezTo>
                  <a:pt x="4285" y="1270"/>
                  <a:pt x="4291" y="1300"/>
                  <a:pt x="4299" y="1300"/>
                </a:cubicBezTo>
                <a:cubicBezTo>
                  <a:pt x="4307" y="1300"/>
                  <a:pt x="4314" y="1278"/>
                  <a:pt x="4314" y="1253"/>
                </a:cubicBezTo>
                <a:cubicBezTo>
                  <a:pt x="4314" y="1227"/>
                  <a:pt x="4307" y="1199"/>
                  <a:pt x="4299" y="1188"/>
                </a:cubicBezTo>
                <a:close/>
                <a:moveTo>
                  <a:pt x="15389" y="1540"/>
                </a:moveTo>
                <a:cubicBezTo>
                  <a:pt x="15381" y="1529"/>
                  <a:pt x="15375" y="1536"/>
                  <a:pt x="15375" y="1554"/>
                </a:cubicBezTo>
                <a:cubicBezTo>
                  <a:pt x="15375" y="1573"/>
                  <a:pt x="15381" y="1590"/>
                  <a:pt x="15389" y="1590"/>
                </a:cubicBezTo>
                <a:cubicBezTo>
                  <a:pt x="15397" y="1590"/>
                  <a:pt x="15403" y="1583"/>
                  <a:pt x="15403" y="1576"/>
                </a:cubicBezTo>
                <a:cubicBezTo>
                  <a:pt x="15403" y="1568"/>
                  <a:pt x="15397" y="1551"/>
                  <a:pt x="15389" y="1540"/>
                </a:cubicBezTo>
                <a:close/>
                <a:moveTo>
                  <a:pt x="17937" y="2699"/>
                </a:moveTo>
                <a:cubicBezTo>
                  <a:pt x="17929" y="2710"/>
                  <a:pt x="17923" y="2732"/>
                  <a:pt x="17923" y="2748"/>
                </a:cubicBezTo>
                <a:cubicBezTo>
                  <a:pt x="17923" y="2795"/>
                  <a:pt x="17933" y="2785"/>
                  <a:pt x="17942" y="2729"/>
                </a:cubicBezTo>
                <a:cubicBezTo>
                  <a:pt x="17947" y="2700"/>
                  <a:pt x="17945" y="2688"/>
                  <a:pt x="17937" y="2699"/>
                </a:cubicBezTo>
                <a:close/>
                <a:moveTo>
                  <a:pt x="8454" y="3422"/>
                </a:moveTo>
                <a:cubicBezTo>
                  <a:pt x="8446" y="3422"/>
                  <a:pt x="8440" y="3438"/>
                  <a:pt x="8440" y="3455"/>
                </a:cubicBezTo>
                <a:cubicBezTo>
                  <a:pt x="8440" y="3473"/>
                  <a:pt x="8446" y="3487"/>
                  <a:pt x="8454" y="3487"/>
                </a:cubicBezTo>
                <a:cubicBezTo>
                  <a:pt x="8462" y="3487"/>
                  <a:pt x="8468" y="3473"/>
                  <a:pt x="8468" y="3455"/>
                </a:cubicBezTo>
                <a:cubicBezTo>
                  <a:pt x="8468" y="3438"/>
                  <a:pt x="8462" y="3422"/>
                  <a:pt x="8454" y="3422"/>
                </a:cubicBezTo>
                <a:close/>
                <a:moveTo>
                  <a:pt x="8454" y="3519"/>
                </a:moveTo>
                <a:cubicBezTo>
                  <a:pt x="8446" y="3519"/>
                  <a:pt x="8440" y="3533"/>
                  <a:pt x="8440" y="3551"/>
                </a:cubicBezTo>
                <a:cubicBezTo>
                  <a:pt x="8440" y="3568"/>
                  <a:pt x="8446" y="3584"/>
                  <a:pt x="8454" y="3584"/>
                </a:cubicBezTo>
                <a:cubicBezTo>
                  <a:pt x="8462" y="3584"/>
                  <a:pt x="8468" y="3568"/>
                  <a:pt x="8468" y="3551"/>
                </a:cubicBezTo>
                <a:cubicBezTo>
                  <a:pt x="8468" y="3533"/>
                  <a:pt x="8462" y="3519"/>
                  <a:pt x="8454" y="3519"/>
                </a:cubicBezTo>
                <a:close/>
                <a:moveTo>
                  <a:pt x="20113" y="4335"/>
                </a:moveTo>
                <a:cubicBezTo>
                  <a:pt x="20111" y="4339"/>
                  <a:pt x="20110" y="4350"/>
                  <a:pt x="20109" y="4369"/>
                </a:cubicBezTo>
                <a:cubicBezTo>
                  <a:pt x="20109" y="4403"/>
                  <a:pt x="20112" y="4422"/>
                  <a:pt x="20117" y="4411"/>
                </a:cubicBezTo>
                <a:cubicBezTo>
                  <a:pt x="20122" y="4401"/>
                  <a:pt x="20122" y="4373"/>
                  <a:pt x="20118" y="4349"/>
                </a:cubicBezTo>
                <a:cubicBezTo>
                  <a:pt x="20116" y="4337"/>
                  <a:pt x="20114" y="4332"/>
                  <a:pt x="20113" y="4335"/>
                </a:cubicBezTo>
                <a:close/>
                <a:moveTo>
                  <a:pt x="20118" y="4903"/>
                </a:moveTo>
                <a:cubicBezTo>
                  <a:pt x="20108" y="4904"/>
                  <a:pt x="20110" y="4916"/>
                  <a:pt x="20123" y="4935"/>
                </a:cubicBezTo>
                <a:cubicBezTo>
                  <a:pt x="20151" y="4975"/>
                  <a:pt x="20155" y="4975"/>
                  <a:pt x="20144" y="4935"/>
                </a:cubicBezTo>
                <a:cubicBezTo>
                  <a:pt x="20139" y="4917"/>
                  <a:pt x="20128" y="4903"/>
                  <a:pt x="20118" y="4903"/>
                </a:cubicBezTo>
                <a:close/>
                <a:moveTo>
                  <a:pt x="3884" y="5739"/>
                </a:moveTo>
                <a:cubicBezTo>
                  <a:pt x="3866" y="5739"/>
                  <a:pt x="3848" y="5753"/>
                  <a:pt x="3843" y="5771"/>
                </a:cubicBezTo>
                <a:cubicBezTo>
                  <a:pt x="3832" y="5812"/>
                  <a:pt x="3866" y="5812"/>
                  <a:pt x="3894" y="5771"/>
                </a:cubicBezTo>
                <a:cubicBezTo>
                  <a:pt x="3912" y="5745"/>
                  <a:pt x="3910" y="5739"/>
                  <a:pt x="3884" y="5739"/>
                </a:cubicBezTo>
                <a:close/>
                <a:moveTo>
                  <a:pt x="3782" y="5852"/>
                </a:moveTo>
                <a:cubicBezTo>
                  <a:pt x="3779" y="5857"/>
                  <a:pt x="3778" y="5868"/>
                  <a:pt x="3778" y="5882"/>
                </a:cubicBezTo>
                <a:cubicBezTo>
                  <a:pt x="3778" y="5938"/>
                  <a:pt x="3786" y="5946"/>
                  <a:pt x="3799" y="5901"/>
                </a:cubicBezTo>
                <a:cubicBezTo>
                  <a:pt x="3803" y="5885"/>
                  <a:pt x="3801" y="5863"/>
                  <a:pt x="3792" y="5852"/>
                </a:cubicBezTo>
                <a:cubicBezTo>
                  <a:pt x="3788" y="5846"/>
                  <a:pt x="3785" y="5847"/>
                  <a:pt x="3782" y="5852"/>
                </a:cubicBezTo>
                <a:close/>
                <a:moveTo>
                  <a:pt x="21246" y="10670"/>
                </a:moveTo>
                <a:cubicBezTo>
                  <a:pt x="21235" y="10670"/>
                  <a:pt x="21229" y="10690"/>
                  <a:pt x="21233" y="10714"/>
                </a:cubicBezTo>
                <a:cubicBezTo>
                  <a:pt x="21237" y="10737"/>
                  <a:pt x="21247" y="10748"/>
                  <a:pt x="21254" y="10738"/>
                </a:cubicBezTo>
                <a:cubicBezTo>
                  <a:pt x="21274" y="10711"/>
                  <a:pt x="21269" y="10670"/>
                  <a:pt x="21246" y="10670"/>
                </a:cubicBezTo>
                <a:close/>
                <a:moveTo>
                  <a:pt x="557" y="13029"/>
                </a:moveTo>
                <a:lnTo>
                  <a:pt x="599" y="13131"/>
                </a:lnTo>
                <a:cubicBezTo>
                  <a:pt x="645" y="13241"/>
                  <a:pt x="651" y="13248"/>
                  <a:pt x="651" y="13202"/>
                </a:cubicBezTo>
                <a:cubicBezTo>
                  <a:pt x="651" y="13186"/>
                  <a:pt x="630" y="13141"/>
                  <a:pt x="604" y="13101"/>
                </a:cubicBezTo>
                <a:lnTo>
                  <a:pt x="557" y="13029"/>
                </a:lnTo>
                <a:close/>
                <a:moveTo>
                  <a:pt x="1519" y="14664"/>
                </a:moveTo>
                <a:cubicBezTo>
                  <a:pt x="1511" y="14675"/>
                  <a:pt x="1508" y="14699"/>
                  <a:pt x="1513" y="14715"/>
                </a:cubicBezTo>
                <a:cubicBezTo>
                  <a:pt x="1525" y="14760"/>
                  <a:pt x="1534" y="14750"/>
                  <a:pt x="1534" y="14694"/>
                </a:cubicBezTo>
                <a:cubicBezTo>
                  <a:pt x="1534" y="14666"/>
                  <a:pt x="1527" y="14653"/>
                  <a:pt x="1519" y="14664"/>
                </a:cubicBezTo>
                <a:close/>
                <a:moveTo>
                  <a:pt x="20373" y="18090"/>
                </a:moveTo>
                <a:cubicBezTo>
                  <a:pt x="20351" y="18091"/>
                  <a:pt x="20350" y="18095"/>
                  <a:pt x="20369" y="18122"/>
                </a:cubicBezTo>
                <a:cubicBezTo>
                  <a:pt x="20396" y="18161"/>
                  <a:pt x="20398" y="18161"/>
                  <a:pt x="20398" y="18122"/>
                </a:cubicBezTo>
                <a:cubicBezTo>
                  <a:pt x="20398" y="18104"/>
                  <a:pt x="20387" y="18090"/>
                  <a:pt x="20373" y="18090"/>
                </a:cubicBezTo>
                <a:close/>
                <a:moveTo>
                  <a:pt x="21223" y="19372"/>
                </a:moveTo>
                <a:cubicBezTo>
                  <a:pt x="21153" y="19366"/>
                  <a:pt x="21149" y="19371"/>
                  <a:pt x="21165" y="19439"/>
                </a:cubicBezTo>
                <a:cubicBezTo>
                  <a:pt x="21176" y="19486"/>
                  <a:pt x="21175" y="19521"/>
                  <a:pt x="21162" y="19570"/>
                </a:cubicBezTo>
                <a:cubicBezTo>
                  <a:pt x="21145" y="19630"/>
                  <a:pt x="21149" y="19650"/>
                  <a:pt x="21204" y="19757"/>
                </a:cubicBezTo>
                <a:cubicBezTo>
                  <a:pt x="21302" y="19949"/>
                  <a:pt x="21339" y="20097"/>
                  <a:pt x="21339" y="20302"/>
                </a:cubicBezTo>
                <a:cubicBezTo>
                  <a:pt x="21339" y="20421"/>
                  <a:pt x="21330" y="20511"/>
                  <a:pt x="21311" y="20578"/>
                </a:cubicBezTo>
                <a:cubicBezTo>
                  <a:pt x="21279" y="20691"/>
                  <a:pt x="21170" y="20929"/>
                  <a:pt x="21041" y="21169"/>
                </a:cubicBezTo>
                <a:cubicBezTo>
                  <a:pt x="20937" y="21363"/>
                  <a:pt x="20847" y="21552"/>
                  <a:pt x="20847" y="21577"/>
                </a:cubicBezTo>
                <a:cubicBezTo>
                  <a:pt x="20847" y="21587"/>
                  <a:pt x="21022" y="21596"/>
                  <a:pt x="21237" y="21596"/>
                </a:cubicBezTo>
                <a:lnTo>
                  <a:pt x="21600" y="21596"/>
                </a:lnTo>
                <a:lnTo>
                  <a:pt x="21600" y="19482"/>
                </a:lnTo>
                <a:cubicBezTo>
                  <a:pt x="21565" y="19449"/>
                  <a:pt x="21529" y="19434"/>
                  <a:pt x="21513" y="19455"/>
                </a:cubicBezTo>
                <a:cubicBezTo>
                  <a:pt x="21505" y="19467"/>
                  <a:pt x="21495" y="19457"/>
                  <a:pt x="21490" y="19432"/>
                </a:cubicBezTo>
                <a:cubicBezTo>
                  <a:pt x="21485" y="19399"/>
                  <a:pt x="21451" y="19385"/>
                  <a:pt x="21371" y="19381"/>
                </a:cubicBezTo>
                <a:cubicBezTo>
                  <a:pt x="21309" y="19378"/>
                  <a:pt x="21243" y="19374"/>
                  <a:pt x="21223" y="19372"/>
                </a:cubicBezTo>
                <a:close/>
              </a:path>
            </a:pathLst>
          </a:custGeom>
          <a:effectLst/>
        </p:spPr>
      </p:pic>
      <p:sp>
        <p:nvSpPr>
          <p:cNvPr id="71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Tree>
  </p:cSld>
  <p:clrMapOvr>
    <a:masterClrMapping/>
  </p:clrMapOvr>
  <p:transitio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 name="Du kannst nicht direkt beeinflussen, wie du fühlst"/>
          <p:cNvSpPr txBox="1">
            <a:spLocks noGrp="1"/>
          </p:cNvSpPr>
          <p:nvPr>
            <p:ph type="title"/>
          </p:nvPr>
        </p:nvSpPr>
        <p:spPr>
          <a:prstGeom prst="rect">
            <a:avLst/>
          </a:prstGeom>
        </p:spPr>
        <p:txBody>
          <a:bodyPr/>
          <a:lstStyle>
            <a:lvl1pPr>
              <a:defRPr sz="5600"/>
            </a:lvl1pPr>
          </a:lstStyle>
          <a:p>
            <a:r>
              <a:rPr sz="3200" dirty="0"/>
              <a:t>Du </a:t>
            </a:r>
            <a:r>
              <a:rPr sz="3200" dirty="0" err="1"/>
              <a:t>kannst</a:t>
            </a:r>
            <a:r>
              <a:rPr sz="3200" dirty="0"/>
              <a:t> </a:t>
            </a:r>
            <a:r>
              <a:rPr sz="3200" dirty="0" err="1"/>
              <a:t>nicht</a:t>
            </a:r>
            <a:r>
              <a:rPr sz="3200" dirty="0"/>
              <a:t> </a:t>
            </a:r>
            <a:r>
              <a:rPr sz="3200" dirty="0" err="1"/>
              <a:t>direkt</a:t>
            </a:r>
            <a:r>
              <a:rPr sz="3200" dirty="0"/>
              <a:t> </a:t>
            </a:r>
            <a:r>
              <a:rPr sz="3200" dirty="0" err="1"/>
              <a:t>beeinflussen</a:t>
            </a:r>
            <a:r>
              <a:rPr sz="3200" dirty="0"/>
              <a:t>, </a:t>
            </a:r>
            <a:r>
              <a:rPr sz="3200" dirty="0" err="1"/>
              <a:t>wie</a:t>
            </a:r>
            <a:r>
              <a:rPr sz="3200" dirty="0"/>
              <a:t> du </a:t>
            </a:r>
            <a:r>
              <a:rPr sz="3200" dirty="0" err="1"/>
              <a:t>fühlst</a:t>
            </a:r>
            <a:endParaRPr sz="3200" dirty="0"/>
          </a:p>
        </p:txBody>
      </p:sp>
      <p:pic>
        <p:nvPicPr>
          <p:cNvPr id="1374" name="mann-werkstatt.png" descr="mann-werkstatt.png"/>
          <p:cNvPicPr>
            <a:picLocks noGrp="1" noChangeAspect="1"/>
          </p:cNvPicPr>
          <p:nvPr>
            <p:ph type="pic" idx="13"/>
          </p:nvPr>
        </p:nvPicPr>
        <p:blipFill>
          <a:blip r:embed="rId2"/>
          <a:srcRect/>
          <a:stretch>
            <a:fillRect/>
          </a:stretch>
        </p:blipFill>
        <p:spPr>
          <a:xfrm>
            <a:off x="3102818" y="2088281"/>
            <a:ext cx="3484103" cy="2562891"/>
          </a:xfrm>
          <a:prstGeom prst="rect">
            <a:avLst/>
          </a:prstGeom>
          <a:effectLst/>
        </p:spPr>
      </p:pic>
      <p:sp>
        <p:nvSpPr>
          <p:cNvPr id="137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150</a:t>
            </a:fld>
            <a:endParaRPr/>
          </a:p>
        </p:txBody>
      </p:sp>
    </p:spTree>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 name="Das Gehirn ist wie Computer–Hardware.…"/>
          <p:cNvSpPr txBox="1">
            <a:spLocks noGrp="1"/>
          </p:cNvSpPr>
          <p:nvPr>
            <p:ph type="body" sz="quarter" idx="1"/>
          </p:nvPr>
        </p:nvSpPr>
        <p:spPr>
          <a:xfrm>
            <a:off x="641023" y="2088281"/>
            <a:ext cx="4041791" cy="2278126"/>
          </a:xfrm>
          <a:prstGeom prst="rect">
            <a:avLst/>
          </a:prstGeom>
        </p:spPr>
        <p:txBody>
          <a:bodyPr/>
          <a:lstStyle/>
          <a:p>
            <a:pPr>
              <a:spcBef>
                <a:spcPts val="3164"/>
              </a:spcBef>
              <a:defRPr b="1">
                <a:latin typeface="+mn-lt"/>
                <a:ea typeface="+mn-ea"/>
                <a:cs typeface="+mn-cs"/>
                <a:sym typeface="DIN Light"/>
              </a:defRPr>
            </a:pPr>
            <a:r>
              <a:rPr sz="1800" dirty="0"/>
              <a:t>Das </a:t>
            </a:r>
            <a:r>
              <a:rPr sz="1800" dirty="0" err="1"/>
              <a:t>Gehirn</a:t>
            </a:r>
            <a:r>
              <a:rPr sz="1800" dirty="0"/>
              <a:t> </a:t>
            </a:r>
            <a:r>
              <a:rPr sz="1800" dirty="0" err="1"/>
              <a:t>ist</a:t>
            </a:r>
            <a:r>
              <a:rPr sz="1800" dirty="0"/>
              <a:t> </a:t>
            </a:r>
            <a:r>
              <a:rPr sz="1800" dirty="0" err="1"/>
              <a:t>wie</a:t>
            </a:r>
            <a:r>
              <a:rPr sz="1800" dirty="0"/>
              <a:t> Computer–Hardware.</a:t>
            </a:r>
          </a:p>
          <a:p>
            <a:pPr>
              <a:spcBef>
                <a:spcPts val="3164"/>
              </a:spcBef>
              <a:defRPr b="1">
                <a:latin typeface="+mn-lt"/>
                <a:ea typeface="+mn-ea"/>
                <a:cs typeface="+mn-cs"/>
                <a:sym typeface="DIN Light"/>
              </a:defRPr>
            </a:pPr>
            <a:r>
              <a:rPr sz="1800" dirty="0"/>
              <a:t>Der Verstand </a:t>
            </a:r>
            <a:r>
              <a:rPr sz="1800" dirty="0" err="1"/>
              <a:t>ist</a:t>
            </a:r>
            <a:r>
              <a:rPr sz="1800" dirty="0"/>
              <a:t> </a:t>
            </a:r>
            <a:r>
              <a:rPr sz="1800" dirty="0" err="1"/>
              <a:t>wie</a:t>
            </a:r>
            <a:r>
              <a:rPr sz="1800" dirty="0"/>
              <a:t> Computer–Software.</a:t>
            </a:r>
          </a:p>
        </p:txBody>
      </p:sp>
      <p:sp>
        <p:nvSpPr>
          <p:cNvPr id="1378" name="Gehirn &amp; Verstand"/>
          <p:cNvSpPr txBox="1">
            <a:spLocks noGrp="1"/>
          </p:cNvSpPr>
          <p:nvPr>
            <p:ph type="title"/>
          </p:nvPr>
        </p:nvSpPr>
        <p:spPr>
          <a:prstGeom prst="rect">
            <a:avLst/>
          </a:prstGeom>
        </p:spPr>
        <p:txBody>
          <a:bodyPr/>
          <a:lstStyle/>
          <a:p>
            <a:r>
              <a:t>Gehirn &amp; Verstand</a:t>
            </a:r>
          </a:p>
        </p:txBody>
      </p:sp>
      <p:sp>
        <p:nvSpPr>
          <p:cNvPr id="137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151</a:t>
            </a:fld>
            <a:endParaRPr/>
          </a:p>
        </p:txBody>
      </p:sp>
      <p:grpSp>
        <p:nvGrpSpPr>
          <p:cNvPr id="1382" name="Gruppieren"/>
          <p:cNvGrpSpPr/>
          <p:nvPr/>
        </p:nvGrpSpPr>
        <p:grpSpPr>
          <a:xfrm>
            <a:off x="5279961" y="1483234"/>
            <a:ext cx="1984312" cy="2914664"/>
            <a:chOff x="0" y="0"/>
            <a:chExt cx="3762843" cy="5527066"/>
          </a:xfrm>
        </p:grpSpPr>
        <p:pic>
          <p:nvPicPr>
            <p:cNvPr id="1380" name="mac-software-osx.png" descr="mac-software-osx.png"/>
            <p:cNvPicPr>
              <a:picLocks noChangeAspect="1"/>
            </p:cNvPicPr>
            <p:nvPr/>
          </p:nvPicPr>
          <p:blipFill>
            <a:blip r:embed="rId2"/>
            <a:stretch>
              <a:fillRect/>
            </a:stretch>
          </p:blipFill>
          <p:spPr>
            <a:xfrm>
              <a:off x="486938" y="3456000"/>
              <a:ext cx="2338975" cy="2071067"/>
            </a:xfrm>
            <a:prstGeom prst="rect">
              <a:avLst/>
            </a:prstGeom>
            <a:ln w="12700" cap="flat">
              <a:noFill/>
              <a:miter lim="400000"/>
            </a:ln>
            <a:effectLst/>
          </p:spPr>
        </p:pic>
        <p:pic>
          <p:nvPicPr>
            <p:cNvPr id="1381" name="mac-computer.png" descr="mac-computer.png"/>
            <p:cNvPicPr>
              <a:picLocks noChangeAspect="1"/>
            </p:cNvPicPr>
            <p:nvPr/>
          </p:nvPicPr>
          <p:blipFill>
            <a:blip r:embed="rId3"/>
            <a:stretch>
              <a:fillRect/>
            </a:stretch>
          </p:blipFill>
          <p:spPr>
            <a:xfrm>
              <a:off x="0" y="0"/>
              <a:ext cx="3762844" cy="3325561"/>
            </a:xfrm>
            <a:prstGeom prst="rect">
              <a:avLst/>
            </a:prstGeom>
            <a:ln w="12700" cap="flat">
              <a:noFill/>
              <a:miter lim="400000"/>
            </a:ln>
            <a:effectLst/>
          </p:spPr>
        </p:pic>
      </p:grpSp>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Was du kontrollieren kannst und was nicht"/>
          <p:cNvSpPr txBox="1">
            <a:spLocks noGrp="1"/>
          </p:cNvSpPr>
          <p:nvPr>
            <p:ph type="title"/>
          </p:nvPr>
        </p:nvSpPr>
        <p:spPr>
          <a:prstGeom prst="rect">
            <a:avLst/>
          </a:prstGeom>
        </p:spPr>
        <p:txBody>
          <a:bodyPr/>
          <a:lstStyle/>
          <a:p>
            <a:r>
              <a:t>Was du kontrollieren kannst und was nicht</a:t>
            </a:r>
          </a:p>
        </p:txBody>
      </p:sp>
      <p:sp>
        <p:nvSpPr>
          <p:cNvPr id="138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152</a:t>
            </a:fld>
            <a:endParaRPr/>
          </a:p>
        </p:txBody>
      </p:sp>
      <p:graphicFrame>
        <p:nvGraphicFramePr>
          <p:cNvPr id="1386" name="Tabelle"/>
          <p:cNvGraphicFramePr/>
          <p:nvPr>
            <p:extLst>
              <p:ext uri="{D42A27DB-BD31-4B8C-83A1-F6EECF244321}">
                <p14:modId xmlns:p14="http://schemas.microsoft.com/office/powerpoint/2010/main" val="4071654117"/>
              </p:ext>
            </p:extLst>
          </p:nvPr>
        </p:nvGraphicFramePr>
        <p:xfrm>
          <a:off x="1997297" y="2088281"/>
          <a:ext cx="4822031" cy="2354404"/>
        </p:xfrm>
        <a:graphic>
          <a:graphicData uri="http://schemas.openxmlformats.org/drawingml/2006/table">
            <a:tbl>
              <a:tblPr>
                <a:tableStyleId>{8F44A2F1-9E1F-4B54-A3A2-5F16C0AD49E2}</a:tableStyleId>
              </a:tblPr>
              <a:tblGrid>
                <a:gridCol w="1359569">
                  <a:extLst>
                    <a:ext uri="{9D8B030D-6E8A-4147-A177-3AD203B41FA5}">
                      <a16:colId xmlns:a16="http://schemas.microsoft.com/office/drawing/2014/main" val="20000"/>
                    </a:ext>
                  </a:extLst>
                </a:gridCol>
                <a:gridCol w="1777362">
                  <a:extLst>
                    <a:ext uri="{9D8B030D-6E8A-4147-A177-3AD203B41FA5}">
                      <a16:colId xmlns:a16="http://schemas.microsoft.com/office/drawing/2014/main" val="20001"/>
                    </a:ext>
                  </a:extLst>
                </a:gridCol>
                <a:gridCol w="1685100">
                  <a:extLst>
                    <a:ext uri="{9D8B030D-6E8A-4147-A177-3AD203B41FA5}">
                      <a16:colId xmlns:a16="http://schemas.microsoft.com/office/drawing/2014/main" val="20002"/>
                    </a:ext>
                  </a:extLst>
                </a:gridCol>
              </a:tblGrid>
              <a:tr h="768937">
                <a:tc>
                  <a:txBody>
                    <a:bodyPr/>
                    <a:lstStyle/>
                    <a:p>
                      <a:pPr algn="ctr" defTabSz="914400">
                        <a:lnSpc>
                          <a:spcPct val="100000"/>
                        </a:lnSpc>
                        <a:tabLst>
                          <a:tab pos="1168400" algn="l"/>
                        </a:tabLst>
                        <a:defRPr sz="3800">
                          <a:sym typeface="Gill Sans"/>
                        </a:defRPr>
                      </a:pPr>
                      <a:endParaRPr sz="2400"/>
                    </a:p>
                  </a:txBody>
                  <a:tcPr marL="26789" marR="26789" marT="26789" marB="26789" anchor="ctr" horzOverflow="overflow">
                    <a:lnL w="0">
                      <a:miter lim="400000"/>
                    </a:lnL>
                    <a:lnR w="0">
                      <a:miter lim="400000"/>
                    </a:lnR>
                    <a:lnT w="0">
                      <a:miter lim="400000"/>
                    </a:lnT>
                    <a:lnB w="0">
                      <a:miter lim="400000"/>
                    </a:lnB>
                  </a:tcPr>
                </a:tc>
                <a:tc>
                  <a:txBody>
                    <a:bodyPr/>
                    <a:lstStyle/>
                    <a:p>
                      <a:pPr algn="ctr" defTabSz="914400">
                        <a:lnSpc>
                          <a:spcPct val="100000"/>
                        </a:lnSpc>
                        <a:tabLst>
                          <a:tab pos="1168400" algn="l"/>
                        </a:tabLst>
                        <a:defRPr sz="1800"/>
                      </a:pPr>
                      <a:r>
                        <a:rPr sz="2800">
                          <a:solidFill>
                            <a:srgbClr val="002D98"/>
                          </a:solidFill>
                          <a:sym typeface="Gill Sans"/>
                        </a:rPr>
                        <a:t>gesteuert</a:t>
                      </a:r>
                    </a:p>
                  </a:txBody>
                  <a:tcPr marL="133945" marR="133945" marT="133945" marB="133945" anchor="ctr" horzOverflow="overflow">
                    <a:lnL w="0">
                      <a:miter lim="400000"/>
                    </a:lnL>
                    <a:lnR w="12700">
                      <a:solidFill>
                        <a:srgbClr val="000000"/>
                      </a:solidFill>
                      <a:miter lim="400000"/>
                    </a:lnR>
                    <a:lnT w="0">
                      <a:miter lim="400000"/>
                    </a:lnT>
                    <a:lnB w="0">
                      <a:miter lim="400000"/>
                    </a:lnB>
                  </a:tcPr>
                </a:tc>
                <a:tc>
                  <a:txBody>
                    <a:bodyPr/>
                    <a:lstStyle/>
                    <a:p>
                      <a:pPr algn="ctr" defTabSz="914400">
                        <a:lnSpc>
                          <a:spcPct val="100000"/>
                        </a:lnSpc>
                        <a:tabLst>
                          <a:tab pos="1168400" algn="l"/>
                        </a:tabLst>
                        <a:defRPr sz="1800"/>
                      </a:pPr>
                      <a:r>
                        <a:rPr sz="2800">
                          <a:solidFill>
                            <a:srgbClr val="002D98"/>
                          </a:solidFill>
                          <a:sym typeface="Gill Sans"/>
                        </a:rPr>
                        <a:t>autonom</a:t>
                      </a:r>
                    </a:p>
                  </a:txBody>
                  <a:tcPr marL="133945" marR="133945" marT="133945" marB="133945" anchor="ctr" horzOverflow="overflow">
                    <a:lnL w="12700">
                      <a:solidFill>
                        <a:srgbClr val="000000"/>
                      </a:solidFill>
                      <a:miter lim="400000"/>
                    </a:lnL>
                    <a:lnR w="0">
                      <a:miter lim="400000"/>
                    </a:lnR>
                    <a:lnT w="0">
                      <a:miter lim="400000"/>
                    </a:lnT>
                    <a:lnB w="0">
                      <a:miter lim="400000"/>
                    </a:lnB>
                  </a:tcPr>
                </a:tc>
                <a:extLst>
                  <a:ext uri="{0D108BD9-81ED-4DB2-BD59-A6C34878D82A}">
                    <a16:rowId xmlns:a16="http://schemas.microsoft.com/office/drawing/2014/main" val="10000"/>
                  </a:ext>
                </a:extLst>
              </a:tr>
              <a:tr h="768937">
                <a:tc>
                  <a:txBody>
                    <a:bodyPr/>
                    <a:lstStyle/>
                    <a:p>
                      <a:pPr algn="ctr" defTabSz="914400">
                        <a:lnSpc>
                          <a:spcPct val="100000"/>
                        </a:lnSpc>
                        <a:tabLst>
                          <a:tab pos="1168400" algn="l"/>
                        </a:tabLst>
                        <a:defRPr sz="1800"/>
                      </a:pPr>
                      <a:r>
                        <a:rPr sz="2400">
                          <a:sym typeface="Gill Sans"/>
                        </a:rPr>
                        <a:t>Gehirn</a:t>
                      </a:r>
                    </a:p>
                  </a:txBody>
                  <a:tcPr marL="26789" marR="26789" marT="26789" marB="26789" anchor="ctr" horzOverflow="overflow">
                    <a:lnL w="0">
                      <a:miter lim="400000"/>
                    </a:lnL>
                    <a:lnR w="0">
                      <a:miter lim="400000"/>
                    </a:lnR>
                    <a:lnT w="0">
                      <a:miter lim="400000"/>
                    </a:lnT>
                    <a:lnB w="0">
                      <a:miter lim="400000"/>
                    </a:lnB>
                  </a:tcPr>
                </a:tc>
                <a:tc>
                  <a:txBody>
                    <a:bodyPr/>
                    <a:lstStyle/>
                    <a:p>
                      <a:pPr algn="ctr" defTabSz="914400">
                        <a:lnSpc>
                          <a:spcPct val="100000"/>
                        </a:lnSpc>
                        <a:tabLst>
                          <a:tab pos="1168400" algn="l"/>
                        </a:tabLst>
                        <a:defRPr sz="1800"/>
                      </a:pPr>
                      <a:r>
                        <a:rPr sz="1800">
                          <a:sym typeface="Gill Sans"/>
                        </a:rPr>
                        <a:t>reden
bewegen</a:t>
                      </a:r>
                    </a:p>
                  </a:txBody>
                  <a:tcPr marL="133945" marR="133945" marT="133945" marB="133945" anchor="ctr" horzOverflow="overflow">
                    <a:lnL w="0">
                      <a:miter lim="400000"/>
                    </a:lnL>
                    <a:lnR w="12700">
                      <a:solidFill>
                        <a:srgbClr val="000000"/>
                      </a:solidFill>
                      <a:miter lim="400000"/>
                    </a:lnR>
                    <a:lnT w="0">
                      <a:miter lim="400000"/>
                    </a:lnT>
                    <a:lnB w="0">
                      <a:miter lim="400000"/>
                    </a:lnB>
                  </a:tcPr>
                </a:tc>
                <a:tc>
                  <a:txBody>
                    <a:bodyPr/>
                    <a:lstStyle/>
                    <a:p>
                      <a:pPr algn="ctr" defTabSz="914400">
                        <a:lnSpc>
                          <a:spcPct val="100000"/>
                        </a:lnSpc>
                        <a:tabLst>
                          <a:tab pos="1168400" algn="l"/>
                        </a:tabLst>
                        <a:defRPr sz="1800"/>
                      </a:pPr>
                      <a:r>
                        <a:rPr sz="1800">
                          <a:solidFill>
                            <a:srgbClr val="6CB200"/>
                          </a:solidFill>
                          <a:latin typeface="DIN"/>
                          <a:ea typeface="DIN"/>
                          <a:cs typeface="DIN"/>
                        </a:rPr>
                        <a:t>Herzschlag
Drüsen</a:t>
                      </a:r>
                    </a:p>
                  </a:txBody>
                  <a:tcPr marL="133945" marR="133945" marT="133945" marB="133945" anchor="ctr" horzOverflow="overflow">
                    <a:lnL w="12700">
                      <a:solidFill>
                        <a:srgbClr val="000000"/>
                      </a:solidFill>
                      <a:miter lim="400000"/>
                    </a:lnL>
                    <a:lnR w="0">
                      <a:miter lim="400000"/>
                    </a:lnR>
                    <a:lnT w="0">
                      <a:miter lim="400000"/>
                    </a:lnT>
                    <a:lnB w="0">
                      <a:miter lim="400000"/>
                    </a:lnB>
                  </a:tcPr>
                </a:tc>
                <a:extLst>
                  <a:ext uri="{0D108BD9-81ED-4DB2-BD59-A6C34878D82A}">
                    <a16:rowId xmlns:a16="http://schemas.microsoft.com/office/drawing/2014/main" val="10001"/>
                  </a:ext>
                </a:extLst>
              </a:tr>
              <a:tr h="768937">
                <a:tc>
                  <a:txBody>
                    <a:bodyPr/>
                    <a:lstStyle/>
                    <a:p>
                      <a:pPr algn="ctr" defTabSz="914400">
                        <a:lnSpc>
                          <a:spcPct val="100000"/>
                        </a:lnSpc>
                        <a:tabLst>
                          <a:tab pos="1168400" algn="l"/>
                        </a:tabLst>
                        <a:defRPr sz="1800"/>
                      </a:pPr>
                      <a:r>
                        <a:rPr sz="2400">
                          <a:sym typeface="Gill Sans"/>
                        </a:rPr>
                        <a:t>Verstand</a:t>
                      </a:r>
                    </a:p>
                  </a:txBody>
                  <a:tcPr marL="26789" marR="26789" marT="26789" marB="26789" anchor="ctr" horzOverflow="overflow">
                    <a:lnL w="0">
                      <a:miter lim="400000"/>
                    </a:lnL>
                    <a:lnR w="0">
                      <a:miter lim="400000"/>
                    </a:lnR>
                    <a:lnT w="0">
                      <a:miter lim="400000"/>
                    </a:lnT>
                    <a:lnB w="0">
                      <a:miter lim="400000"/>
                    </a:lnB>
                  </a:tcPr>
                </a:tc>
                <a:tc>
                  <a:txBody>
                    <a:bodyPr/>
                    <a:lstStyle/>
                    <a:p>
                      <a:pPr algn="ctr" defTabSz="914400">
                        <a:lnSpc>
                          <a:spcPct val="100000"/>
                        </a:lnSpc>
                        <a:tabLst>
                          <a:tab pos="1168400" algn="l"/>
                        </a:tabLst>
                        <a:defRPr sz="1800"/>
                      </a:pPr>
                      <a:r>
                        <a:rPr sz="1800">
                          <a:sym typeface="Gill Sans"/>
                        </a:rPr>
                        <a:t>Überzeugungen</a:t>
                      </a:r>
                    </a:p>
                  </a:txBody>
                  <a:tcPr marL="133945" marR="133945" marT="133945" marB="133945" anchor="ctr" horzOverflow="overflow">
                    <a:lnL w="0">
                      <a:miter lim="400000"/>
                    </a:lnL>
                    <a:lnR w="12700">
                      <a:solidFill>
                        <a:srgbClr val="000000"/>
                      </a:solidFill>
                      <a:miter lim="400000"/>
                    </a:lnR>
                    <a:lnT w="0">
                      <a:miter lim="400000"/>
                    </a:lnT>
                    <a:lnB w="0">
                      <a:miter lim="400000"/>
                    </a:lnB>
                  </a:tcPr>
                </a:tc>
                <a:tc>
                  <a:txBody>
                    <a:bodyPr/>
                    <a:lstStyle/>
                    <a:p>
                      <a:pPr algn="ctr" defTabSz="914400">
                        <a:lnSpc>
                          <a:spcPct val="100000"/>
                        </a:lnSpc>
                        <a:tabLst>
                          <a:tab pos="1168400" algn="l"/>
                        </a:tabLst>
                        <a:defRPr sz="1800"/>
                      </a:pPr>
                      <a:r>
                        <a:rPr sz="1800" dirty="0" err="1">
                          <a:solidFill>
                            <a:srgbClr val="6CB200"/>
                          </a:solidFill>
                          <a:latin typeface="DIN"/>
                          <a:ea typeface="DIN"/>
                          <a:cs typeface="DIN"/>
                        </a:rPr>
                        <a:t>Gefühle</a:t>
                      </a:r>
                      <a:endParaRPr sz="1800" dirty="0">
                        <a:solidFill>
                          <a:srgbClr val="6CB200"/>
                        </a:solidFill>
                        <a:latin typeface="DIN"/>
                        <a:ea typeface="DIN"/>
                        <a:cs typeface="DIN"/>
                      </a:endParaRPr>
                    </a:p>
                  </a:txBody>
                  <a:tcPr marL="133945" marR="133945" marT="133945" marB="133945" anchor="ctr" horzOverflow="overflow">
                    <a:lnL w="12700">
                      <a:solidFill>
                        <a:srgbClr val="000000"/>
                      </a:solidFill>
                      <a:miter lim="400000"/>
                    </a:lnL>
                    <a:lnR w="0">
                      <a:miter lim="400000"/>
                    </a:lnR>
                    <a:lnT w="0">
                      <a:miter lim="400000"/>
                    </a:lnT>
                    <a:lnB w="0">
                      <a:miter lim="400000"/>
                    </a:lnB>
                  </a:tcPr>
                </a:tc>
                <a:extLst>
                  <a:ext uri="{0D108BD9-81ED-4DB2-BD59-A6C34878D82A}">
                    <a16:rowId xmlns:a16="http://schemas.microsoft.com/office/drawing/2014/main" val="10002"/>
                  </a:ext>
                </a:extLst>
              </a:tr>
            </a:tbl>
          </a:graphicData>
        </a:graphic>
      </p:graphicFrame>
      <p:sp>
        <p:nvSpPr>
          <p:cNvPr id="1387" name="Lektion 8 – Guter Umgang mit Gefühlen"/>
          <p:cNvSpPr txBox="1"/>
          <p:nvPr/>
        </p:nvSpPr>
        <p:spPr>
          <a:xfrm>
            <a:off x="1997297" y="284765"/>
            <a:ext cx="5695313"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8 – Guter Umgang mit Gefühlen</a:t>
            </a:r>
          </a:p>
        </p:txBody>
      </p:sp>
    </p:spTree>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Deine Gefühle sind für deine Seele das, was die Fähigkeit, Schmerz zu empfinden, für deinen Körper ist."/>
          <p:cNvSpPr txBox="1">
            <a:spLocks noGrp="1"/>
          </p:cNvSpPr>
          <p:nvPr>
            <p:ph type="body" sz="quarter" idx="1"/>
          </p:nvPr>
        </p:nvSpPr>
        <p:spPr>
          <a:xfrm>
            <a:off x="1222854" y="2501099"/>
            <a:ext cx="3391918" cy="1213061"/>
          </a:xfrm>
          <a:prstGeom prst="rect">
            <a:avLst/>
          </a:prstGeom>
        </p:spPr>
        <p:txBody>
          <a:bodyPr/>
          <a:lstStyle/>
          <a:p>
            <a:r>
              <a:rPr sz="1800" dirty="0" err="1"/>
              <a:t>Deine</a:t>
            </a:r>
            <a:r>
              <a:rPr sz="1800" dirty="0"/>
              <a:t> </a:t>
            </a:r>
            <a:r>
              <a:rPr sz="1800" dirty="0" err="1"/>
              <a:t>Gefühle</a:t>
            </a:r>
            <a:r>
              <a:rPr sz="1800" dirty="0"/>
              <a:t> </a:t>
            </a:r>
            <a:r>
              <a:rPr sz="1800" dirty="0" err="1"/>
              <a:t>sind</a:t>
            </a:r>
            <a:r>
              <a:rPr sz="1800" dirty="0"/>
              <a:t> für </a:t>
            </a:r>
            <a:r>
              <a:rPr sz="1800" dirty="0" err="1"/>
              <a:t>deine</a:t>
            </a:r>
            <a:r>
              <a:rPr sz="1800" dirty="0"/>
              <a:t> </a:t>
            </a:r>
            <a:r>
              <a:rPr sz="1800" dirty="0" err="1"/>
              <a:t>Seele</a:t>
            </a:r>
            <a:r>
              <a:rPr sz="1800" dirty="0"/>
              <a:t> das, was die </a:t>
            </a:r>
            <a:r>
              <a:rPr sz="1800" dirty="0" err="1"/>
              <a:t>Fähigkeit</a:t>
            </a:r>
            <a:r>
              <a:rPr sz="1800" dirty="0"/>
              <a:t>, </a:t>
            </a:r>
            <a:r>
              <a:rPr sz="1800" dirty="0" err="1"/>
              <a:t>Schmerz</a:t>
            </a:r>
            <a:r>
              <a:rPr sz="1800" dirty="0"/>
              <a:t> </a:t>
            </a:r>
            <a:r>
              <a:rPr sz="1800" dirty="0" err="1"/>
              <a:t>zu</a:t>
            </a:r>
            <a:r>
              <a:rPr sz="1800" dirty="0"/>
              <a:t> </a:t>
            </a:r>
            <a:r>
              <a:rPr sz="1800" dirty="0" err="1"/>
              <a:t>empfinden</a:t>
            </a:r>
            <a:r>
              <a:rPr sz="1800" dirty="0"/>
              <a:t>, für </a:t>
            </a:r>
            <a:r>
              <a:rPr sz="1800" dirty="0" err="1"/>
              <a:t>deinen</a:t>
            </a:r>
            <a:r>
              <a:rPr sz="1800" dirty="0"/>
              <a:t> </a:t>
            </a:r>
            <a:r>
              <a:rPr sz="1800" dirty="0" err="1"/>
              <a:t>Körper</a:t>
            </a:r>
            <a:r>
              <a:rPr sz="1800" dirty="0"/>
              <a:t> </a:t>
            </a:r>
            <a:r>
              <a:rPr sz="1800" dirty="0" err="1"/>
              <a:t>ist</a:t>
            </a:r>
            <a:r>
              <a:rPr sz="1800" dirty="0"/>
              <a:t>.</a:t>
            </a:r>
          </a:p>
        </p:txBody>
      </p:sp>
      <p:sp>
        <p:nvSpPr>
          <p:cNvPr id="1390" name="Was sind Gefühle?"/>
          <p:cNvSpPr txBox="1">
            <a:spLocks noGrp="1"/>
          </p:cNvSpPr>
          <p:nvPr>
            <p:ph type="title"/>
          </p:nvPr>
        </p:nvSpPr>
        <p:spPr>
          <a:prstGeom prst="rect">
            <a:avLst/>
          </a:prstGeom>
        </p:spPr>
        <p:txBody>
          <a:bodyPr/>
          <a:lstStyle/>
          <a:p>
            <a:r>
              <a:t>Was sind Gefühle?</a:t>
            </a:r>
          </a:p>
        </p:txBody>
      </p:sp>
      <p:pic>
        <p:nvPicPr>
          <p:cNvPr id="1391" name="Bild 3.png" descr="Bild 3.png"/>
          <p:cNvPicPr>
            <a:picLocks noGrp="1"/>
          </p:cNvPicPr>
          <p:nvPr>
            <p:ph type="pic" idx="13"/>
          </p:nvPr>
        </p:nvPicPr>
        <p:blipFill>
          <a:blip r:embed="rId2"/>
          <a:srcRect/>
          <a:stretch>
            <a:fillRect/>
          </a:stretch>
        </p:blipFill>
        <p:spPr>
          <a:xfrm>
            <a:off x="5034797" y="1169737"/>
            <a:ext cx="2657813" cy="2975967"/>
          </a:xfrm>
          <a:prstGeom prst="rect">
            <a:avLst/>
          </a:prstGeom>
          <a:effectLst/>
        </p:spPr>
      </p:pic>
      <p:sp>
        <p:nvSpPr>
          <p:cNvPr id="139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153</a:t>
            </a:fld>
            <a:endParaRPr/>
          </a:p>
        </p:txBody>
      </p:sp>
    </p:spTree>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Wenn das, was du glaubst, nicht der Wahrheit entspricht, wird auch das, was du fühlst, nicht der Wahrheit entsprechen."/>
          <p:cNvSpPr txBox="1">
            <a:spLocks noGrp="1"/>
          </p:cNvSpPr>
          <p:nvPr>
            <p:ph type="body" idx="1"/>
          </p:nvPr>
        </p:nvSpPr>
        <p:spPr>
          <a:xfrm>
            <a:off x="1338607" y="2278125"/>
            <a:ext cx="6354004" cy="2847656"/>
          </a:xfrm>
          <a:prstGeom prst="rect">
            <a:avLst/>
          </a:prstGeom>
        </p:spPr>
        <p:txBody>
          <a:bodyPr/>
          <a:lstStyle>
            <a:lvl1pPr algn="ctr">
              <a:defRPr sz="5300"/>
            </a:lvl1pPr>
          </a:lstStyle>
          <a:p>
            <a:pPr>
              <a:spcBef>
                <a:spcPts val="0"/>
              </a:spcBef>
            </a:pPr>
            <a:r>
              <a:rPr sz="2400" dirty="0" err="1"/>
              <a:t>Wenn</a:t>
            </a:r>
            <a:r>
              <a:rPr sz="2400" dirty="0"/>
              <a:t> das, was du </a:t>
            </a:r>
            <a:r>
              <a:rPr sz="2400" dirty="0" err="1"/>
              <a:t>glaubst</a:t>
            </a:r>
            <a:r>
              <a:rPr sz="2400" dirty="0"/>
              <a:t>, </a:t>
            </a:r>
            <a:r>
              <a:rPr sz="2400" dirty="0" err="1"/>
              <a:t>nicht</a:t>
            </a:r>
            <a:r>
              <a:rPr sz="2400" dirty="0"/>
              <a:t> der </a:t>
            </a:r>
            <a:r>
              <a:rPr sz="2400" dirty="0" err="1"/>
              <a:t>Wahrheit</a:t>
            </a:r>
            <a:r>
              <a:rPr sz="2400" dirty="0"/>
              <a:t> </a:t>
            </a:r>
            <a:r>
              <a:rPr sz="2400" dirty="0" err="1"/>
              <a:t>entspricht</a:t>
            </a:r>
            <a:r>
              <a:rPr sz="2400" dirty="0"/>
              <a:t>, </a:t>
            </a:r>
            <a:r>
              <a:rPr sz="2400" dirty="0" err="1"/>
              <a:t>wird</a:t>
            </a:r>
            <a:r>
              <a:rPr sz="2400" dirty="0"/>
              <a:t> </a:t>
            </a:r>
            <a:r>
              <a:rPr sz="2400" dirty="0" err="1"/>
              <a:t>auch</a:t>
            </a:r>
            <a:r>
              <a:rPr sz="2400" dirty="0"/>
              <a:t> das, was du </a:t>
            </a:r>
            <a:r>
              <a:rPr sz="2400" dirty="0" err="1"/>
              <a:t>fühlst</a:t>
            </a:r>
            <a:r>
              <a:rPr sz="2400" dirty="0"/>
              <a:t>, </a:t>
            </a:r>
            <a:endParaRPr lang="de-CH" sz="2400" dirty="0"/>
          </a:p>
          <a:p>
            <a:pPr>
              <a:spcBef>
                <a:spcPts val="0"/>
              </a:spcBef>
            </a:pPr>
            <a:r>
              <a:rPr sz="2400" dirty="0" err="1"/>
              <a:t>nicht</a:t>
            </a:r>
            <a:r>
              <a:rPr sz="2400" dirty="0"/>
              <a:t> der </a:t>
            </a:r>
            <a:r>
              <a:rPr sz="2400" dirty="0" err="1"/>
              <a:t>Wahrheit</a:t>
            </a:r>
            <a:r>
              <a:rPr sz="2400" dirty="0"/>
              <a:t> </a:t>
            </a:r>
            <a:r>
              <a:rPr sz="2400" dirty="0" err="1"/>
              <a:t>entsprechen</a:t>
            </a:r>
            <a:r>
              <a:rPr sz="2400" dirty="0"/>
              <a:t>.</a:t>
            </a:r>
          </a:p>
        </p:txBody>
      </p:sp>
      <p:sp>
        <p:nvSpPr>
          <p:cNvPr id="1395" name="Gefühle sind das Resultat dessen, was wir denken und glauben"/>
          <p:cNvSpPr txBox="1">
            <a:spLocks noGrp="1"/>
          </p:cNvSpPr>
          <p:nvPr>
            <p:ph type="title"/>
          </p:nvPr>
        </p:nvSpPr>
        <p:spPr>
          <a:prstGeom prst="rect">
            <a:avLst/>
          </a:prstGeom>
        </p:spPr>
        <p:txBody>
          <a:bodyPr/>
          <a:lstStyle>
            <a:lvl1pPr algn="ctr"/>
          </a:lstStyle>
          <a:p>
            <a:pPr algn="l"/>
            <a:r>
              <a:rPr dirty="0" err="1"/>
              <a:t>Gefühle</a:t>
            </a:r>
            <a:r>
              <a:rPr dirty="0"/>
              <a:t> </a:t>
            </a:r>
            <a:r>
              <a:rPr dirty="0" err="1"/>
              <a:t>sind</a:t>
            </a:r>
            <a:r>
              <a:rPr dirty="0"/>
              <a:t> das </a:t>
            </a:r>
            <a:r>
              <a:rPr dirty="0" err="1"/>
              <a:t>Resultat</a:t>
            </a:r>
            <a:r>
              <a:rPr dirty="0"/>
              <a:t> </a:t>
            </a:r>
            <a:r>
              <a:rPr dirty="0" err="1"/>
              <a:t>dessen</a:t>
            </a:r>
            <a:r>
              <a:rPr dirty="0"/>
              <a:t>,</a:t>
            </a:r>
            <a:br>
              <a:rPr lang="de-CH" dirty="0"/>
            </a:br>
            <a:r>
              <a:rPr dirty="0"/>
              <a:t>was </a:t>
            </a:r>
            <a:r>
              <a:rPr dirty="0" err="1"/>
              <a:t>wir</a:t>
            </a:r>
            <a:r>
              <a:rPr dirty="0"/>
              <a:t> </a:t>
            </a:r>
            <a:r>
              <a:rPr dirty="0" err="1"/>
              <a:t>denken</a:t>
            </a:r>
            <a:r>
              <a:rPr dirty="0"/>
              <a:t> und </a:t>
            </a:r>
            <a:r>
              <a:rPr dirty="0" err="1"/>
              <a:t>glauben</a:t>
            </a:r>
            <a:endParaRPr dirty="0"/>
          </a:p>
        </p:txBody>
      </p:sp>
      <p:sp>
        <p:nvSpPr>
          <p:cNvPr id="139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154</a:t>
            </a:fld>
            <a:endParaRPr/>
          </a:p>
        </p:txBody>
      </p:sp>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Ich bin ein Mensch, der das ganze Elend, das der Zorn des Herrn bringt, ansehen musste.…"/>
          <p:cNvSpPr txBox="1">
            <a:spLocks noGrp="1"/>
          </p:cNvSpPr>
          <p:nvPr>
            <p:ph type="body" idx="1"/>
          </p:nvPr>
        </p:nvSpPr>
        <p:spPr>
          <a:xfrm>
            <a:off x="821107" y="2469846"/>
            <a:ext cx="6900758" cy="2643933"/>
          </a:xfrm>
          <a:prstGeom prst="rect">
            <a:avLst/>
          </a:prstGeom>
        </p:spPr>
        <p:txBody>
          <a:bodyPr/>
          <a:lstStyle/>
          <a:p>
            <a:pPr marL="284742" indent="-284742">
              <a:buSzPct val="100000"/>
              <a:buAutoNum type="arabicPeriod"/>
            </a:pPr>
            <a:r>
              <a:rPr sz="1800" dirty="0"/>
              <a:t>„Ich bin </a:t>
            </a:r>
            <a:r>
              <a:rPr sz="1800" dirty="0" err="1"/>
              <a:t>ein</a:t>
            </a:r>
            <a:r>
              <a:rPr sz="1800" dirty="0"/>
              <a:t> Mensch, der das </a:t>
            </a:r>
            <a:r>
              <a:rPr sz="1800" dirty="0" err="1"/>
              <a:t>ganze</a:t>
            </a:r>
            <a:r>
              <a:rPr sz="1800" dirty="0"/>
              <a:t> </a:t>
            </a:r>
            <a:r>
              <a:rPr sz="1800" dirty="0" err="1"/>
              <a:t>Elend</a:t>
            </a:r>
            <a:r>
              <a:rPr sz="1800" dirty="0"/>
              <a:t>, das der Zorn des </a:t>
            </a:r>
            <a:r>
              <a:rPr sz="1800" dirty="0" err="1"/>
              <a:t>Herrn</a:t>
            </a:r>
            <a:r>
              <a:rPr sz="1800" dirty="0"/>
              <a:t> </a:t>
            </a:r>
            <a:r>
              <a:rPr sz="1800" dirty="0" err="1"/>
              <a:t>bringt</a:t>
            </a:r>
            <a:r>
              <a:rPr sz="1800" dirty="0"/>
              <a:t>, </a:t>
            </a:r>
            <a:r>
              <a:rPr sz="1800" dirty="0" err="1"/>
              <a:t>ansehen</a:t>
            </a:r>
            <a:r>
              <a:rPr sz="1800" dirty="0"/>
              <a:t> </a:t>
            </a:r>
            <a:r>
              <a:rPr sz="1800" dirty="0" err="1"/>
              <a:t>musste</a:t>
            </a:r>
            <a:r>
              <a:rPr sz="1800" dirty="0"/>
              <a:t>. </a:t>
            </a:r>
          </a:p>
          <a:p>
            <a:pPr marL="284742" indent="-284742">
              <a:buSzPct val="100000"/>
              <a:buAutoNum type="arabicPeriod"/>
            </a:pPr>
            <a:r>
              <a:rPr sz="1800" dirty="0"/>
              <a:t>Er </a:t>
            </a:r>
            <a:r>
              <a:rPr sz="1800" dirty="0" err="1"/>
              <a:t>trieb</a:t>
            </a:r>
            <a:r>
              <a:rPr sz="1800" dirty="0"/>
              <a:t> </a:t>
            </a:r>
            <a:r>
              <a:rPr sz="1800" dirty="0" err="1"/>
              <a:t>mich</a:t>
            </a:r>
            <a:r>
              <a:rPr sz="1800" dirty="0"/>
              <a:t> in die </a:t>
            </a:r>
            <a:r>
              <a:rPr sz="1800" dirty="0" err="1"/>
              <a:t>Finsternis</a:t>
            </a:r>
            <a:r>
              <a:rPr sz="1800" dirty="0"/>
              <a:t> und lie</a:t>
            </a:r>
            <a:r>
              <a:rPr lang="de-CH" sz="1800" dirty="0" err="1"/>
              <a:t>ss</a:t>
            </a:r>
            <a:r>
              <a:rPr sz="1800" dirty="0"/>
              <a:t> </a:t>
            </a:r>
            <a:r>
              <a:rPr sz="1800" dirty="0" err="1"/>
              <a:t>mich</a:t>
            </a:r>
            <a:r>
              <a:rPr sz="1800" dirty="0"/>
              <a:t> </a:t>
            </a:r>
            <a:r>
              <a:rPr sz="1800" dirty="0" err="1"/>
              <a:t>ohne</a:t>
            </a:r>
            <a:r>
              <a:rPr sz="1800" dirty="0"/>
              <a:t> Licht </a:t>
            </a:r>
            <a:r>
              <a:rPr sz="1800" dirty="0" err="1"/>
              <a:t>gehen</a:t>
            </a:r>
            <a:r>
              <a:rPr sz="1800" dirty="0"/>
              <a:t>. </a:t>
            </a:r>
          </a:p>
          <a:p>
            <a:pPr marL="284742" indent="-284742">
              <a:buSzPct val="100000"/>
              <a:buAutoNum type="arabicPeriod"/>
            </a:pPr>
            <a:r>
              <a:rPr sz="1800" dirty="0"/>
              <a:t>Ja, er hat </a:t>
            </a:r>
            <a:r>
              <a:rPr sz="1800" dirty="0" err="1"/>
              <a:t>sich</a:t>
            </a:r>
            <a:r>
              <a:rPr sz="1800" dirty="0"/>
              <a:t> </a:t>
            </a:r>
            <a:r>
              <a:rPr sz="1800" dirty="0" err="1"/>
              <a:t>gegen</a:t>
            </a:r>
            <a:r>
              <a:rPr sz="1800" dirty="0"/>
              <a:t> </a:t>
            </a:r>
            <a:r>
              <a:rPr sz="1800" dirty="0" err="1"/>
              <a:t>mich</a:t>
            </a:r>
            <a:r>
              <a:rPr sz="1800" dirty="0"/>
              <a:t> </a:t>
            </a:r>
            <a:r>
              <a:rPr sz="1800" dirty="0" err="1"/>
              <a:t>gewandt</a:t>
            </a:r>
            <a:r>
              <a:rPr sz="1800" dirty="0"/>
              <a:t>. Alle </a:t>
            </a:r>
            <a:r>
              <a:rPr sz="1800" dirty="0" err="1"/>
              <a:t>Tage</a:t>
            </a:r>
            <a:r>
              <a:rPr sz="1800" dirty="0"/>
              <a:t> </a:t>
            </a:r>
            <a:r>
              <a:rPr sz="1800" dirty="0" err="1"/>
              <a:t>erhebt</a:t>
            </a:r>
            <a:r>
              <a:rPr sz="1800" dirty="0"/>
              <a:t> er seine Hand.</a:t>
            </a:r>
          </a:p>
          <a:p>
            <a:pPr marL="284742" indent="-284742">
              <a:buSzPct val="100000"/>
              <a:buAutoNum type="arabicPeriod"/>
            </a:pPr>
            <a:r>
              <a:rPr sz="1800" dirty="0"/>
              <a:t>Er hat </a:t>
            </a:r>
            <a:r>
              <a:rPr sz="1800" dirty="0" err="1"/>
              <a:t>meinen</a:t>
            </a:r>
            <a:r>
              <a:rPr sz="1800" dirty="0"/>
              <a:t> </a:t>
            </a:r>
            <a:r>
              <a:rPr sz="1800" dirty="0" err="1"/>
              <a:t>Körper</a:t>
            </a:r>
            <a:r>
              <a:rPr sz="1800" dirty="0"/>
              <a:t> und </a:t>
            </a:r>
            <a:r>
              <a:rPr sz="1800" dirty="0" err="1"/>
              <a:t>meine</a:t>
            </a:r>
            <a:r>
              <a:rPr sz="1800" dirty="0"/>
              <a:t> Haut altern </a:t>
            </a:r>
            <a:r>
              <a:rPr sz="1800" dirty="0" err="1"/>
              <a:t>lassen</a:t>
            </a:r>
            <a:r>
              <a:rPr sz="1800" dirty="0"/>
              <a:t> und mir die </a:t>
            </a:r>
            <a:r>
              <a:rPr sz="1800" dirty="0" err="1"/>
              <a:t>Knochen</a:t>
            </a:r>
            <a:r>
              <a:rPr sz="1800" dirty="0"/>
              <a:t> </a:t>
            </a:r>
            <a:r>
              <a:rPr sz="1800" dirty="0" err="1"/>
              <a:t>zerschlagen</a:t>
            </a:r>
            <a:r>
              <a:rPr sz="1800" dirty="0"/>
              <a:t>. </a:t>
            </a:r>
          </a:p>
        </p:txBody>
      </p:sp>
      <p:sp>
        <p:nvSpPr>
          <p:cNvPr id="1399" name="Beziehung zwischen Glauben und Gefühlen…"/>
          <p:cNvSpPr txBox="1">
            <a:spLocks noGrp="1"/>
          </p:cNvSpPr>
          <p:nvPr>
            <p:ph type="title"/>
          </p:nvPr>
        </p:nvSpPr>
        <p:spPr>
          <a:xfrm>
            <a:off x="1067493" y="601130"/>
            <a:ext cx="6529592" cy="1044141"/>
          </a:xfrm>
          <a:prstGeom prst="rect">
            <a:avLst/>
          </a:prstGeom>
        </p:spPr>
        <p:txBody>
          <a:bodyPr/>
          <a:lstStyle/>
          <a:p>
            <a:pPr>
              <a:spcBef>
                <a:spcPts val="2373"/>
              </a:spcBef>
              <a:defRPr sz="3600" b="0">
                <a:latin typeface="DIN"/>
                <a:ea typeface="DIN"/>
                <a:cs typeface="DIN"/>
                <a:sym typeface="DIN"/>
              </a:defRPr>
            </a:pPr>
            <a:r>
              <a:rPr dirty="0" err="1"/>
              <a:t>Beziehung</a:t>
            </a:r>
            <a:r>
              <a:rPr dirty="0"/>
              <a:t> </a:t>
            </a:r>
            <a:r>
              <a:rPr dirty="0" err="1"/>
              <a:t>zwischen</a:t>
            </a:r>
            <a:r>
              <a:rPr dirty="0"/>
              <a:t> </a:t>
            </a:r>
            <a:r>
              <a:rPr dirty="0" err="1"/>
              <a:t>Glauben</a:t>
            </a:r>
            <a:r>
              <a:rPr dirty="0"/>
              <a:t> und </a:t>
            </a:r>
            <a:r>
              <a:rPr dirty="0" err="1"/>
              <a:t>Gefühlen</a:t>
            </a:r>
            <a:endParaRPr dirty="0"/>
          </a:p>
        </p:txBody>
      </p:sp>
      <p:sp>
        <p:nvSpPr>
          <p:cNvPr id="14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155</a:t>
            </a:fld>
            <a:endParaRPr/>
          </a:p>
        </p:txBody>
      </p:sp>
      <p:sp>
        <p:nvSpPr>
          <p:cNvPr id="1401"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
        <p:nvSpPr>
          <p:cNvPr id="3" name="Textfeld 2">
            <a:extLst>
              <a:ext uri="{FF2B5EF4-FFF2-40B4-BE49-F238E27FC236}">
                <a16:creationId xmlns:a16="http://schemas.microsoft.com/office/drawing/2014/main" id="{F7510474-07C9-CED5-F318-1CA0CD7FD2B0}"/>
              </a:ext>
            </a:extLst>
          </p:cNvPr>
          <p:cNvSpPr txBox="1"/>
          <p:nvPr/>
        </p:nvSpPr>
        <p:spPr>
          <a:xfrm>
            <a:off x="1067493" y="1845898"/>
            <a:ext cx="4572000" cy="423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CH" sz="1800" dirty="0">
                <a:solidFill>
                  <a:srgbClr val="6CB200"/>
                </a:solidFill>
                <a:latin typeface="DIN"/>
                <a:sym typeface="DIN"/>
              </a:rPr>
              <a:t>Klagelieder 3,1-11 NLB</a:t>
            </a:r>
            <a:endParaRPr lang="de-DE" sz="1800" dirty="0">
              <a:solidFill>
                <a:srgbClr val="6CB200"/>
              </a:solidFill>
              <a:latin typeface="DIN"/>
              <a:sym typeface="DIN"/>
            </a:endParaRPr>
          </a:p>
        </p:txBody>
      </p:sp>
    </p:spTree>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Beziehung zwischen Glauben und Gefühlen…"/>
          <p:cNvSpPr txBox="1">
            <a:spLocks noGrp="1"/>
          </p:cNvSpPr>
          <p:nvPr>
            <p:ph type="title"/>
          </p:nvPr>
        </p:nvSpPr>
        <p:spPr>
          <a:xfrm>
            <a:off x="1067493" y="601130"/>
            <a:ext cx="6529592" cy="1044141"/>
          </a:xfrm>
          <a:prstGeom prst="rect">
            <a:avLst/>
          </a:prstGeom>
        </p:spPr>
        <p:txBody>
          <a:bodyPr/>
          <a:lstStyle/>
          <a:p>
            <a:pPr>
              <a:spcBef>
                <a:spcPts val="2373"/>
              </a:spcBef>
              <a:defRPr sz="3600" b="0">
                <a:latin typeface="DIN"/>
                <a:ea typeface="DIN"/>
                <a:cs typeface="DIN"/>
                <a:sym typeface="DIN"/>
              </a:defRPr>
            </a:pPr>
            <a:r>
              <a:rPr dirty="0" err="1"/>
              <a:t>Beziehung</a:t>
            </a:r>
            <a:r>
              <a:rPr dirty="0"/>
              <a:t> </a:t>
            </a:r>
            <a:r>
              <a:rPr dirty="0" err="1"/>
              <a:t>zwischen</a:t>
            </a:r>
            <a:r>
              <a:rPr dirty="0"/>
              <a:t> </a:t>
            </a:r>
            <a:r>
              <a:rPr dirty="0" err="1"/>
              <a:t>Glauben</a:t>
            </a:r>
            <a:r>
              <a:rPr dirty="0"/>
              <a:t> und </a:t>
            </a:r>
            <a:r>
              <a:rPr dirty="0" err="1"/>
              <a:t>Gefühlen</a:t>
            </a:r>
            <a:endParaRPr dirty="0"/>
          </a:p>
        </p:txBody>
      </p:sp>
      <p:sp>
        <p:nvSpPr>
          <p:cNvPr id="14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156</a:t>
            </a:fld>
            <a:endParaRPr/>
          </a:p>
        </p:txBody>
      </p:sp>
      <p:sp>
        <p:nvSpPr>
          <p:cNvPr id="1401" name="Fortsetzung &gt;"/>
          <p:cNvSpPr txBox="1"/>
          <p:nvPr/>
        </p:nvSpPr>
        <p:spPr>
          <a:xfrm>
            <a:off x="6493016" y="4835954"/>
            <a:ext cx="110406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
        <p:nvSpPr>
          <p:cNvPr id="3" name="Textfeld 2">
            <a:extLst>
              <a:ext uri="{FF2B5EF4-FFF2-40B4-BE49-F238E27FC236}">
                <a16:creationId xmlns:a16="http://schemas.microsoft.com/office/drawing/2014/main" id="{F7510474-07C9-CED5-F318-1CA0CD7FD2B0}"/>
              </a:ext>
            </a:extLst>
          </p:cNvPr>
          <p:cNvSpPr txBox="1"/>
          <p:nvPr/>
        </p:nvSpPr>
        <p:spPr>
          <a:xfrm>
            <a:off x="1067493" y="1845898"/>
            <a:ext cx="4572000" cy="423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CH" sz="1800" dirty="0">
                <a:solidFill>
                  <a:srgbClr val="6CB200"/>
                </a:solidFill>
                <a:latin typeface="DIN"/>
                <a:sym typeface="DIN"/>
              </a:rPr>
              <a:t>Klagelieder 3,1-11 NLB</a:t>
            </a:r>
            <a:endParaRPr lang="de-DE" sz="1800" dirty="0">
              <a:solidFill>
                <a:srgbClr val="6CB200"/>
              </a:solidFill>
              <a:latin typeface="DIN"/>
              <a:sym typeface="DIN"/>
            </a:endParaRPr>
          </a:p>
        </p:txBody>
      </p:sp>
      <p:sp>
        <p:nvSpPr>
          <p:cNvPr id="5" name="Er schloss mich ein und umgab mich mit Gift und Leid.…">
            <a:extLst>
              <a:ext uri="{FF2B5EF4-FFF2-40B4-BE49-F238E27FC236}">
                <a16:creationId xmlns:a16="http://schemas.microsoft.com/office/drawing/2014/main" id="{C00C4889-12A9-1C7F-2B0D-AAC80D38C6AC}"/>
              </a:ext>
            </a:extLst>
          </p:cNvPr>
          <p:cNvSpPr txBox="1">
            <a:spLocks/>
          </p:cNvSpPr>
          <p:nvPr/>
        </p:nvSpPr>
        <p:spPr>
          <a:xfrm>
            <a:off x="1067493" y="2210903"/>
            <a:ext cx="7294082" cy="31324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0" marR="0" indent="0"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1pPr>
            <a:lvl2pPr marL="0" marR="0" indent="120541"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2pPr>
            <a:lvl3pPr marL="0" marR="0" indent="241082"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3pPr>
            <a:lvl4pPr marL="0" marR="0" indent="361622"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4pPr>
            <a:lvl5pPr marL="0" marR="0" indent="482163"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5pPr>
            <a:lvl6pPr marL="0" marR="0" indent="602704"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6pPr>
            <a:lvl7pPr marL="0" marR="0" indent="723245"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7pPr>
            <a:lvl8pPr marL="0" marR="0" indent="843785"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8pPr>
            <a:lvl9pPr marL="0" marR="0" indent="964326" algn="l" defTabSz="308049" rtl="0" latinLnBrk="0">
              <a:lnSpc>
                <a:spcPct val="110000"/>
              </a:lnSpc>
              <a:spcBef>
                <a:spcPts val="1582"/>
              </a:spcBef>
              <a:spcAft>
                <a:spcPts val="0"/>
              </a:spcAft>
              <a:buClrTx/>
              <a:buSzTx/>
              <a:buFontTx/>
              <a:buNone/>
              <a:tabLst/>
              <a:defRPr sz="1582" b="0" i="0" u="none" strike="noStrike" cap="none" spc="0" baseline="0">
                <a:solidFill>
                  <a:srgbClr val="6CB200"/>
                </a:solidFill>
                <a:uFillTx/>
                <a:latin typeface="DIN"/>
                <a:ea typeface="DIN"/>
                <a:cs typeface="DIN"/>
                <a:sym typeface="DIN"/>
              </a:defRPr>
            </a:lvl9pPr>
          </a:lstStyle>
          <a:p>
            <a:pPr marL="284742" indent="-284742" hangingPunct="1">
              <a:buSzPct val="100000"/>
              <a:buFontTx/>
              <a:buAutoNum type="arabicPeriod" startAt="5"/>
            </a:pPr>
            <a:r>
              <a:rPr lang="de-CH" sz="1800" dirty="0"/>
              <a:t>Er schloss mich ein und umgab mich mit Gift und Leid. </a:t>
            </a:r>
          </a:p>
          <a:p>
            <a:pPr marL="284742" indent="-284742" hangingPunct="1">
              <a:buSzPct val="100000"/>
              <a:buFontTx/>
              <a:buAutoNum type="arabicPeriod" startAt="5"/>
            </a:pPr>
            <a:r>
              <a:rPr lang="de-CH" sz="1800" dirty="0"/>
              <a:t>Er hat mich in die Finsternis geschickt, wie einen, der schon tot ist.</a:t>
            </a:r>
          </a:p>
          <a:p>
            <a:pPr marL="284742" indent="-284742" hangingPunct="1">
              <a:buSzPct val="100000"/>
              <a:buFontTx/>
              <a:buAutoNum type="arabicPeriod" startAt="5"/>
            </a:pPr>
            <a:r>
              <a:rPr lang="de-CH" sz="1800" dirty="0"/>
              <a:t>Er hat mich eingemauert, sodass ich nicht entkommen kann. In Ketten hat er mich gelegt. </a:t>
            </a:r>
          </a:p>
          <a:p>
            <a:pPr marL="284742" indent="-284742" hangingPunct="1">
              <a:buSzPct val="100000"/>
              <a:buFontTx/>
              <a:buAutoNum type="arabicPeriod" startAt="5"/>
            </a:pPr>
            <a:r>
              <a:rPr lang="de-CH" sz="1800" dirty="0"/>
              <a:t>Auch wenn ich schreie und um Hilfe rufe, verschliesst er seine Ohren vor meinem Gebet.</a:t>
            </a:r>
          </a:p>
        </p:txBody>
      </p:sp>
    </p:spTree>
    <p:extLst>
      <p:ext uri="{BB962C8B-B14F-4D97-AF65-F5344CB8AC3E}">
        <p14:creationId xmlns:p14="http://schemas.microsoft.com/office/powerpoint/2010/main" val="3306861075"/>
      </p:ext>
    </p:extLst>
  </p:cSld>
  <p:clrMapOvr>
    <a:masterClrMapping/>
  </p:clrMapOvr>
  <p:transition spd="slow"/>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Beziehung zwischen Glauben und Gefühlen…"/>
          <p:cNvSpPr txBox="1">
            <a:spLocks noGrp="1"/>
          </p:cNvSpPr>
          <p:nvPr>
            <p:ph type="title"/>
          </p:nvPr>
        </p:nvSpPr>
        <p:spPr>
          <a:xfrm>
            <a:off x="1067493" y="601130"/>
            <a:ext cx="6529592" cy="1044141"/>
          </a:xfrm>
          <a:prstGeom prst="rect">
            <a:avLst/>
          </a:prstGeom>
        </p:spPr>
        <p:txBody>
          <a:bodyPr/>
          <a:lstStyle/>
          <a:p>
            <a:pPr>
              <a:spcBef>
                <a:spcPts val="2373"/>
              </a:spcBef>
              <a:defRPr sz="3600" b="0">
                <a:latin typeface="DIN"/>
                <a:ea typeface="DIN"/>
                <a:cs typeface="DIN"/>
                <a:sym typeface="DIN"/>
              </a:defRPr>
            </a:pPr>
            <a:r>
              <a:rPr dirty="0" err="1"/>
              <a:t>Beziehung</a:t>
            </a:r>
            <a:r>
              <a:rPr dirty="0"/>
              <a:t> </a:t>
            </a:r>
            <a:r>
              <a:rPr dirty="0" err="1"/>
              <a:t>zwischen</a:t>
            </a:r>
            <a:r>
              <a:rPr dirty="0"/>
              <a:t> </a:t>
            </a:r>
            <a:r>
              <a:rPr dirty="0" err="1"/>
              <a:t>Glauben</a:t>
            </a:r>
            <a:r>
              <a:rPr dirty="0"/>
              <a:t> und </a:t>
            </a:r>
            <a:r>
              <a:rPr dirty="0" err="1"/>
              <a:t>Gefühlen</a:t>
            </a:r>
            <a:endParaRPr dirty="0"/>
          </a:p>
        </p:txBody>
      </p:sp>
      <p:sp>
        <p:nvSpPr>
          <p:cNvPr id="14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157</a:t>
            </a:fld>
            <a:endParaRPr/>
          </a:p>
        </p:txBody>
      </p:sp>
      <p:sp>
        <p:nvSpPr>
          <p:cNvPr id="1401"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
        <p:nvSpPr>
          <p:cNvPr id="3" name="Textfeld 2">
            <a:extLst>
              <a:ext uri="{FF2B5EF4-FFF2-40B4-BE49-F238E27FC236}">
                <a16:creationId xmlns:a16="http://schemas.microsoft.com/office/drawing/2014/main" id="{F7510474-07C9-CED5-F318-1CA0CD7FD2B0}"/>
              </a:ext>
            </a:extLst>
          </p:cNvPr>
          <p:cNvSpPr txBox="1"/>
          <p:nvPr/>
        </p:nvSpPr>
        <p:spPr>
          <a:xfrm>
            <a:off x="1067493" y="1845898"/>
            <a:ext cx="4572000" cy="423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CH" sz="1800" dirty="0">
                <a:solidFill>
                  <a:srgbClr val="6CB200"/>
                </a:solidFill>
                <a:latin typeface="DIN"/>
                <a:sym typeface="DIN"/>
              </a:rPr>
              <a:t>Klagelieder 3,1-11 NLB</a:t>
            </a:r>
            <a:endParaRPr lang="de-DE" sz="1800" dirty="0">
              <a:solidFill>
                <a:srgbClr val="6CB200"/>
              </a:solidFill>
              <a:latin typeface="DIN"/>
              <a:sym typeface="DIN"/>
            </a:endParaRPr>
          </a:p>
        </p:txBody>
      </p:sp>
      <p:sp>
        <p:nvSpPr>
          <p:cNvPr id="2" name="Er hat mir den Weg mit Steinquadern vermauert, hat meine Pfade unpassierbar gemacht.…">
            <a:extLst>
              <a:ext uri="{FF2B5EF4-FFF2-40B4-BE49-F238E27FC236}">
                <a16:creationId xmlns:a16="http://schemas.microsoft.com/office/drawing/2014/main" id="{29283A5A-C907-B1C3-B625-C73BBCF39E52}"/>
              </a:ext>
            </a:extLst>
          </p:cNvPr>
          <p:cNvSpPr txBox="1">
            <a:spLocks noGrp="1"/>
          </p:cNvSpPr>
          <p:nvPr>
            <p:ph type="body" idx="1"/>
          </p:nvPr>
        </p:nvSpPr>
        <p:spPr>
          <a:xfrm>
            <a:off x="1067493" y="2269219"/>
            <a:ext cx="7812556" cy="3132422"/>
          </a:xfrm>
          <a:prstGeom prst="rect">
            <a:avLst/>
          </a:prstGeom>
        </p:spPr>
        <p:txBody>
          <a:bodyPr/>
          <a:lstStyle/>
          <a:p>
            <a:pPr marL="284742" indent="-284742">
              <a:buSzPct val="100000"/>
              <a:buAutoNum type="arabicPeriod" startAt="9"/>
            </a:pPr>
            <a:r>
              <a:rPr dirty="0"/>
              <a:t>Er hat mir den </a:t>
            </a:r>
            <a:r>
              <a:rPr dirty="0" err="1"/>
              <a:t>Weg</a:t>
            </a:r>
            <a:r>
              <a:rPr dirty="0"/>
              <a:t> </a:t>
            </a:r>
            <a:r>
              <a:rPr dirty="0" err="1"/>
              <a:t>mit</a:t>
            </a:r>
            <a:r>
              <a:rPr dirty="0"/>
              <a:t> </a:t>
            </a:r>
            <a:r>
              <a:rPr dirty="0" err="1"/>
              <a:t>Steinquadern</a:t>
            </a:r>
            <a:r>
              <a:rPr dirty="0"/>
              <a:t> </a:t>
            </a:r>
            <a:r>
              <a:rPr dirty="0" err="1"/>
              <a:t>vermauert</a:t>
            </a:r>
            <a:r>
              <a:rPr dirty="0"/>
              <a:t>, hat </a:t>
            </a:r>
            <a:r>
              <a:rPr dirty="0" err="1"/>
              <a:t>meine</a:t>
            </a:r>
            <a:r>
              <a:rPr dirty="0"/>
              <a:t> </a:t>
            </a:r>
            <a:r>
              <a:rPr dirty="0" err="1"/>
              <a:t>Pfade</a:t>
            </a:r>
            <a:r>
              <a:rPr dirty="0"/>
              <a:t> </a:t>
            </a:r>
            <a:r>
              <a:rPr dirty="0" err="1"/>
              <a:t>unpassierbar</a:t>
            </a:r>
            <a:r>
              <a:rPr dirty="0"/>
              <a:t> </a:t>
            </a:r>
            <a:r>
              <a:rPr dirty="0" err="1"/>
              <a:t>gemacht</a:t>
            </a:r>
            <a:r>
              <a:rPr dirty="0"/>
              <a:t>. </a:t>
            </a:r>
          </a:p>
          <a:p>
            <a:pPr marL="284742" indent="-284742">
              <a:buSzPct val="100000"/>
              <a:buAutoNum type="arabicPeriod" startAt="9"/>
            </a:pPr>
            <a:r>
              <a:rPr dirty="0" err="1"/>
              <a:t>Aus</a:t>
            </a:r>
            <a:r>
              <a:rPr dirty="0"/>
              <a:t> dem </a:t>
            </a:r>
            <a:r>
              <a:rPr dirty="0" err="1"/>
              <a:t>Versteck</a:t>
            </a:r>
            <a:r>
              <a:rPr dirty="0"/>
              <a:t> hat er mir </a:t>
            </a:r>
            <a:r>
              <a:rPr dirty="0" err="1"/>
              <a:t>aufgelauert</a:t>
            </a:r>
            <a:r>
              <a:rPr dirty="0"/>
              <a:t> </a:t>
            </a:r>
            <a:r>
              <a:rPr dirty="0" err="1"/>
              <a:t>wie</a:t>
            </a:r>
            <a:r>
              <a:rPr dirty="0"/>
              <a:t> </a:t>
            </a:r>
            <a:r>
              <a:rPr dirty="0" err="1"/>
              <a:t>ein</a:t>
            </a:r>
            <a:r>
              <a:rPr dirty="0"/>
              <a:t> </a:t>
            </a:r>
            <a:r>
              <a:rPr dirty="0" err="1"/>
              <a:t>Bär</a:t>
            </a:r>
            <a:r>
              <a:rPr dirty="0"/>
              <a:t> </a:t>
            </a:r>
            <a:r>
              <a:rPr dirty="0" err="1"/>
              <a:t>oder</a:t>
            </a:r>
            <a:r>
              <a:rPr dirty="0"/>
              <a:t> </a:t>
            </a:r>
            <a:r>
              <a:rPr dirty="0" err="1"/>
              <a:t>ein</a:t>
            </a:r>
            <a:r>
              <a:rPr dirty="0"/>
              <a:t> </a:t>
            </a:r>
            <a:r>
              <a:rPr dirty="0" err="1"/>
              <a:t>Löwe</a:t>
            </a:r>
            <a:r>
              <a:rPr dirty="0"/>
              <a:t>. </a:t>
            </a:r>
          </a:p>
          <a:p>
            <a:pPr marL="284742" indent="-284742">
              <a:buSzPct val="100000"/>
              <a:buAutoNum type="arabicPeriod" startAt="9"/>
            </a:pPr>
            <a:r>
              <a:rPr dirty="0"/>
              <a:t>Er lie</a:t>
            </a:r>
            <a:r>
              <a:rPr lang="de-CH" dirty="0" err="1"/>
              <a:t>ss</a:t>
            </a:r>
            <a:r>
              <a:rPr dirty="0"/>
              <a:t> </a:t>
            </a:r>
            <a:r>
              <a:rPr dirty="0" err="1"/>
              <a:t>mich</a:t>
            </a:r>
            <a:r>
              <a:rPr dirty="0"/>
              <a:t> </a:t>
            </a:r>
            <a:r>
              <a:rPr dirty="0" err="1"/>
              <a:t>vom</a:t>
            </a:r>
            <a:r>
              <a:rPr dirty="0"/>
              <a:t> </a:t>
            </a:r>
            <a:r>
              <a:rPr dirty="0" err="1"/>
              <a:t>Weg</a:t>
            </a:r>
            <a:r>
              <a:rPr dirty="0"/>
              <a:t> </a:t>
            </a:r>
            <a:r>
              <a:rPr dirty="0" err="1"/>
              <a:t>abkommen</a:t>
            </a:r>
            <a:r>
              <a:rPr dirty="0"/>
              <a:t>, hat </a:t>
            </a:r>
            <a:r>
              <a:rPr dirty="0" err="1"/>
              <a:t>mich</a:t>
            </a:r>
            <a:r>
              <a:rPr dirty="0"/>
              <a:t> </a:t>
            </a:r>
            <a:r>
              <a:rPr dirty="0" err="1"/>
              <a:t>zerrissen</a:t>
            </a:r>
            <a:r>
              <a:rPr dirty="0"/>
              <a:t> und </a:t>
            </a:r>
            <a:r>
              <a:rPr dirty="0" err="1"/>
              <a:t>einsam</a:t>
            </a:r>
            <a:r>
              <a:rPr dirty="0"/>
              <a:t> </a:t>
            </a:r>
            <a:r>
              <a:rPr dirty="0" err="1"/>
              <a:t>liegen</a:t>
            </a:r>
            <a:r>
              <a:rPr dirty="0"/>
              <a:t> </a:t>
            </a:r>
            <a:r>
              <a:rPr dirty="0" err="1"/>
              <a:t>lassen</a:t>
            </a:r>
            <a:r>
              <a:rPr dirty="0"/>
              <a:t>.“</a:t>
            </a:r>
          </a:p>
        </p:txBody>
      </p:sp>
    </p:spTree>
    <p:extLst>
      <p:ext uri="{BB962C8B-B14F-4D97-AF65-F5344CB8AC3E}">
        <p14:creationId xmlns:p14="http://schemas.microsoft.com/office/powerpoint/2010/main" val="239188336"/>
      </p:ext>
    </p:extLst>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Beziehung zwischen Glauben und Gefühlen…"/>
          <p:cNvSpPr txBox="1">
            <a:spLocks noGrp="1"/>
          </p:cNvSpPr>
          <p:nvPr>
            <p:ph type="title"/>
          </p:nvPr>
        </p:nvSpPr>
        <p:spPr>
          <a:xfrm>
            <a:off x="1067493" y="601130"/>
            <a:ext cx="6529592" cy="1044141"/>
          </a:xfrm>
          <a:prstGeom prst="rect">
            <a:avLst/>
          </a:prstGeom>
        </p:spPr>
        <p:txBody>
          <a:bodyPr/>
          <a:lstStyle/>
          <a:p>
            <a:pPr>
              <a:spcBef>
                <a:spcPts val="2373"/>
              </a:spcBef>
              <a:defRPr sz="3600" b="0">
                <a:latin typeface="DIN"/>
                <a:ea typeface="DIN"/>
                <a:cs typeface="DIN"/>
                <a:sym typeface="DIN"/>
              </a:defRPr>
            </a:pPr>
            <a:r>
              <a:rPr dirty="0" err="1"/>
              <a:t>Beziehung</a:t>
            </a:r>
            <a:r>
              <a:rPr dirty="0"/>
              <a:t> </a:t>
            </a:r>
            <a:r>
              <a:rPr dirty="0" err="1"/>
              <a:t>zwischen</a:t>
            </a:r>
            <a:r>
              <a:rPr dirty="0"/>
              <a:t> </a:t>
            </a:r>
            <a:r>
              <a:rPr dirty="0" err="1"/>
              <a:t>Glauben</a:t>
            </a:r>
            <a:r>
              <a:rPr dirty="0"/>
              <a:t> und </a:t>
            </a:r>
            <a:r>
              <a:rPr dirty="0" err="1"/>
              <a:t>Gefühlen</a:t>
            </a:r>
            <a:endParaRPr dirty="0"/>
          </a:p>
        </p:txBody>
      </p:sp>
      <p:sp>
        <p:nvSpPr>
          <p:cNvPr id="14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158</a:t>
            </a:fld>
            <a:endParaRPr/>
          </a:p>
        </p:txBody>
      </p:sp>
      <p:sp>
        <p:nvSpPr>
          <p:cNvPr id="1401" name="Fortsetzung &gt;"/>
          <p:cNvSpPr txBox="1"/>
          <p:nvPr/>
        </p:nvSpPr>
        <p:spPr>
          <a:xfrm>
            <a:off x="6493016" y="4835954"/>
            <a:ext cx="110406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
        <p:nvSpPr>
          <p:cNvPr id="3" name="Textfeld 2">
            <a:extLst>
              <a:ext uri="{FF2B5EF4-FFF2-40B4-BE49-F238E27FC236}">
                <a16:creationId xmlns:a16="http://schemas.microsoft.com/office/drawing/2014/main" id="{F7510474-07C9-CED5-F318-1CA0CD7FD2B0}"/>
              </a:ext>
            </a:extLst>
          </p:cNvPr>
          <p:cNvSpPr txBox="1"/>
          <p:nvPr/>
        </p:nvSpPr>
        <p:spPr>
          <a:xfrm>
            <a:off x="1067493" y="1845898"/>
            <a:ext cx="4572000" cy="423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CH" sz="1800" dirty="0">
                <a:solidFill>
                  <a:srgbClr val="6CB200"/>
                </a:solidFill>
                <a:latin typeface="DIN"/>
                <a:sym typeface="DIN"/>
              </a:rPr>
              <a:t>Klagelieder 3,19-24 NLB</a:t>
            </a:r>
            <a:endParaRPr lang="de-DE" sz="1800" dirty="0">
              <a:solidFill>
                <a:srgbClr val="6CB200"/>
              </a:solidFill>
              <a:latin typeface="DIN"/>
              <a:sym typeface="DIN"/>
            </a:endParaRPr>
          </a:p>
        </p:txBody>
      </p:sp>
      <p:sp>
        <p:nvSpPr>
          <p:cNvPr id="6" name="„Denk doch an mein Leid und an meine Verlassenheit, an die Bitterkeit und an das Gift!…">
            <a:extLst>
              <a:ext uri="{FF2B5EF4-FFF2-40B4-BE49-F238E27FC236}">
                <a16:creationId xmlns:a16="http://schemas.microsoft.com/office/drawing/2014/main" id="{642F9901-0A5F-477C-83FB-1FC95DA6AFA1}"/>
              </a:ext>
            </a:extLst>
          </p:cNvPr>
          <p:cNvSpPr txBox="1">
            <a:spLocks noGrp="1"/>
          </p:cNvSpPr>
          <p:nvPr>
            <p:ph type="body" idx="1"/>
          </p:nvPr>
        </p:nvSpPr>
        <p:spPr>
          <a:xfrm>
            <a:off x="1088400" y="2269219"/>
            <a:ext cx="7537126" cy="2608499"/>
          </a:xfrm>
          <a:prstGeom prst="rect">
            <a:avLst/>
          </a:prstGeom>
        </p:spPr>
        <p:txBody>
          <a:bodyPr/>
          <a:lstStyle/>
          <a:p>
            <a:pPr marL="379656" indent="-379656">
              <a:buSzPct val="100000"/>
              <a:buAutoNum type="arabicPeriod" startAt="19"/>
            </a:pPr>
            <a:r>
              <a:rPr sz="1800" dirty="0"/>
              <a:t>„</a:t>
            </a:r>
            <a:r>
              <a:rPr sz="1800" dirty="0" err="1"/>
              <a:t>Denk</a:t>
            </a:r>
            <a:r>
              <a:rPr sz="1800" dirty="0"/>
              <a:t> </a:t>
            </a:r>
            <a:r>
              <a:rPr sz="1800" dirty="0" err="1"/>
              <a:t>doch</a:t>
            </a:r>
            <a:r>
              <a:rPr sz="1800" dirty="0"/>
              <a:t> an </a:t>
            </a:r>
            <a:r>
              <a:rPr sz="1800" dirty="0" err="1"/>
              <a:t>mein</a:t>
            </a:r>
            <a:r>
              <a:rPr sz="1800" dirty="0"/>
              <a:t> </a:t>
            </a:r>
            <a:r>
              <a:rPr sz="1800" dirty="0" err="1"/>
              <a:t>Leid</a:t>
            </a:r>
            <a:r>
              <a:rPr sz="1800" dirty="0"/>
              <a:t> und an </a:t>
            </a:r>
            <a:r>
              <a:rPr sz="1800" dirty="0" err="1"/>
              <a:t>meine</a:t>
            </a:r>
            <a:r>
              <a:rPr sz="1800" dirty="0"/>
              <a:t> </a:t>
            </a:r>
            <a:r>
              <a:rPr sz="1800" dirty="0" err="1"/>
              <a:t>Verlassenheit</a:t>
            </a:r>
            <a:r>
              <a:rPr sz="1800" dirty="0"/>
              <a:t>, an die </a:t>
            </a:r>
            <a:r>
              <a:rPr sz="1800" dirty="0" err="1"/>
              <a:t>Bitterkeit</a:t>
            </a:r>
            <a:r>
              <a:rPr sz="1800" dirty="0"/>
              <a:t> und an das Gift!</a:t>
            </a:r>
          </a:p>
          <a:p>
            <a:pPr marL="379656" indent="-379656">
              <a:buSzPct val="100000"/>
              <a:buAutoNum type="arabicPeriod" startAt="19"/>
            </a:pPr>
            <a:r>
              <a:rPr sz="1800" dirty="0" err="1"/>
              <a:t>Immer</a:t>
            </a:r>
            <a:r>
              <a:rPr sz="1800" dirty="0"/>
              <a:t> </a:t>
            </a:r>
            <a:r>
              <a:rPr sz="1800" dirty="0" err="1"/>
              <a:t>wieder</a:t>
            </a:r>
            <a:r>
              <a:rPr sz="1800" dirty="0"/>
              <a:t> </a:t>
            </a:r>
            <a:r>
              <a:rPr sz="1800" dirty="0" err="1"/>
              <a:t>erinnert</a:t>
            </a:r>
            <a:r>
              <a:rPr sz="1800" dirty="0"/>
              <a:t> </a:t>
            </a:r>
            <a:r>
              <a:rPr sz="1800" dirty="0" err="1"/>
              <a:t>sich</a:t>
            </a:r>
            <a:r>
              <a:rPr sz="1800" dirty="0"/>
              <a:t> </a:t>
            </a:r>
            <a:r>
              <a:rPr sz="1800" dirty="0" err="1"/>
              <a:t>meine</a:t>
            </a:r>
            <a:r>
              <a:rPr sz="1800" dirty="0"/>
              <a:t> </a:t>
            </a:r>
            <a:r>
              <a:rPr sz="1800" dirty="0" err="1"/>
              <a:t>Seele</a:t>
            </a:r>
            <a:r>
              <a:rPr sz="1800" dirty="0"/>
              <a:t> </a:t>
            </a:r>
            <a:r>
              <a:rPr sz="1800" dirty="0" err="1"/>
              <a:t>daran</a:t>
            </a:r>
            <a:r>
              <a:rPr sz="1800" dirty="0"/>
              <a:t> und </a:t>
            </a:r>
            <a:r>
              <a:rPr sz="1800" dirty="0" err="1"/>
              <a:t>ist</a:t>
            </a:r>
            <a:r>
              <a:rPr sz="1800" dirty="0"/>
              <a:t> </a:t>
            </a:r>
            <a:r>
              <a:rPr sz="1800" dirty="0" err="1"/>
              <a:t>niedergeschlagen</a:t>
            </a:r>
            <a:r>
              <a:rPr sz="1800" dirty="0"/>
              <a:t>. </a:t>
            </a:r>
          </a:p>
          <a:p>
            <a:pPr marL="379656" indent="-379656">
              <a:buSzPct val="100000"/>
              <a:buAutoNum type="arabicPeriod" startAt="19"/>
            </a:pPr>
            <a:r>
              <a:rPr sz="1800" dirty="0" err="1"/>
              <a:t>Dennoch</a:t>
            </a:r>
            <a:r>
              <a:rPr sz="1800" dirty="0"/>
              <a:t> will ich mir dies </a:t>
            </a:r>
            <a:r>
              <a:rPr sz="1800" dirty="0" err="1"/>
              <a:t>zu</a:t>
            </a:r>
            <a:r>
              <a:rPr sz="1800" dirty="0"/>
              <a:t> Herzen </a:t>
            </a:r>
            <a:r>
              <a:rPr sz="1800" dirty="0" err="1"/>
              <a:t>nehmen</a:t>
            </a:r>
            <a:r>
              <a:rPr sz="1800" dirty="0"/>
              <a:t>, das will ich </a:t>
            </a:r>
            <a:r>
              <a:rPr sz="1800" dirty="0" err="1"/>
              <a:t>hoffen</a:t>
            </a:r>
            <a:r>
              <a:rPr dirty="0"/>
              <a:t>: </a:t>
            </a:r>
          </a:p>
        </p:txBody>
      </p:sp>
    </p:spTree>
    <p:extLst>
      <p:ext uri="{BB962C8B-B14F-4D97-AF65-F5344CB8AC3E}">
        <p14:creationId xmlns:p14="http://schemas.microsoft.com/office/powerpoint/2010/main" val="2166521244"/>
      </p:ext>
    </p:extLst>
  </p:cSld>
  <p:clrMapOvr>
    <a:masterClrMapping/>
  </p:clrMapOvr>
  <p:transition spd="slow"/>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Beziehung zwischen Glauben und Gefühlen…"/>
          <p:cNvSpPr txBox="1">
            <a:spLocks noGrp="1"/>
          </p:cNvSpPr>
          <p:nvPr>
            <p:ph type="title"/>
          </p:nvPr>
        </p:nvSpPr>
        <p:spPr>
          <a:xfrm>
            <a:off x="1067493" y="601130"/>
            <a:ext cx="6529592" cy="1044141"/>
          </a:xfrm>
          <a:prstGeom prst="rect">
            <a:avLst/>
          </a:prstGeom>
        </p:spPr>
        <p:txBody>
          <a:bodyPr/>
          <a:lstStyle/>
          <a:p>
            <a:pPr>
              <a:spcBef>
                <a:spcPts val="2373"/>
              </a:spcBef>
              <a:defRPr sz="3600" b="0">
                <a:latin typeface="DIN"/>
                <a:ea typeface="DIN"/>
                <a:cs typeface="DIN"/>
                <a:sym typeface="DIN"/>
              </a:defRPr>
            </a:pPr>
            <a:r>
              <a:rPr dirty="0" err="1"/>
              <a:t>Beziehung</a:t>
            </a:r>
            <a:r>
              <a:rPr dirty="0"/>
              <a:t> </a:t>
            </a:r>
            <a:r>
              <a:rPr dirty="0" err="1"/>
              <a:t>zwischen</a:t>
            </a:r>
            <a:r>
              <a:rPr dirty="0"/>
              <a:t> </a:t>
            </a:r>
            <a:r>
              <a:rPr dirty="0" err="1"/>
              <a:t>Glauben</a:t>
            </a:r>
            <a:r>
              <a:rPr dirty="0"/>
              <a:t> und </a:t>
            </a:r>
            <a:r>
              <a:rPr dirty="0" err="1"/>
              <a:t>Gefühlen</a:t>
            </a:r>
            <a:endParaRPr dirty="0"/>
          </a:p>
        </p:txBody>
      </p:sp>
      <p:sp>
        <p:nvSpPr>
          <p:cNvPr id="14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159</a:t>
            </a:fld>
            <a:endParaRPr/>
          </a:p>
        </p:txBody>
      </p:sp>
      <p:sp>
        <p:nvSpPr>
          <p:cNvPr id="1401"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
        <p:nvSpPr>
          <p:cNvPr id="3" name="Textfeld 2">
            <a:extLst>
              <a:ext uri="{FF2B5EF4-FFF2-40B4-BE49-F238E27FC236}">
                <a16:creationId xmlns:a16="http://schemas.microsoft.com/office/drawing/2014/main" id="{F7510474-07C9-CED5-F318-1CA0CD7FD2B0}"/>
              </a:ext>
            </a:extLst>
          </p:cNvPr>
          <p:cNvSpPr txBox="1"/>
          <p:nvPr/>
        </p:nvSpPr>
        <p:spPr>
          <a:xfrm>
            <a:off x="1067493" y="1845898"/>
            <a:ext cx="4572000" cy="423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de-CH" sz="1800" dirty="0">
                <a:solidFill>
                  <a:srgbClr val="6CB200"/>
                </a:solidFill>
                <a:latin typeface="DIN"/>
                <a:sym typeface="DIN"/>
              </a:rPr>
              <a:t>Klagelieder 3,19-24 NLB</a:t>
            </a:r>
            <a:endParaRPr lang="de-DE" sz="1800" dirty="0">
              <a:solidFill>
                <a:srgbClr val="6CB200"/>
              </a:solidFill>
              <a:latin typeface="DIN"/>
              <a:sym typeface="DIN"/>
            </a:endParaRPr>
          </a:p>
        </p:txBody>
      </p:sp>
      <p:sp>
        <p:nvSpPr>
          <p:cNvPr id="6" name="„Denk doch an mein Leid und an meine Verlassenheit, an die Bitterkeit und an das Gift!…">
            <a:extLst>
              <a:ext uri="{FF2B5EF4-FFF2-40B4-BE49-F238E27FC236}">
                <a16:creationId xmlns:a16="http://schemas.microsoft.com/office/drawing/2014/main" id="{642F9901-0A5F-477C-83FB-1FC95DA6AFA1}"/>
              </a:ext>
            </a:extLst>
          </p:cNvPr>
          <p:cNvSpPr txBox="1">
            <a:spLocks noGrp="1"/>
          </p:cNvSpPr>
          <p:nvPr>
            <p:ph type="body" idx="1"/>
          </p:nvPr>
        </p:nvSpPr>
        <p:spPr>
          <a:xfrm>
            <a:off x="1088400" y="2269219"/>
            <a:ext cx="7537126" cy="2608499"/>
          </a:xfrm>
          <a:prstGeom prst="rect">
            <a:avLst/>
          </a:prstGeom>
        </p:spPr>
        <p:txBody>
          <a:bodyPr/>
          <a:lstStyle/>
          <a:p>
            <a:pPr marL="379656" indent="-379656">
              <a:buSzPct val="100000"/>
              <a:buAutoNum type="arabicPeriod" startAt="22"/>
            </a:pPr>
            <a:r>
              <a:rPr lang="de-CH" sz="1800" dirty="0"/>
              <a:t>Die Gnade des Herrn nimmt kein Ende! Sein Erbarmen hört nie auf,</a:t>
            </a:r>
          </a:p>
          <a:p>
            <a:pPr marL="379656" indent="-379656">
              <a:buSzPct val="100000"/>
              <a:buAutoNum type="arabicPeriod" startAt="22"/>
            </a:pPr>
            <a:r>
              <a:rPr lang="de-CH" sz="1800" dirty="0"/>
              <a:t>jeden Morgen ist es neu. Gross ist seine Treue.</a:t>
            </a:r>
          </a:p>
          <a:p>
            <a:pPr marL="379656" indent="-379656">
              <a:buSzPct val="100000"/>
              <a:buAutoNum type="arabicPeriod" startAt="22"/>
            </a:pPr>
            <a:r>
              <a:rPr lang="de-CH" sz="1800" dirty="0"/>
              <a:t>Meine Seele spricht: Der Herr ist mein Anteil, auf ihn will ich hoffen.“</a:t>
            </a:r>
          </a:p>
        </p:txBody>
      </p:sp>
    </p:spTree>
    <p:extLst>
      <p:ext uri="{BB962C8B-B14F-4D97-AF65-F5344CB8AC3E}">
        <p14:creationId xmlns:p14="http://schemas.microsoft.com/office/powerpoint/2010/main" val="199944103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720" name="Das Beste reicht nicht aus…"/>
          <p:cNvSpPr txBox="1">
            <a:spLocks noGrp="1"/>
          </p:cNvSpPr>
          <p:nvPr>
            <p:ph type="body" idx="1"/>
          </p:nvPr>
        </p:nvSpPr>
        <p:spPr>
          <a:xfrm>
            <a:off x="1051432" y="1655144"/>
            <a:ext cx="7593751" cy="2847656"/>
          </a:xfrm>
          <a:prstGeom prst="rect">
            <a:avLst/>
          </a:prstGeom>
        </p:spPr>
        <p:txBody>
          <a:bodyPr/>
          <a:lstStyle/>
          <a:p>
            <a:pPr>
              <a:spcBef>
                <a:spcPts val="527"/>
              </a:spcBef>
              <a:defRPr sz="3200" b="1" cap="all">
                <a:latin typeface="+mn-lt"/>
                <a:ea typeface="+mn-ea"/>
                <a:cs typeface="+mn-cs"/>
                <a:sym typeface="DIN Light"/>
              </a:defRPr>
            </a:pPr>
            <a:r>
              <a:rPr dirty="0"/>
              <a:t>Das </a:t>
            </a:r>
            <a:r>
              <a:rPr dirty="0" err="1"/>
              <a:t>Beste</a:t>
            </a:r>
            <a:r>
              <a:rPr dirty="0"/>
              <a:t> </a:t>
            </a:r>
            <a:r>
              <a:rPr dirty="0" err="1"/>
              <a:t>reicht</a:t>
            </a:r>
            <a:r>
              <a:rPr dirty="0"/>
              <a:t> </a:t>
            </a:r>
            <a:r>
              <a:rPr dirty="0" err="1"/>
              <a:t>nicht</a:t>
            </a:r>
            <a:r>
              <a:rPr dirty="0"/>
              <a:t> </a:t>
            </a:r>
            <a:r>
              <a:rPr dirty="0" err="1"/>
              <a:t>aus</a:t>
            </a:r>
            <a:endParaRPr dirty="0"/>
          </a:p>
          <a:p>
            <a:r>
              <a:rPr dirty="0"/>
              <a:t>"Ich </a:t>
            </a:r>
            <a:r>
              <a:rPr dirty="0" err="1"/>
              <a:t>habe</a:t>
            </a:r>
            <a:r>
              <a:rPr dirty="0"/>
              <a:t> die Menschen </a:t>
            </a:r>
            <a:r>
              <a:rPr dirty="0" err="1"/>
              <a:t>bei</a:t>
            </a:r>
            <a:r>
              <a:rPr dirty="0"/>
              <a:t> </a:t>
            </a:r>
            <a:r>
              <a:rPr dirty="0" err="1"/>
              <a:t>ihrem</a:t>
            </a:r>
            <a:r>
              <a:rPr dirty="0"/>
              <a:t> </a:t>
            </a:r>
            <a:r>
              <a:rPr dirty="0" err="1"/>
              <a:t>täglichen</a:t>
            </a:r>
            <a:r>
              <a:rPr dirty="0"/>
              <a:t> Tun </a:t>
            </a:r>
            <a:r>
              <a:rPr dirty="0" err="1"/>
              <a:t>beobachtet</a:t>
            </a:r>
            <a:r>
              <a:rPr dirty="0"/>
              <a:t>. Es </a:t>
            </a:r>
            <a:r>
              <a:rPr dirty="0" err="1"/>
              <a:t>ist</a:t>
            </a:r>
            <a:r>
              <a:rPr dirty="0"/>
              <a:t> </a:t>
            </a:r>
            <a:r>
              <a:rPr dirty="0" err="1"/>
              <a:t>alles</a:t>
            </a:r>
            <a:r>
              <a:rPr dirty="0"/>
              <a:t> </a:t>
            </a:r>
            <a:r>
              <a:rPr dirty="0" err="1"/>
              <a:t>sinnlos</a:t>
            </a:r>
            <a:r>
              <a:rPr dirty="0"/>
              <a:t> und </a:t>
            </a:r>
            <a:r>
              <a:rPr dirty="0" err="1"/>
              <a:t>gleicht</a:t>
            </a:r>
            <a:r>
              <a:rPr dirty="0"/>
              <a:t> dem </a:t>
            </a:r>
            <a:r>
              <a:rPr dirty="0" err="1"/>
              <a:t>Versuch</a:t>
            </a:r>
            <a:r>
              <a:rPr dirty="0"/>
              <a:t>, den Wind </a:t>
            </a:r>
            <a:r>
              <a:rPr dirty="0" err="1"/>
              <a:t>einzufangen</a:t>
            </a:r>
            <a:r>
              <a:rPr dirty="0"/>
              <a:t>."	</a:t>
            </a:r>
            <a:r>
              <a:rPr sz="1055" dirty="0"/>
              <a:t>Prediger 1,14  NLB</a:t>
            </a:r>
          </a:p>
          <a:p>
            <a:pPr>
              <a:spcBef>
                <a:spcPts val="527"/>
              </a:spcBef>
              <a:defRPr sz="3200" b="1" cap="all">
                <a:latin typeface="+mn-lt"/>
                <a:ea typeface="+mn-ea"/>
                <a:cs typeface="+mn-cs"/>
                <a:sym typeface="DIN Light"/>
              </a:defRPr>
            </a:pPr>
            <a:r>
              <a:rPr dirty="0" err="1"/>
              <a:t>Falsche</a:t>
            </a:r>
            <a:r>
              <a:rPr dirty="0"/>
              <a:t> </a:t>
            </a:r>
            <a:r>
              <a:rPr dirty="0" err="1"/>
              <a:t>Gleichungen</a:t>
            </a:r>
            <a:endParaRPr dirty="0"/>
          </a:p>
          <a:p>
            <a:pPr marL="189828" indent="-189828">
              <a:spcBef>
                <a:spcPts val="527"/>
              </a:spcBef>
              <a:buSzPct val="100000"/>
              <a:buChar char="‣"/>
            </a:pPr>
            <a:r>
              <a:rPr dirty="0"/>
              <a:t>Tolle </a:t>
            </a:r>
            <a:r>
              <a:rPr dirty="0" err="1"/>
              <a:t>äu</a:t>
            </a:r>
            <a:r>
              <a:rPr lang="de-CH" dirty="0" err="1"/>
              <a:t>ss</a:t>
            </a:r>
            <a:r>
              <a:rPr dirty="0"/>
              <a:t>ere </a:t>
            </a:r>
            <a:r>
              <a:rPr dirty="0" err="1"/>
              <a:t>Erscheinung</a:t>
            </a:r>
            <a:r>
              <a:rPr dirty="0"/>
              <a:t> + </a:t>
            </a:r>
            <a:r>
              <a:rPr dirty="0" err="1"/>
              <a:t>Bewunderung</a:t>
            </a:r>
            <a:r>
              <a:rPr dirty="0"/>
              <a:t> = </a:t>
            </a:r>
            <a:r>
              <a:rPr dirty="0" err="1"/>
              <a:t>Annahme</a:t>
            </a:r>
            <a:endParaRPr dirty="0"/>
          </a:p>
          <a:p>
            <a:pPr marL="189828" indent="-189828">
              <a:spcBef>
                <a:spcPts val="527"/>
              </a:spcBef>
              <a:buSzPct val="100000"/>
              <a:buChar char="‣"/>
            </a:pPr>
            <a:r>
              <a:rPr dirty="0" err="1"/>
              <a:t>Hohe</a:t>
            </a:r>
            <a:r>
              <a:rPr dirty="0"/>
              <a:t> </a:t>
            </a:r>
            <a:r>
              <a:rPr dirty="0" err="1"/>
              <a:t>soziale</a:t>
            </a:r>
            <a:r>
              <a:rPr dirty="0"/>
              <a:t> </a:t>
            </a:r>
            <a:r>
              <a:rPr dirty="0" err="1"/>
              <a:t>Stellung</a:t>
            </a:r>
            <a:r>
              <a:rPr dirty="0"/>
              <a:t> und Geld + </a:t>
            </a:r>
            <a:r>
              <a:rPr dirty="0" err="1"/>
              <a:t>Anerkennung</a:t>
            </a:r>
            <a:r>
              <a:rPr dirty="0"/>
              <a:t> = </a:t>
            </a:r>
            <a:r>
              <a:rPr dirty="0" err="1"/>
              <a:t>Sicherheit</a:t>
            </a:r>
            <a:endParaRPr dirty="0"/>
          </a:p>
          <a:p>
            <a:pPr marL="189828" indent="-189828">
              <a:buSzPct val="100000"/>
              <a:buChar char="‣"/>
            </a:pPr>
            <a:r>
              <a:rPr dirty="0"/>
              <a:t>Starke </a:t>
            </a:r>
            <a:r>
              <a:rPr dirty="0" err="1"/>
              <a:t>Leistung</a:t>
            </a:r>
            <a:r>
              <a:rPr dirty="0"/>
              <a:t> + </a:t>
            </a:r>
            <a:r>
              <a:rPr dirty="0" err="1"/>
              <a:t>Erfolg</a:t>
            </a:r>
            <a:r>
              <a:rPr dirty="0"/>
              <a:t> 	= </a:t>
            </a:r>
            <a:r>
              <a:rPr dirty="0" err="1"/>
              <a:t>Bedeutung</a:t>
            </a:r>
            <a:endParaRPr dirty="0"/>
          </a:p>
        </p:txBody>
      </p:sp>
      <p:sp>
        <p:nvSpPr>
          <p:cNvPr id="721" name="Wiedergutmachung"/>
          <p:cNvSpPr txBox="1">
            <a:spLocks noGrp="1"/>
          </p:cNvSpPr>
          <p:nvPr>
            <p:ph type="title"/>
          </p:nvPr>
        </p:nvSpPr>
        <p:spPr>
          <a:xfrm>
            <a:off x="1051432" y="957240"/>
            <a:ext cx="7593751" cy="854297"/>
          </a:xfrm>
          <a:prstGeom prst="rect">
            <a:avLst/>
          </a:prstGeom>
        </p:spPr>
        <p:txBody>
          <a:bodyPr/>
          <a:lstStyle/>
          <a:p>
            <a:r>
              <a:rPr dirty="0" err="1"/>
              <a:t>Wiedergutmachung</a:t>
            </a:r>
            <a:endParaRPr dirty="0"/>
          </a:p>
        </p:txBody>
      </p:sp>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Wenn das, was du glaubst, nicht der Wahrheit entspricht,  wird auch das,  was du fühlst,  nicht der Wahrheit entsprechen."/>
          <p:cNvSpPr txBox="1">
            <a:spLocks noGrp="1"/>
          </p:cNvSpPr>
          <p:nvPr>
            <p:ph type="body" sz="quarter" idx="1"/>
          </p:nvPr>
        </p:nvSpPr>
        <p:spPr>
          <a:xfrm>
            <a:off x="810705" y="2088281"/>
            <a:ext cx="3872109" cy="2278126"/>
          </a:xfrm>
          <a:prstGeom prst="rect">
            <a:avLst/>
          </a:prstGeom>
        </p:spPr>
        <p:txBody>
          <a:bodyPr/>
          <a:lstStyle/>
          <a:p>
            <a:pPr>
              <a:spcBef>
                <a:spcPts val="0"/>
              </a:spcBef>
            </a:pPr>
            <a:r>
              <a:rPr sz="2000" b="1" dirty="0" err="1"/>
              <a:t>Wenn</a:t>
            </a:r>
            <a:r>
              <a:rPr sz="2000" b="1" dirty="0"/>
              <a:t> das, was du </a:t>
            </a:r>
            <a:r>
              <a:rPr sz="2000" b="1" dirty="0" err="1"/>
              <a:t>glaubst</a:t>
            </a:r>
            <a:r>
              <a:rPr sz="2000" b="1" dirty="0"/>
              <a:t>, </a:t>
            </a:r>
            <a:endParaRPr lang="de-CH" sz="2000" b="1" dirty="0"/>
          </a:p>
          <a:p>
            <a:pPr>
              <a:spcBef>
                <a:spcPts val="0"/>
              </a:spcBef>
            </a:pPr>
            <a:r>
              <a:rPr sz="2000" b="1" dirty="0" err="1"/>
              <a:t>nicht</a:t>
            </a:r>
            <a:r>
              <a:rPr sz="2000" b="1" dirty="0"/>
              <a:t> der </a:t>
            </a:r>
            <a:r>
              <a:rPr sz="2000" b="1" dirty="0" err="1"/>
              <a:t>Wahrheit</a:t>
            </a:r>
            <a:r>
              <a:rPr sz="2000" b="1" dirty="0"/>
              <a:t> </a:t>
            </a:r>
            <a:r>
              <a:rPr sz="2000" b="1" dirty="0" err="1"/>
              <a:t>entspricht</a:t>
            </a:r>
            <a:r>
              <a:rPr sz="2000" b="1" dirty="0"/>
              <a:t>, </a:t>
            </a:r>
            <a:br>
              <a:rPr sz="2000" b="1" dirty="0"/>
            </a:br>
            <a:r>
              <a:rPr sz="2000" b="1" dirty="0" err="1"/>
              <a:t>wird</a:t>
            </a:r>
            <a:r>
              <a:rPr sz="2000" b="1" dirty="0"/>
              <a:t> </a:t>
            </a:r>
            <a:r>
              <a:rPr sz="2000" b="1" dirty="0" err="1"/>
              <a:t>auch</a:t>
            </a:r>
            <a:r>
              <a:rPr sz="2000" b="1" dirty="0"/>
              <a:t> das, was du </a:t>
            </a:r>
            <a:r>
              <a:rPr sz="2000" b="1" dirty="0" err="1"/>
              <a:t>fühlst</a:t>
            </a:r>
            <a:r>
              <a:rPr sz="2000" b="1" dirty="0"/>
              <a:t>, </a:t>
            </a:r>
            <a:br>
              <a:rPr sz="2000" b="1" dirty="0"/>
            </a:br>
            <a:r>
              <a:rPr sz="2000" b="1" dirty="0" err="1"/>
              <a:t>nicht</a:t>
            </a:r>
            <a:r>
              <a:rPr sz="2000" b="1" dirty="0"/>
              <a:t> </a:t>
            </a:r>
            <a:r>
              <a:rPr sz="2000" b="1" dirty="0" err="1"/>
              <a:t>derWahrheit</a:t>
            </a:r>
            <a:r>
              <a:rPr sz="2000" b="1" dirty="0"/>
              <a:t> </a:t>
            </a:r>
            <a:r>
              <a:rPr sz="2000" b="1" dirty="0" err="1"/>
              <a:t>entsprechen</a:t>
            </a:r>
            <a:r>
              <a:rPr lang="de-CH" sz="2000" b="1" dirty="0"/>
              <a:t>!</a:t>
            </a:r>
            <a:endParaRPr sz="1600" dirty="0"/>
          </a:p>
        </p:txBody>
      </p:sp>
      <p:sp>
        <p:nvSpPr>
          <p:cNvPr id="1423" name="WAS IST REALITÄT?"/>
          <p:cNvSpPr txBox="1">
            <a:spLocks noGrp="1"/>
          </p:cNvSpPr>
          <p:nvPr>
            <p:ph type="title"/>
          </p:nvPr>
        </p:nvSpPr>
        <p:spPr>
          <a:prstGeom prst="rect">
            <a:avLst/>
          </a:prstGeom>
        </p:spPr>
        <p:txBody>
          <a:bodyPr/>
          <a:lstStyle/>
          <a:p>
            <a:r>
              <a:t>WAS IST REALITÄT?</a:t>
            </a:r>
          </a:p>
        </p:txBody>
      </p:sp>
      <p:pic>
        <p:nvPicPr>
          <p:cNvPr id="1424" name="optische-taeuschung-geist-jesus.png" descr="optische-taeuschung-geist-jesus.png"/>
          <p:cNvPicPr>
            <a:picLocks noGrp="1"/>
          </p:cNvPicPr>
          <p:nvPr>
            <p:ph type="pic" idx="13"/>
          </p:nvPr>
        </p:nvPicPr>
        <p:blipFill>
          <a:blip r:embed="rId2"/>
          <a:srcRect l="4188" r="4188"/>
          <a:stretch>
            <a:fillRect/>
          </a:stretch>
        </p:blipFill>
        <p:spPr>
          <a:xfrm flipH="1">
            <a:off x="5034797" y="1364754"/>
            <a:ext cx="2657813" cy="2585932"/>
          </a:xfrm>
          <a:prstGeom prst="rect">
            <a:avLst/>
          </a:prstGeom>
        </p:spPr>
      </p:pic>
      <p:sp>
        <p:nvSpPr>
          <p:cNvPr id="142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160</a:t>
            </a:fld>
            <a:endParaRPr/>
          </a:p>
        </p:txBody>
      </p:sp>
    </p:spTree>
  </p:cSld>
  <p:clrMapOvr>
    <a:masterClrMapping/>
  </p:clrMapOvr>
  <p:transition spd="slow"/>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Du wirst nicht so sehr von deinem Umfeld und deinen Umständen beeinflusst, als vielmehr von deiner Sichtweise des Umfeldes und der Umstände."/>
          <p:cNvSpPr txBox="1">
            <a:spLocks noGrp="1"/>
          </p:cNvSpPr>
          <p:nvPr>
            <p:ph type="body" sz="quarter" idx="1"/>
          </p:nvPr>
        </p:nvSpPr>
        <p:spPr>
          <a:xfrm>
            <a:off x="546755" y="1904214"/>
            <a:ext cx="4136059" cy="2462193"/>
          </a:xfrm>
          <a:prstGeom prst="rect">
            <a:avLst/>
          </a:prstGeom>
        </p:spPr>
        <p:txBody>
          <a:bodyPr/>
          <a:lstStyle/>
          <a:p>
            <a:r>
              <a:rPr sz="1800" dirty="0"/>
              <a:t>Du </a:t>
            </a:r>
            <a:r>
              <a:rPr sz="1800" dirty="0" err="1"/>
              <a:t>wirst</a:t>
            </a:r>
            <a:r>
              <a:rPr sz="1800" dirty="0"/>
              <a:t> </a:t>
            </a:r>
            <a:r>
              <a:rPr sz="1800" dirty="0" err="1"/>
              <a:t>nicht</a:t>
            </a:r>
            <a:r>
              <a:rPr sz="1800" dirty="0"/>
              <a:t> so </a:t>
            </a:r>
            <a:r>
              <a:rPr sz="1800" dirty="0" err="1"/>
              <a:t>sehr</a:t>
            </a:r>
            <a:r>
              <a:rPr sz="1800" dirty="0"/>
              <a:t> von </a:t>
            </a:r>
            <a:r>
              <a:rPr sz="1800" dirty="0" err="1"/>
              <a:t>deinem</a:t>
            </a:r>
            <a:r>
              <a:rPr sz="1800" dirty="0"/>
              <a:t> </a:t>
            </a:r>
            <a:r>
              <a:rPr sz="1800" dirty="0" err="1"/>
              <a:t>Umfeld</a:t>
            </a:r>
            <a:r>
              <a:rPr sz="1800" dirty="0"/>
              <a:t> und </a:t>
            </a:r>
            <a:r>
              <a:rPr sz="1800" dirty="0" err="1"/>
              <a:t>deinen</a:t>
            </a:r>
            <a:r>
              <a:rPr sz="1800" dirty="0"/>
              <a:t> </a:t>
            </a:r>
            <a:r>
              <a:rPr sz="1800" dirty="0" err="1"/>
              <a:t>Umständen</a:t>
            </a:r>
            <a:r>
              <a:rPr sz="1800" dirty="0"/>
              <a:t> </a:t>
            </a:r>
            <a:r>
              <a:rPr sz="1800" dirty="0" err="1"/>
              <a:t>beeinflusst</a:t>
            </a:r>
            <a:r>
              <a:rPr sz="1800" dirty="0"/>
              <a:t>, </a:t>
            </a:r>
            <a:r>
              <a:rPr lang="de-CH" sz="1800" dirty="0"/>
              <a:t>         </a:t>
            </a:r>
            <a:r>
              <a:rPr sz="1800" dirty="0" err="1"/>
              <a:t>als</a:t>
            </a:r>
            <a:r>
              <a:rPr sz="1800" dirty="0"/>
              <a:t> </a:t>
            </a:r>
            <a:r>
              <a:rPr sz="1800" dirty="0" err="1"/>
              <a:t>vielmehr</a:t>
            </a:r>
            <a:r>
              <a:rPr sz="1800" dirty="0"/>
              <a:t> von </a:t>
            </a:r>
            <a:r>
              <a:rPr sz="1800" dirty="0" err="1"/>
              <a:t>deiner</a:t>
            </a:r>
            <a:r>
              <a:rPr sz="1800" dirty="0"/>
              <a:t> </a:t>
            </a:r>
            <a:r>
              <a:rPr sz="1800" dirty="0" err="1"/>
              <a:t>Sichtweise</a:t>
            </a:r>
            <a:r>
              <a:rPr sz="1800" dirty="0"/>
              <a:t> des </a:t>
            </a:r>
            <a:r>
              <a:rPr sz="1800" dirty="0" err="1"/>
              <a:t>Umfeldes</a:t>
            </a:r>
            <a:r>
              <a:rPr sz="1800" dirty="0"/>
              <a:t> und der </a:t>
            </a:r>
            <a:r>
              <a:rPr sz="1800" dirty="0" err="1"/>
              <a:t>Umstände</a:t>
            </a:r>
            <a:r>
              <a:rPr sz="1800" dirty="0"/>
              <a:t>.</a:t>
            </a:r>
          </a:p>
        </p:txBody>
      </p:sp>
      <p:sp>
        <p:nvSpPr>
          <p:cNvPr id="1428" name="ändern, wie wir fühlen"/>
          <p:cNvSpPr txBox="1">
            <a:spLocks noGrp="1"/>
          </p:cNvSpPr>
          <p:nvPr>
            <p:ph type="title"/>
          </p:nvPr>
        </p:nvSpPr>
        <p:spPr>
          <a:prstGeom prst="rect">
            <a:avLst/>
          </a:prstGeom>
        </p:spPr>
        <p:txBody>
          <a:bodyPr/>
          <a:lstStyle/>
          <a:p>
            <a:r>
              <a:t>ändern, wie wir fühlen</a:t>
            </a:r>
          </a:p>
        </p:txBody>
      </p:sp>
      <p:pic>
        <p:nvPicPr>
          <p:cNvPr id="1429" name="optical-illusion.jpg" descr="optical-illusion.jpg"/>
          <p:cNvPicPr>
            <a:picLocks noGrp="1"/>
          </p:cNvPicPr>
          <p:nvPr>
            <p:ph type="pic" idx="13"/>
          </p:nvPr>
        </p:nvPicPr>
        <p:blipFill>
          <a:blip r:embed="rId2"/>
          <a:srcRect l="130" r="130"/>
          <a:stretch>
            <a:fillRect/>
          </a:stretch>
        </p:blipFill>
        <p:spPr>
          <a:xfrm>
            <a:off x="5034798" y="949127"/>
            <a:ext cx="2657813" cy="3417188"/>
          </a:xfrm>
          <a:prstGeom prst="rect">
            <a:avLst/>
          </a:prstGeom>
        </p:spPr>
      </p:pic>
      <p:sp>
        <p:nvSpPr>
          <p:cNvPr id="143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161</a:t>
            </a:fld>
            <a:endParaRPr/>
          </a:p>
        </p:txBody>
      </p:sp>
    </p:spTree>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2" name="Lebensqualität erreicht man nicht durch Gefühle, sondern durch zielgerichtetes Denken wachsen gute Gefühle."/>
          <p:cNvSpPr txBox="1">
            <a:spLocks noGrp="1"/>
          </p:cNvSpPr>
          <p:nvPr>
            <p:ph type="body" sz="quarter" idx="1"/>
          </p:nvPr>
        </p:nvSpPr>
        <p:spPr>
          <a:xfrm>
            <a:off x="1028249" y="1701782"/>
            <a:ext cx="3543751" cy="2278126"/>
          </a:xfrm>
          <a:prstGeom prst="rect">
            <a:avLst/>
          </a:prstGeom>
        </p:spPr>
        <p:txBody>
          <a:bodyPr/>
          <a:lstStyle>
            <a:lvl1pPr>
              <a:lnSpc>
                <a:spcPct val="130000"/>
              </a:lnSpc>
              <a:defRPr sz="3200" b="1">
                <a:latin typeface="+mn-lt"/>
                <a:ea typeface="+mn-ea"/>
                <a:cs typeface="+mn-cs"/>
                <a:sym typeface="DIN Light"/>
              </a:defRPr>
            </a:lvl1pPr>
          </a:lstStyle>
          <a:p>
            <a:r>
              <a:rPr sz="2400" dirty="0" err="1"/>
              <a:t>Lebensqualität</a:t>
            </a:r>
            <a:r>
              <a:rPr sz="2400" dirty="0"/>
              <a:t> </a:t>
            </a:r>
            <a:r>
              <a:rPr sz="2400" dirty="0" err="1"/>
              <a:t>erreicht</a:t>
            </a:r>
            <a:r>
              <a:rPr sz="2400" dirty="0"/>
              <a:t> man </a:t>
            </a:r>
            <a:r>
              <a:rPr sz="2400" dirty="0" err="1"/>
              <a:t>nicht</a:t>
            </a:r>
            <a:r>
              <a:rPr sz="2400" dirty="0"/>
              <a:t> </a:t>
            </a:r>
            <a:r>
              <a:rPr sz="2400" dirty="0" err="1"/>
              <a:t>durch</a:t>
            </a:r>
            <a:r>
              <a:rPr sz="2400" dirty="0"/>
              <a:t> </a:t>
            </a:r>
            <a:r>
              <a:rPr sz="2400" dirty="0" err="1"/>
              <a:t>Gefühle</a:t>
            </a:r>
            <a:r>
              <a:rPr sz="2400" dirty="0"/>
              <a:t>, </a:t>
            </a:r>
            <a:r>
              <a:rPr sz="2400" dirty="0" err="1"/>
              <a:t>sondern</a:t>
            </a:r>
            <a:r>
              <a:rPr sz="2400" dirty="0"/>
              <a:t> </a:t>
            </a:r>
            <a:r>
              <a:rPr sz="2400" dirty="0" err="1"/>
              <a:t>durch</a:t>
            </a:r>
            <a:r>
              <a:rPr sz="2400" dirty="0"/>
              <a:t> </a:t>
            </a:r>
            <a:r>
              <a:rPr sz="2400" dirty="0" err="1"/>
              <a:t>zielgerichtetes</a:t>
            </a:r>
            <a:r>
              <a:rPr sz="2400" dirty="0"/>
              <a:t> </a:t>
            </a:r>
            <a:r>
              <a:rPr sz="2400" dirty="0" err="1"/>
              <a:t>Denken</a:t>
            </a:r>
            <a:r>
              <a:rPr sz="2400" dirty="0"/>
              <a:t> </a:t>
            </a:r>
            <a:r>
              <a:rPr sz="2400" dirty="0" err="1"/>
              <a:t>wachsen</a:t>
            </a:r>
            <a:r>
              <a:rPr sz="2400" dirty="0"/>
              <a:t> </a:t>
            </a:r>
            <a:r>
              <a:rPr sz="2400" dirty="0" err="1"/>
              <a:t>gute</a:t>
            </a:r>
            <a:r>
              <a:rPr sz="2400" dirty="0"/>
              <a:t> </a:t>
            </a:r>
            <a:r>
              <a:rPr sz="2400" dirty="0" err="1"/>
              <a:t>Gefühle</a:t>
            </a:r>
            <a:r>
              <a:rPr sz="2400" dirty="0"/>
              <a:t>.</a:t>
            </a:r>
          </a:p>
        </p:txBody>
      </p:sp>
      <p:sp>
        <p:nvSpPr>
          <p:cNvPr id="1433" name="ändern, wie wir fühlen"/>
          <p:cNvSpPr txBox="1">
            <a:spLocks noGrp="1"/>
          </p:cNvSpPr>
          <p:nvPr>
            <p:ph type="title"/>
          </p:nvPr>
        </p:nvSpPr>
        <p:spPr>
          <a:prstGeom prst="rect">
            <a:avLst/>
          </a:prstGeom>
        </p:spPr>
        <p:txBody>
          <a:bodyPr/>
          <a:lstStyle/>
          <a:p>
            <a:r>
              <a:t>ändern, wie wir fühlen</a:t>
            </a:r>
          </a:p>
        </p:txBody>
      </p:sp>
      <p:sp>
        <p:nvSpPr>
          <p:cNvPr id="143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162</a:t>
            </a:fld>
            <a:endParaRPr/>
          </a:p>
        </p:txBody>
      </p:sp>
      <p:grpSp>
        <p:nvGrpSpPr>
          <p:cNvPr id="1439" name="Gruppieren"/>
          <p:cNvGrpSpPr/>
          <p:nvPr/>
        </p:nvGrpSpPr>
        <p:grpSpPr>
          <a:xfrm>
            <a:off x="5789552" y="1149677"/>
            <a:ext cx="1025686" cy="3151039"/>
            <a:chOff x="0" y="-48870"/>
            <a:chExt cx="1945003" cy="5975300"/>
          </a:xfrm>
        </p:grpSpPr>
        <p:sp>
          <p:nvSpPr>
            <p:cNvPr id="1435" name="Wahrheit…"/>
            <p:cNvSpPr txBox="1"/>
            <p:nvPr/>
          </p:nvSpPr>
          <p:spPr>
            <a:xfrm>
              <a:off x="0" y="-48870"/>
              <a:ext cx="1945003" cy="5975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numCol="1" anchor="ctr">
              <a:spAutoFit/>
            </a:bodyPr>
            <a:lstStyle/>
            <a:p>
              <a:pPr algn="ctr">
                <a:lnSpc>
                  <a:spcPct val="110000"/>
                </a:lnSpc>
                <a:spcBef>
                  <a:spcPts val="5273"/>
                </a:spcBef>
                <a:defRPr sz="3000"/>
              </a:pPr>
              <a:r>
                <a:rPr sz="1582"/>
                <a:t>Wahrheit</a:t>
              </a:r>
            </a:p>
            <a:p>
              <a:pPr algn="ctr">
                <a:lnSpc>
                  <a:spcPct val="110000"/>
                </a:lnSpc>
                <a:spcBef>
                  <a:spcPts val="5273"/>
                </a:spcBef>
                <a:defRPr sz="3000"/>
              </a:pPr>
              <a:r>
                <a:rPr sz="1582"/>
                <a:t>Glaube</a:t>
              </a:r>
            </a:p>
            <a:p>
              <a:pPr algn="ctr">
                <a:lnSpc>
                  <a:spcPct val="110000"/>
                </a:lnSpc>
                <a:spcBef>
                  <a:spcPts val="5273"/>
                </a:spcBef>
                <a:defRPr sz="3000"/>
              </a:pPr>
              <a:r>
                <a:rPr sz="1582"/>
                <a:t>Verhalten</a:t>
              </a:r>
            </a:p>
            <a:p>
              <a:pPr algn="ctr">
                <a:lnSpc>
                  <a:spcPct val="110000"/>
                </a:lnSpc>
                <a:spcBef>
                  <a:spcPts val="5273"/>
                </a:spcBef>
                <a:defRPr sz="3000"/>
              </a:pPr>
              <a:r>
                <a:rPr sz="1582"/>
                <a:t>Gefühle</a:t>
              </a:r>
            </a:p>
          </p:txBody>
        </p:sp>
        <p:sp>
          <p:nvSpPr>
            <p:cNvPr id="1436" name="Pfeil"/>
            <p:cNvSpPr/>
            <p:nvPr/>
          </p:nvSpPr>
          <p:spPr>
            <a:xfrm rot="5400000">
              <a:off x="522501" y="898174"/>
              <a:ext cx="900001" cy="573664"/>
            </a:xfrm>
            <a:prstGeom prst="rightArrow">
              <a:avLst>
                <a:gd name="adj1" fmla="val 48936"/>
                <a:gd name="adj2" fmla="val 64317"/>
              </a:avLst>
            </a:prstGeom>
            <a:solidFill>
              <a:srgbClr val="021EAA"/>
            </a:solidFill>
            <a:ln w="38100" cap="flat">
              <a:solidFill>
                <a:srgbClr val="6CB2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7" name="Pfeil"/>
            <p:cNvSpPr/>
            <p:nvPr/>
          </p:nvSpPr>
          <p:spPr>
            <a:xfrm rot="5400000">
              <a:off x="522501" y="2674084"/>
              <a:ext cx="900001" cy="573664"/>
            </a:xfrm>
            <a:prstGeom prst="rightArrow">
              <a:avLst>
                <a:gd name="adj1" fmla="val 48936"/>
                <a:gd name="adj2" fmla="val 64317"/>
              </a:avLst>
            </a:prstGeom>
            <a:solidFill>
              <a:srgbClr val="021EAA"/>
            </a:solidFill>
            <a:ln w="38100" cap="flat">
              <a:solidFill>
                <a:srgbClr val="6CB2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8" name="Pfeil"/>
            <p:cNvSpPr/>
            <p:nvPr/>
          </p:nvSpPr>
          <p:spPr>
            <a:xfrm rot="5400000">
              <a:off x="522501" y="4449993"/>
              <a:ext cx="900001" cy="573664"/>
            </a:xfrm>
            <a:prstGeom prst="rightArrow">
              <a:avLst>
                <a:gd name="adj1" fmla="val 48936"/>
                <a:gd name="adj2" fmla="val 64317"/>
              </a:avLst>
            </a:prstGeom>
            <a:solidFill>
              <a:srgbClr val="021EAA"/>
            </a:solidFill>
            <a:ln w="38100" cap="flat">
              <a:solidFill>
                <a:srgbClr val="6CB2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grpSp>
      <p:sp>
        <p:nvSpPr>
          <p:cNvPr id="1440" name="Lektion 8 – Guter Umgang mit Gefühlen"/>
          <p:cNvSpPr txBox="1"/>
          <p:nvPr/>
        </p:nvSpPr>
        <p:spPr>
          <a:xfrm>
            <a:off x="1997297" y="284765"/>
            <a:ext cx="5695313"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8 – Guter Umgang mit Gefühlen</a:t>
            </a:r>
          </a:p>
        </p:txBody>
      </p:sp>
    </p:spTree>
  </p:cSld>
  <p:clrMapOvr>
    <a:masterClrMapping/>
  </p:clrMapOvr>
  <p:transition spd="slow"/>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 name="Zorn…"/>
          <p:cNvSpPr txBox="1">
            <a:spLocks noGrp="1"/>
          </p:cNvSpPr>
          <p:nvPr>
            <p:ph type="body" idx="1"/>
          </p:nvPr>
        </p:nvSpPr>
        <p:spPr>
          <a:xfrm>
            <a:off x="1146938" y="1475538"/>
            <a:ext cx="6978967" cy="3049328"/>
          </a:xfrm>
          <a:prstGeom prst="rect">
            <a:avLst/>
          </a:prstGeom>
        </p:spPr>
        <p:txBody>
          <a:bodyPr/>
          <a:lstStyle/>
          <a:p>
            <a:pPr>
              <a:defRPr sz="4000" b="1">
                <a:latin typeface="+mn-lt"/>
                <a:ea typeface="+mn-ea"/>
                <a:cs typeface="+mn-cs"/>
                <a:sym typeface="DIN Light"/>
              </a:defRPr>
            </a:pPr>
            <a:r>
              <a:rPr dirty="0"/>
              <a:t>Zorn</a:t>
            </a:r>
          </a:p>
          <a:p>
            <a:r>
              <a:rPr sz="1800" dirty="0"/>
              <a:t>„</a:t>
            </a:r>
            <a:r>
              <a:rPr sz="1800" dirty="0" err="1"/>
              <a:t>Wenn</a:t>
            </a:r>
            <a:r>
              <a:rPr sz="1800" dirty="0"/>
              <a:t> </a:t>
            </a:r>
            <a:r>
              <a:rPr sz="1800" dirty="0" err="1"/>
              <a:t>ihr</a:t>
            </a:r>
            <a:r>
              <a:rPr sz="1800" dirty="0"/>
              <a:t> </a:t>
            </a:r>
            <a:r>
              <a:rPr sz="1800" dirty="0" err="1"/>
              <a:t>zornig</a:t>
            </a:r>
            <a:r>
              <a:rPr sz="1800" dirty="0"/>
              <a:t> </a:t>
            </a:r>
            <a:r>
              <a:rPr sz="1800" dirty="0" err="1"/>
              <a:t>seid</a:t>
            </a:r>
            <a:r>
              <a:rPr sz="1800" dirty="0"/>
              <a:t>, </a:t>
            </a:r>
            <a:r>
              <a:rPr sz="1800" dirty="0" err="1"/>
              <a:t>dann</a:t>
            </a:r>
            <a:r>
              <a:rPr sz="1800" dirty="0"/>
              <a:t> </a:t>
            </a:r>
            <a:r>
              <a:rPr sz="1800" dirty="0" err="1"/>
              <a:t>versündigt</a:t>
            </a:r>
            <a:r>
              <a:rPr sz="1800" dirty="0"/>
              <a:t> </a:t>
            </a:r>
            <a:r>
              <a:rPr sz="1800" dirty="0" err="1"/>
              <a:t>euch</a:t>
            </a:r>
            <a:r>
              <a:rPr sz="1800" dirty="0"/>
              <a:t> </a:t>
            </a:r>
            <a:r>
              <a:rPr sz="1800" dirty="0" err="1"/>
              <a:t>nicht</a:t>
            </a:r>
            <a:r>
              <a:rPr sz="1800" dirty="0"/>
              <a:t>. </a:t>
            </a:r>
            <a:r>
              <a:rPr sz="1800" dirty="0" err="1"/>
              <a:t>Legt</a:t>
            </a:r>
            <a:r>
              <a:rPr sz="1800" dirty="0"/>
              <a:t> </a:t>
            </a:r>
            <a:r>
              <a:rPr sz="1800" dirty="0" err="1"/>
              <a:t>euren</a:t>
            </a:r>
            <a:r>
              <a:rPr sz="1800" dirty="0"/>
              <a:t> Zorn ab, bevor die </a:t>
            </a:r>
            <a:r>
              <a:rPr sz="1800" dirty="0" err="1"/>
              <a:t>Sonne</a:t>
            </a:r>
            <a:r>
              <a:rPr sz="1800" dirty="0"/>
              <a:t> </a:t>
            </a:r>
            <a:r>
              <a:rPr sz="1800" dirty="0" err="1"/>
              <a:t>untergeht</a:t>
            </a:r>
            <a:r>
              <a:rPr sz="1800" dirty="0"/>
              <a:t>. </a:t>
            </a:r>
            <a:r>
              <a:rPr sz="1800" dirty="0" err="1"/>
              <a:t>Gebt</a:t>
            </a:r>
            <a:r>
              <a:rPr sz="1800" dirty="0"/>
              <a:t> dem Teufel </a:t>
            </a:r>
            <a:r>
              <a:rPr sz="1800" dirty="0" err="1"/>
              <a:t>keinen</a:t>
            </a:r>
            <a:r>
              <a:rPr sz="1800" dirty="0"/>
              <a:t> </a:t>
            </a:r>
            <a:r>
              <a:rPr sz="1800" dirty="0" err="1"/>
              <a:t>Raum</a:t>
            </a:r>
            <a:r>
              <a:rPr sz="1800" dirty="0"/>
              <a:t> in </a:t>
            </a:r>
            <a:r>
              <a:rPr sz="1800" dirty="0" err="1"/>
              <a:t>eurem</a:t>
            </a:r>
            <a:r>
              <a:rPr sz="1800" dirty="0"/>
              <a:t> Leben!“</a:t>
            </a:r>
          </a:p>
          <a:p>
            <a:pPr>
              <a:defRPr sz="2200"/>
            </a:pPr>
            <a:r>
              <a:rPr sz="1800" dirty="0"/>
              <a:t>											</a:t>
            </a:r>
            <a:r>
              <a:rPr sz="1800" dirty="0" err="1"/>
              <a:t>Epheser</a:t>
            </a:r>
            <a:r>
              <a:rPr sz="1800" dirty="0"/>
              <a:t> 4,26-27 NGÜ</a:t>
            </a:r>
          </a:p>
        </p:txBody>
      </p:sp>
      <p:sp>
        <p:nvSpPr>
          <p:cNvPr id="1443" name="Gefühlen zu vertrauen macht uns angreifbar"/>
          <p:cNvSpPr txBox="1">
            <a:spLocks noGrp="1"/>
          </p:cNvSpPr>
          <p:nvPr>
            <p:ph type="title"/>
          </p:nvPr>
        </p:nvSpPr>
        <p:spPr>
          <a:prstGeom prst="rect">
            <a:avLst/>
          </a:prstGeom>
        </p:spPr>
        <p:txBody>
          <a:bodyPr/>
          <a:lstStyle/>
          <a:p>
            <a:r>
              <a:t>Gefühlen zu vertrauen macht uns angreifbar</a:t>
            </a:r>
          </a:p>
        </p:txBody>
      </p:sp>
      <p:sp>
        <p:nvSpPr>
          <p:cNvPr id="144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163</a:t>
            </a:fld>
            <a:endParaRPr/>
          </a:p>
        </p:txBody>
      </p:sp>
    </p:spTree>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Sorge…"/>
          <p:cNvSpPr txBox="1">
            <a:spLocks noGrp="1"/>
          </p:cNvSpPr>
          <p:nvPr>
            <p:ph type="body" idx="1"/>
          </p:nvPr>
        </p:nvSpPr>
        <p:spPr>
          <a:xfrm>
            <a:off x="1146939" y="1640264"/>
            <a:ext cx="6545672" cy="3390595"/>
          </a:xfrm>
          <a:prstGeom prst="rect">
            <a:avLst/>
          </a:prstGeom>
        </p:spPr>
        <p:txBody>
          <a:bodyPr/>
          <a:lstStyle/>
          <a:p>
            <a:pPr>
              <a:defRPr sz="4000" b="1">
                <a:latin typeface="+mn-lt"/>
                <a:ea typeface="+mn-ea"/>
                <a:cs typeface="+mn-cs"/>
                <a:sym typeface="DIN Light"/>
              </a:defRPr>
            </a:pPr>
            <a:r>
              <a:rPr dirty="0"/>
              <a:t>Sorge</a:t>
            </a:r>
          </a:p>
          <a:p>
            <a:r>
              <a:rPr sz="1800" dirty="0"/>
              <a:t>„</a:t>
            </a:r>
            <a:r>
              <a:rPr sz="1800" dirty="0" err="1"/>
              <a:t>Überlasst</a:t>
            </a:r>
            <a:r>
              <a:rPr sz="1800" dirty="0"/>
              <a:t> all </a:t>
            </a:r>
            <a:r>
              <a:rPr sz="1800" dirty="0" err="1"/>
              <a:t>eure</a:t>
            </a:r>
            <a:r>
              <a:rPr sz="1800" dirty="0"/>
              <a:t> </a:t>
            </a:r>
            <a:r>
              <a:rPr sz="1800" dirty="0" err="1"/>
              <a:t>Sorgen</a:t>
            </a:r>
            <a:r>
              <a:rPr sz="1800" dirty="0"/>
              <a:t> Gott, </a:t>
            </a:r>
            <a:r>
              <a:rPr sz="1800" dirty="0" err="1"/>
              <a:t>denn</a:t>
            </a:r>
            <a:r>
              <a:rPr sz="1800" dirty="0"/>
              <a:t> er </a:t>
            </a:r>
            <a:r>
              <a:rPr sz="1800" dirty="0" err="1"/>
              <a:t>sorgt</a:t>
            </a:r>
            <a:r>
              <a:rPr sz="1800" dirty="0"/>
              <a:t> </a:t>
            </a:r>
            <a:r>
              <a:rPr sz="1800" dirty="0" err="1"/>
              <a:t>sich</a:t>
            </a:r>
            <a:r>
              <a:rPr sz="1800" dirty="0"/>
              <a:t> um </a:t>
            </a:r>
            <a:r>
              <a:rPr sz="1800" dirty="0" err="1"/>
              <a:t>alles</a:t>
            </a:r>
            <a:r>
              <a:rPr sz="1800" dirty="0"/>
              <a:t>, was </a:t>
            </a:r>
            <a:r>
              <a:rPr sz="1800" dirty="0" err="1"/>
              <a:t>euch</a:t>
            </a:r>
            <a:r>
              <a:rPr sz="1800" dirty="0"/>
              <a:t> </a:t>
            </a:r>
            <a:r>
              <a:rPr sz="1800" dirty="0" err="1"/>
              <a:t>betrifft</a:t>
            </a:r>
            <a:r>
              <a:rPr sz="1800" dirty="0"/>
              <a:t>! </a:t>
            </a:r>
            <a:r>
              <a:rPr sz="1800" dirty="0" err="1"/>
              <a:t>Seid</a:t>
            </a:r>
            <a:r>
              <a:rPr sz="1800" dirty="0"/>
              <a:t> </a:t>
            </a:r>
            <a:r>
              <a:rPr sz="1800" dirty="0" err="1"/>
              <a:t>besonnen</a:t>
            </a:r>
            <a:r>
              <a:rPr sz="1800" dirty="0"/>
              <a:t> und </a:t>
            </a:r>
            <a:r>
              <a:rPr sz="1800" dirty="0" err="1"/>
              <a:t>wachsam</a:t>
            </a:r>
            <a:r>
              <a:rPr sz="1800" dirty="0"/>
              <a:t> und </a:t>
            </a:r>
            <a:r>
              <a:rPr sz="1800" dirty="0" err="1"/>
              <a:t>jederzeit</a:t>
            </a:r>
            <a:r>
              <a:rPr sz="1800" dirty="0"/>
              <a:t> auf </a:t>
            </a:r>
            <a:r>
              <a:rPr sz="1800" dirty="0" err="1"/>
              <a:t>einen</a:t>
            </a:r>
            <a:r>
              <a:rPr sz="1800" dirty="0"/>
              <a:t> Angriff </a:t>
            </a:r>
            <a:r>
              <a:rPr sz="1800" dirty="0" err="1"/>
              <a:t>durch</a:t>
            </a:r>
            <a:r>
              <a:rPr sz="1800" dirty="0"/>
              <a:t> den Teufel, </a:t>
            </a:r>
            <a:r>
              <a:rPr sz="1800" dirty="0" err="1"/>
              <a:t>euren</a:t>
            </a:r>
            <a:r>
              <a:rPr sz="1800" dirty="0"/>
              <a:t> </a:t>
            </a:r>
            <a:r>
              <a:rPr sz="1800" dirty="0" err="1"/>
              <a:t>Feind</a:t>
            </a:r>
            <a:r>
              <a:rPr sz="1800" dirty="0"/>
              <a:t>, </a:t>
            </a:r>
            <a:r>
              <a:rPr sz="1800" dirty="0" err="1"/>
              <a:t>gefasst</a:t>
            </a:r>
            <a:r>
              <a:rPr sz="1800" dirty="0"/>
              <a:t>! Wie </a:t>
            </a:r>
            <a:r>
              <a:rPr sz="1800" dirty="0" err="1"/>
              <a:t>ein</a:t>
            </a:r>
            <a:r>
              <a:rPr sz="1800" dirty="0"/>
              <a:t> </a:t>
            </a:r>
            <a:r>
              <a:rPr sz="1800" dirty="0" err="1"/>
              <a:t>brüllender</a:t>
            </a:r>
            <a:r>
              <a:rPr sz="1800" dirty="0"/>
              <a:t> </a:t>
            </a:r>
            <a:r>
              <a:rPr sz="1800" dirty="0" err="1"/>
              <a:t>Löwe</a:t>
            </a:r>
            <a:r>
              <a:rPr sz="1800" dirty="0"/>
              <a:t> </a:t>
            </a:r>
            <a:r>
              <a:rPr sz="1800" dirty="0" err="1"/>
              <a:t>streift</a:t>
            </a:r>
            <a:r>
              <a:rPr sz="1800" dirty="0"/>
              <a:t> er </a:t>
            </a:r>
            <a:r>
              <a:rPr sz="1800" dirty="0" err="1"/>
              <a:t>umher</a:t>
            </a:r>
            <a:r>
              <a:rPr sz="1800" dirty="0"/>
              <a:t> und </a:t>
            </a:r>
            <a:r>
              <a:rPr sz="1800" dirty="0" err="1"/>
              <a:t>sucht</a:t>
            </a:r>
            <a:r>
              <a:rPr sz="1800" dirty="0"/>
              <a:t> </a:t>
            </a:r>
            <a:r>
              <a:rPr sz="1800" dirty="0" err="1"/>
              <a:t>nach</a:t>
            </a:r>
            <a:r>
              <a:rPr sz="1800" dirty="0"/>
              <a:t> </a:t>
            </a:r>
            <a:r>
              <a:rPr sz="1800" dirty="0" err="1"/>
              <a:t>einem</a:t>
            </a:r>
            <a:r>
              <a:rPr sz="1800" dirty="0"/>
              <a:t> </a:t>
            </a:r>
            <a:r>
              <a:rPr sz="1800" dirty="0" err="1"/>
              <a:t>Opfer</a:t>
            </a:r>
            <a:r>
              <a:rPr sz="1800" dirty="0"/>
              <a:t>, das er </a:t>
            </a:r>
            <a:r>
              <a:rPr sz="1800" dirty="0" err="1"/>
              <a:t>verschlingen</a:t>
            </a:r>
            <a:r>
              <a:rPr sz="1800" dirty="0"/>
              <a:t> </a:t>
            </a:r>
            <a:r>
              <a:rPr sz="1800" dirty="0" err="1"/>
              <a:t>kann</a:t>
            </a:r>
            <a:r>
              <a:rPr sz="1800" dirty="0"/>
              <a:t>.“</a:t>
            </a:r>
          </a:p>
          <a:p>
            <a:pPr>
              <a:defRPr sz="2200"/>
            </a:pPr>
            <a:r>
              <a:rPr sz="1800" dirty="0"/>
              <a:t>												1. Petrus 5,7-8 NLB</a:t>
            </a:r>
          </a:p>
        </p:txBody>
      </p:sp>
      <p:sp>
        <p:nvSpPr>
          <p:cNvPr id="1447" name="Gefühlen zu vertrauen macht uns angreifbar"/>
          <p:cNvSpPr txBox="1">
            <a:spLocks noGrp="1"/>
          </p:cNvSpPr>
          <p:nvPr>
            <p:ph type="title"/>
          </p:nvPr>
        </p:nvSpPr>
        <p:spPr>
          <a:prstGeom prst="rect">
            <a:avLst/>
          </a:prstGeom>
        </p:spPr>
        <p:txBody>
          <a:bodyPr/>
          <a:lstStyle/>
          <a:p>
            <a:r>
              <a:t>Gefühlen zu vertrauen macht uns angreifbar</a:t>
            </a:r>
          </a:p>
        </p:txBody>
      </p:sp>
      <p:sp>
        <p:nvSpPr>
          <p:cNvPr id="144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164</a:t>
            </a:fld>
            <a:endParaRPr/>
          </a:p>
        </p:txBody>
      </p:sp>
    </p:spTree>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zudecken                (Unterdrückung)…"/>
          <p:cNvSpPr txBox="1">
            <a:spLocks noGrp="1"/>
          </p:cNvSpPr>
          <p:nvPr>
            <p:ph type="body" idx="1"/>
          </p:nvPr>
        </p:nvSpPr>
        <p:spPr>
          <a:xfrm>
            <a:off x="1497676" y="1803516"/>
            <a:ext cx="5695313" cy="2942578"/>
          </a:xfrm>
          <a:prstGeom prst="rect">
            <a:avLst/>
          </a:prstGeom>
        </p:spPr>
        <p:txBody>
          <a:bodyPr/>
          <a:lstStyle/>
          <a:p>
            <a:pPr marL="341690" indent="-341690">
              <a:spcBef>
                <a:spcPts val="3164"/>
              </a:spcBef>
              <a:buSzPct val="100000"/>
              <a:buChar char="‣"/>
            </a:pPr>
            <a:r>
              <a:rPr sz="1898" b="1" dirty="0" err="1">
                <a:latin typeface="+mn-lt"/>
                <a:ea typeface="+mn-ea"/>
                <a:cs typeface="+mn-cs"/>
                <a:sym typeface="DIN Light"/>
              </a:rPr>
              <a:t>zudecken</a:t>
            </a:r>
            <a:r>
              <a:rPr dirty="0"/>
              <a:t>                (</a:t>
            </a:r>
            <a:r>
              <a:rPr dirty="0" err="1"/>
              <a:t>Unterdrückung</a:t>
            </a:r>
            <a:r>
              <a:rPr dirty="0"/>
              <a:t>)</a:t>
            </a:r>
          </a:p>
          <a:p>
            <a:pPr marL="332199" indent="-332199">
              <a:spcBef>
                <a:spcPts val="3164"/>
              </a:spcBef>
              <a:buSzPct val="100000"/>
              <a:buChar char="‣"/>
            </a:pPr>
            <a:r>
              <a:rPr sz="1846" b="1" dirty="0" err="1">
                <a:latin typeface="+mn-lt"/>
                <a:ea typeface="+mn-ea"/>
                <a:cs typeface="+mn-cs"/>
                <a:sym typeface="DIN Light"/>
              </a:rPr>
              <a:t>explodieren</a:t>
            </a:r>
            <a:r>
              <a:rPr dirty="0"/>
              <a:t>            (</a:t>
            </a:r>
            <a:r>
              <a:rPr dirty="0" err="1"/>
              <a:t>emotionaler</a:t>
            </a:r>
            <a:r>
              <a:rPr dirty="0"/>
              <a:t> </a:t>
            </a:r>
            <a:r>
              <a:rPr dirty="0" err="1"/>
              <a:t>Ausbruch</a:t>
            </a:r>
            <a:r>
              <a:rPr dirty="0"/>
              <a:t>)</a:t>
            </a:r>
          </a:p>
          <a:p>
            <a:pPr marL="341690" indent="-341690">
              <a:spcBef>
                <a:spcPts val="3164"/>
              </a:spcBef>
              <a:buSzPct val="100000"/>
              <a:buChar char="‣"/>
            </a:pPr>
            <a:r>
              <a:rPr sz="1898" b="1" dirty="0" err="1">
                <a:latin typeface="+mn-lt"/>
                <a:ea typeface="+mn-ea"/>
                <a:cs typeface="+mn-cs"/>
                <a:sym typeface="DIN Light"/>
              </a:rPr>
              <a:t>ehrlich</a:t>
            </a:r>
            <a:r>
              <a:rPr sz="1898" b="1" dirty="0">
                <a:latin typeface="+mn-lt"/>
                <a:ea typeface="+mn-ea"/>
                <a:cs typeface="+mn-cs"/>
                <a:sym typeface="DIN Light"/>
              </a:rPr>
              <a:t> sein</a:t>
            </a:r>
            <a:r>
              <a:rPr dirty="0"/>
              <a:t>            (</a:t>
            </a:r>
            <a:r>
              <a:rPr dirty="0" err="1"/>
              <a:t>Eingeständnis</a:t>
            </a:r>
            <a:r>
              <a:rPr dirty="0"/>
              <a:t>)</a:t>
            </a:r>
          </a:p>
        </p:txBody>
      </p:sp>
      <p:sp>
        <p:nvSpPr>
          <p:cNvPr id="1451" name="Guten Umgang mit Gefühlen lernen"/>
          <p:cNvSpPr txBox="1">
            <a:spLocks noGrp="1"/>
          </p:cNvSpPr>
          <p:nvPr>
            <p:ph type="title"/>
          </p:nvPr>
        </p:nvSpPr>
        <p:spPr>
          <a:prstGeom prst="rect">
            <a:avLst/>
          </a:prstGeom>
        </p:spPr>
        <p:txBody>
          <a:bodyPr/>
          <a:lstStyle/>
          <a:p>
            <a:r>
              <a:t>Guten Umgang mit Gefühlen lernen</a:t>
            </a:r>
          </a:p>
        </p:txBody>
      </p:sp>
      <p:sp>
        <p:nvSpPr>
          <p:cNvPr id="145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165</a:t>
            </a:fld>
            <a:endParaRPr/>
          </a:p>
        </p:txBody>
      </p:sp>
    </p:spTree>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ungesund…"/>
          <p:cNvSpPr txBox="1">
            <a:spLocks noGrp="1"/>
          </p:cNvSpPr>
          <p:nvPr>
            <p:ph type="body" sz="quarter" idx="1"/>
          </p:nvPr>
        </p:nvSpPr>
        <p:spPr>
          <a:prstGeom prst="rect">
            <a:avLst/>
          </a:prstGeom>
        </p:spPr>
        <p:txBody>
          <a:bodyPr/>
          <a:lstStyle/>
          <a:p>
            <a:pPr>
              <a:defRPr sz="3600" b="1">
                <a:latin typeface="+mn-lt"/>
                <a:ea typeface="+mn-ea"/>
                <a:cs typeface="+mn-cs"/>
                <a:sym typeface="DIN Light"/>
              </a:defRPr>
            </a:pPr>
            <a:r>
              <a:rPr sz="1800" dirty="0" err="1"/>
              <a:t>ungesund</a:t>
            </a:r>
            <a:endParaRPr sz="1800" dirty="0"/>
          </a:p>
          <a:p>
            <a:pPr>
              <a:defRPr b="1">
                <a:latin typeface="+mn-lt"/>
                <a:ea typeface="+mn-ea"/>
                <a:cs typeface="+mn-cs"/>
                <a:sym typeface="DIN Light"/>
              </a:defRPr>
            </a:pPr>
            <a:r>
              <a:rPr dirty="0"/>
              <a:t>(Psalm 32; 39,1-3)</a:t>
            </a:r>
          </a:p>
          <a:p>
            <a:pPr>
              <a:defRPr b="1">
                <a:latin typeface="+mn-lt"/>
                <a:ea typeface="+mn-ea"/>
                <a:cs typeface="+mn-cs"/>
                <a:sym typeface="DIN Light"/>
              </a:defRPr>
            </a:pPr>
            <a:endParaRPr lang="de-CH" sz="1800" dirty="0"/>
          </a:p>
          <a:p>
            <a:pPr>
              <a:defRPr b="1">
                <a:latin typeface="+mn-lt"/>
                <a:ea typeface="+mn-ea"/>
                <a:cs typeface="+mn-cs"/>
                <a:sym typeface="DIN Light"/>
              </a:defRPr>
            </a:pPr>
            <a:r>
              <a:rPr sz="1800" dirty="0" err="1"/>
              <a:t>unehrlich</a:t>
            </a:r>
            <a:endParaRPr sz="1800" dirty="0"/>
          </a:p>
          <a:p>
            <a:pPr>
              <a:defRPr b="1">
                <a:latin typeface="+mn-lt"/>
                <a:ea typeface="+mn-ea"/>
                <a:cs typeface="+mn-cs"/>
                <a:sym typeface="DIN Light"/>
              </a:defRPr>
            </a:pPr>
            <a:r>
              <a:rPr b="0" dirty="0">
                <a:latin typeface="DIN"/>
                <a:ea typeface="DIN"/>
                <a:cs typeface="DIN"/>
                <a:sym typeface="DIN"/>
              </a:rPr>
              <a:t>(</a:t>
            </a:r>
            <a:r>
              <a:rPr b="0" dirty="0" err="1">
                <a:latin typeface="DIN"/>
                <a:ea typeface="DIN"/>
                <a:cs typeface="DIN"/>
                <a:sym typeface="DIN"/>
              </a:rPr>
              <a:t>Sprüche</a:t>
            </a:r>
            <a:r>
              <a:rPr b="0" dirty="0">
                <a:latin typeface="DIN"/>
                <a:ea typeface="DIN"/>
                <a:cs typeface="DIN"/>
                <a:sym typeface="DIN"/>
              </a:rPr>
              <a:t> 10,18; 13,10)</a:t>
            </a:r>
          </a:p>
        </p:txBody>
      </p:sp>
      <p:sp>
        <p:nvSpPr>
          <p:cNvPr id="1455" name="unterdrücken"/>
          <p:cNvSpPr txBox="1">
            <a:spLocks noGrp="1"/>
          </p:cNvSpPr>
          <p:nvPr>
            <p:ph type="title"/>
          </p:nvPr>
        </p:nvSpPr>
        <p:spPr>
          <a:prstGeom prst="rect">
            <a:avLst/>
          </a:prstGeom>
        </p:spPr>
        <p:txBody>
          <a:bodyPr/>
          <a:lstStyle/>
          <a:p>
            <a:r>
              <a:t>unterdrücken</a:t>
            </a:r>
          </a:p>
        </p:txBody>
      </p:sp>
      <p:pic>
        <p:nvPicPr>
          <p:cNvPr id="1456" name="unterdrueckt.png" descr="unterdrueckt.png"/>
          <p:cNvPicPr>
            <a:picLocks noGrp="1"/>
          </p:cNvPicPr>
          <p:nvPr>
            <p:ph type="pic" idx="13"/>
          </p:nvPr>
        </p:nvPicPr>
        <p:blipFill>
          <a:blip r:embed="rId2"/>
          <a:srcRect t="5348" b="5348"/>
          <a:stretch>
            <a:fillRect/>
          </a:stretch>
        </p:blipFill>
        <p:spPr>
          <a:xfrm>
            <a:off x="5204942" y="949127"/>
            <a:ext cx="2317523" cy="3417188"/>
          </a:xfrm>
          <a:prstGeom prst="rect">
            <a:avLst/>
          </a:prstGeom>
          <a:effectLst/>
        </p:spPr>
      </p:pic>
      <p:sp>
        <p:nvSpPr>
          <p:cNvPr id="145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166</a:t>
            </a:fld>
            <a:endParaRPr/>
          </a:p>
        </p:txBody>
      </p:sp>
      <p:sp>
        <p:nvSpPr>
          <p:cNvPr id="1458" name="Lektion 8 – Guter Umgang mit Gefühlen"/>
          <p:cNvSpPr txBox="1"/>
          <p:nvPr/>
        </p:nvSpPr>
        <p:spPr>
          <a:xfrm>
            <a:off x="1997297" y="284765"/>
            <a:ext cx="5695313"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8 – Guter Umgang mit Gefühlen</a:t>
            </a:r>
          </a:p>
        </p:txBody>
      </p:sp>
    </p:spTree>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unangenehm für andere…"/>
          <p:cNvSpPr txBox="1">
            <a:spLocks noGrp="1"/>
          </p:cNvSpPr>
          <p:nvPr>
            <p:ph type="body" sz="quarter" idx="1"/>
          </p:nvPr>
        </p:nvSpPr>
        <p:spPr>
          <a:prstGeom prst="rect">
            <a:avLst/>
          </a:prstGeom>
        </p:spPr>
        <p:txBody>
          <a:bodyPr/>
          <a:lstStyle/>
          <a:p>
            <a:pPr>
              <a:defRPr sz="3600" b="1">
                <a:latin typeface="+mn-lt"/>
                <a:ea typeface="+mn-ea"/>
                <a:cs typeface="+mn-cs"/>
                <a:sym typeface="DIN Light"/>
              </a:defRPr>
            </a:pPr>
            <a:r>
              <a:rPr sz="1800" dirty="0" err="1"/>
              <a:t>unangenehm</a:t>
            </a:r>
            <a:r>
              <a:rPr sz="1800" dirty="0"/>
              <a:t> für </a:t>
            </a:r>
            <a:r>
              <a:rPr sz="1800" dirty="0" err="1"/>
              <a:t>andere</a:t>
            </a:r>
            <a:endParaRPr sz="1800" dirty="0"/>
          </a:p>
          <a:p>
            <a:pPr>
              <a:spcBef>
                <a:spcPts val="3164"/>
              </a:spcBef>
              <a:defRPr sz="3600" b="1">
                <a:latin typeface="+mn-lt"/>
                <a:ea typeface="+mn-ea"/>
                <a:cs typeface="+mn-cs"/>
                <a:sym typeface="DIN Light"/>
              </a:defRPr>
            </a:pPr>
            <a:r>
              <a:rPr sz="1800" dirty="0"/>
              <a:t>(</a:t>
            </a:r>
            <a:r>
              <a:rPr sz="1800" dirty="0" err="1"/>
              <a:t>Jakobus</a:t>
            </a:r>
            <a:r>
              <a:rPr sz="1800" dirty="0"/>
              <a:t> 1,19)</a:t>
            </a:r>
          </a:p>
        </p:txBody>
      </p:sp>
      <p:sp>
        <p:nvSpPr>
          <p:cNvPr id="1461" name="explodieren"/>
          <p:cNvSpPr txBox="1">
            <a:spLocks noGrp="1"/>
          </p:cNvSpPr>
          <p:nvPr>
            <p:ph type="title"/>
          </p:nvPr>
        </p:nvSpPr>
        <p:spPr>
          <a:prstGeom prst="rect">
            <a:avLst/>
          </a:prstGeom>
        </p:spPr>
        <p:txBody>
          <a:bodyPr/>
          <a:lstStyle/>
          <a:p>
            <a:r>
              <a:t>explodieren</a:t>
            </a:r>
          </a:p>
        </p:txBody>
      </p:sp>
      <p:pic>
        <p:nvPicPr>
          <p:cNvPr id="1462" name="explodieren.png" descr="explodieren.png"/>
          <p:cNvPicPr>
            <a:picLocks noGrp="1"/>
          </p:cNvPicPr>
          <p:nvPr>
            <p:ph type="pic" idx="13"/>
          </p:nvPr>
        </p:nvPicPr>
        <p:blipFill>
          <a:blip r:embed="rId2"/>
          <a:srcRect l="2828" r="2828"/>
          <a:stretch>
            <a:fillRect/>
          </a:stretch>
        </p:blipFill>
        <p:spPr>
          <a:xfrm>
            <a:off x="5034798" y="1206359"/>
            <a:ext cx="2657813" cy="2902724"/>
          </a:xfrm>
          <a:prstGeom prst="rect">
            <a:avLst/>
          </a:prstGeom>
          <a:effectLst/>
        </p:spPr>
      </p:pic>
      <p:sp>
        <p:nvSpPr>
          <p:cNvPr id="146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167</a:t>
            </a:fld>
            <a:endParaRPr/>
          </a:p>
        </p:txBody>
      </p:sp>
      <p:sp>
        <p:nvSpPr>
          <p:cNvPr id="1464" name="Lektion 8 – Guter Umgang mit Gefühlen"/>
          <p:cNvSpPr txBox="1"/>
          <p:nvPr/>
        </p:nvSpPr>
        <p:spPr>
          <a:xfrm>
            <a:off x="1997297" y="284765"/>
            <a:ext cx="5695313"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8 – Guter Umgang mit Gefühlen</a:t>
            </a:r>
          </a:p>
        </p:txBody>
      </p:sp>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wohltuend für dich und andere…"/>
          <p:cNvSpPr txBox="1">
            <a:spLocks noGrp="1"/>
          </p:cNvSpPr>
          <p:nvPr>
            <p:ph type="body" sz="quarter" idx="1"/>
          </p:nvPr>
        </p:nvSpPr>
        <p:spPr>
          <a:prstGeom prst="rect">
            <a:avLst/>
          </a:prstGeom>
        </p:spPr>
        <p:txBody>
          <a:bodyPr/>
          <a:lstStyle/>
          <a:p>
            <a:pPr>
              <a:defRPr sz="3600" b="1">
                <a:latin typeface="+mn-lt"/>
                <a:ea typeface="+mn-ea"/>
                <a:cs typeface="+mn-cs"/>
                <a:sym typeface="DIN Light"/>
              </a:defRPr>
            </a:pPr>
            <a:r>
              <a:rPr sz="1800" dirty="0" err="1"/>
              <a:t>wohltuend</a:t>
            </a:r>
            <a:r>
              <a:rPr sz="1800" dirty="0"/>
              <a:t> für dich und </a:t>
            </a:r>
            <a:r>
              <a:rPr sz="1800" dirty="0" err="1"/>
              <a:t>andere</a:t>
            </a:r>
            <a:endParaRPr sz="1800" dirty="0"/>
          </a:p>
          <a:p>
            <a:pPr>
              <a:spcBef>
                <a:spcPts val="3164"/>
              </a:spcBef>
              <a:defRPr sz="3600" b="1">
                <a:latin typeface="+mn-lt"/>
                <a:ea typeface="+mn-ea"/>
                <a:cs typeface="+mn-cs"/>
                <a:sym typeface="DIN Light"/>
              </a:defRPr>
            </a:pPr>
            <a:r>
              <a:rPr sz="1800" dirty="0">
                <a:cs typeface="+mn-cs"/>
              </a:rPr>
              <a:t>(Psalm 109,6-15)</a:t>
            </a:r>
          </a:p>
        </p:txBody>
      </p:sp>
      <p:sp>
        <p:nvSpPr>
          <p:cNvPr id="1467" name="Ehrlich sein"/>
          <p:cNvSpPr txBox="1">
            <a:spLocks noGrp="1"/>
          </p:cNvSpPr>
          <p:nvPr>
            <p:ph type="title"/>
          </p:nvPr>
        </p:nvSpPr>
        <p:spPr>
          <a:prstGeom prst="rect">
            <a:avLst/>
          </a:prstGeom>
        </p:spPr>
        <p:txBody>
          <a:bodyPr/>
          <a:lstStyle/>
          <a:p>
            <a:r>
              <a:t>Ehrlich sein</a:t>
            </a:r>
          </a:p>
        </p:txBody>
      </p:sp>
      <p:pic>
        <p:nvPicPr>
          <p:cNvPr id="1468" name="paar-umarmen-vergeben.png" descr="paar-umarmen-vergeben.png"/>
          <p:cNvPicPr>
            <a:picLocks noGrp="1"/>
          </p:cNvPicPr>
          <p:nvPr>
            <p:ph type="pic" idx="13"/>
          </p:nvPr>
        </p:nvPicPr>
        <p:blipFill>
          <a:blip r:embed="rId2"/>
          <a:srcRect l="6185" r="6185"/>
          <a:stretch>
            <a:fillRect/>
          </a:stretch>
        </p:blipFill>
        <p:spPr>
          <a:xfrm>
            <a:off x="5034798" y="949127"/>
            <a:ext cx="2657813" cy="3417188"/>
          </a:xfrm>
          <a:prstGeom prst="rect">
            <a:avLst/>
          </a:prstGeom>
          <a:effectLst/>
        </p:spPr>
      </p:pic>
      <p:sp>
        <p:nvSpPr>
          <p:cNvPr id="146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168</a:t>
            </a:fld>
            <a:endParaRPr/>
          </a:p>
        </p:txBody>
      </p:sp>
    </p:spTree>
  </p:cSld>
  <p:clrMapOvr>
    <a:masterClrMapping/>
  </p:clrMapOvr>
  <p:transition spd="slow"/>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Gib ihm einen Gottlosen zum Gegner und schick einen Ankläger, der ihn vor Gericht bringt. Und wenn sein Fall verhandelt wird, dann sorge dafür, dass man ihn schuldig spricht. Rechne ihm seine Gebete als Sünden an. Er soll ein kurzes Leben haben und sein Amt gib einem anderen.  Seine Kinder sollen zu Waisen werden und seine Frau zur Witwe. Seine Kinder sollen herumirren, ja herumirren und betteln und vertrieben werden aus ihren verfallenen Häusern. Die Gläubiger sollen seinen Besitz an sich nehmen und Fremde das rauben, was er erworben hat."/>
          <p:cNvSpPr txBox="1">
            <a:spLocks noGrp="1"/>
          </p:cNvSpPr>
          <p:nvPr>
            <p:ph type="body" idx="1"/>
          </p:nvPr>
        </p:nvSpPr>
        <p:spPr>
          <a:xfrm>
            <a:off x="1088803" y="1857080"/>
            <a:ext cx="6603807" cy="3173779"/>
          </a:xfrm>
          <a:prstGeom prst="rect">
            <a:avLst/>
          </a:prstGeom>
        </p:spPr>
        <p:txBody>
          <a:bodyPr/>
          <a:lstStyle/>
          <a:p>
            <a:r>
              <a:rPr sz="1800" dirty="0"/>
              <a:t>„Gib </a:t>
            </a:r>
            <a:r>
              <a:rPr sz="1800" dirty="0" err="1"/>
              <a:t>ihm</a:t>
            </a:r>
            <a:r>
              <a:rPr sz="1800" dirty="0"/>
              <a:t> </a:t>
            </a:r>
            <a:r>
              <a:rPr sz="1800" dirty="0" err="1"/>
              <a:t>einen</a:t>
            </a:r>
            <a:r>
              <a:rPr sz="1800" dirty="0"/>
              <a:t> </a:t>
            </a:r>
            <a:r>
              <a:rPr sz="1800" dirty="0" err="1"/>
              <a:t>Gottlosen</a:t>
            </a:r>
            <a:r>
              <a:rPr sz="1800" dirty="0"/>
              <a:t> </a:t>
            </a:r>
            <a:r>
              <a:rPr sz="1800" dirty="0" err="1"/>
              <a:t>zum</a:t>
            </a:r>
            <a:r>
              <a:rPr sz="1800" dirty="0"/>
              <a:t> </a:t>
            </a:r>
            <a:r>
              <a:rPr sz="1800" dirty="0" err="1"/>
              <a:t>Gegner</a:t>
            </a:r>
            <a:r>
              <a:rPr sz="1800" dirty="0"/>
              <a:t> und </a:t>
            </a:r>
            <a:r>
              <a:rPr sz="1800" dirty="0" err="1"/>
              <a:t>schick</a:t>
            </a:r>
            <a:r>
              <a:rPr sz="1800" dirty="0"/>
              <a:t> </a:t>
            </a:r>
            <a:r>
              <a:rPr sz="1800" dirty="0" err="1"/>
              <a:t>einen</a:t>
            </a:r>
            <a:r>
              <a:rPr sz="1800" dirty="0"/>
              <a:t> </a:t>
            </a:r>
            <a:r>
              <a:rPr sz="1800" dirty="0" err="1"/>
              <a:t>Ankläger</a:t>
            </a:r>
            <a:r>
              <a:rPr sz="1800" dirty="0"/>
              <a:t>, der </a:t>
            </a:r>
            <a:r>
              <a:rPr sz="1800" dirty="0" err="1"/>
              <a:t>ihn</a:t>
            </a:r>
            <a:r>
              <a:rPr sz="1800" dirty="0"/>
              <a:t> </a:t>
            </a:r>
            <a:r>
              <a:rPr sz="1800" dirty="0" err="1"/>
              <a:t>vor</a:t>
            </a:r>
            <a:r>
              <a:rPr sz="1800" dirty="0"/>
              <a:t> </a:t>
            </a:r>
            <a:r>
              <a:rPr sz="1800" dirty="0" err="1"/>
              <a:t>Gericht</a:t>
            </a:r>
            <a:r>
              <a:rPr sz="1800" dirty="0"/>
              <a:t> </a:t>
            </a:r>
            <a:r>
              <a:rPr sz="1800" dirty="0" err="1"/>
              <a:t>bringt</a:t>
            </a:r>
            <a:r>
              <a:rPr sz="1800" dirty="0"/>
              <a:t>. Und </a:t>
            </a:r>
            <a:r>
              <a:rPr sz="1800" dirty="0" err="1"/>
              <a:t>wenn</a:t>
            </a:r>
            <a:r>
              <a:rPr sz="1800" dirty="0"/>
              <a:t> sein Fall </a:t>
            </a:r>
            <a:r>
              <a:rPr sz="1800" dirty="0" err="1"/>
              <a:t>verhandelt</a:t>
            </a:r>
            <a:r>
              <a:rPr sz="1800" dirty="0"/>
              <a:t> </a:t>
            </a:r>
            <a:r>
              <a:rPr sz="1800" dirty="0" err="1"/>
              <a:t>wird</a:t>
            </a:r>
            <a:r>
              <a:rPr sz="1800" dirty="0"/>
              <a:t>, </a:t>
            </a:r>
            <a:r>
              <a:rPr sz="1800" dirty="0" err="1"/>
              <a:t>dann</a:t>
            </a:r>
            <a:r>
              <a:rPr sz="1800" dirty="0"/>
              <a:t> sorge </a:t>
            </a:r>
            <a:r>
              <a:rPr sz="1800" dirty="0" err="1"/>
              <a:t>dafür</a:t>
            </a:r>
            <a:r>
              <a:rPr sz="1800" dirty="0"/>
              <a:t>, </a:t>
            </a:r>
            <a:r>
              <a:rPr sz="1800" dirty="0" err="1"/>
              <a:t>dass</a:t>
            </a:r>
            <a:r>
              <a:rPr sz="1800" dirty="0"/>
              <a:t> man </a:t>
            </a:r>
            <a:r>
              <a:rPr sz="1800" dirty="0" err="1"/>
              <a:t>ihn</a:t>
            </a:r>
            <a:r>
              <a:rPr sz="1800" dirty="0"/>
              <a:t> </a:t>
            </a:r>
            <a:r>
              <a:rPr sz="1800" dirty="0" err="1"/>
              <a:t>schuldig</a:t>
            </a:r>
            <a:r>
              <a:rPr sz="1800" dirty="0"/>
              <a:t> </a:t>
            </a:r>
            <a:r>
              <a:rPr sz="1800" dirty="0" err="1"/>
              <a:t>spricht</a:t>
            </a:r>
            <a:r>
              <a:rPr sz="1800" dirty="0"/>
              <a:t>. </a:t>
            </a:r>
            <a:r>
              <a:rPr sz="1800" dirty="0" err="1"/>
              <a:t>Rechne</a:t>
            </a:r>
            <a:r>
              <a:rPr sz="1800" dirty="0"/>
              <a:t> </a:t>
            </a:r>
            <a:r>
              <a:rPr sz="1800" dirty="0" err="1"/>
              <a:t>ihm</a:t>
            </a:r>
            <a:r>
              <a:rPr sz="1800" dirty="0"/>
              <a:t> seine </a:t>
            </a:r>
            <a:r>
              <a:rPr sz="1800" dirty="0" err="1"/>
              <a:t>Gebete</a:t>
            </a:r>
            <a:r>
              <a:rPr sz="1800" dirty="0"/>
              <a:t> </a:t>
            </a:r>
            <a:r>
              <a:rPr sz="1800" dirty="0" err="1"/>
              <a:t>als</a:t>
            </a:r>
            <a:r>
              <a:rPr sz="1800" dirty="0"/>
              <a:t> </a:t>
            </a:r>
            <a:r>
              <a:rPr sz="1800" dirty="0" err="1"/>
              <a:t>Sünden</a:t>
            </a:r>
            <a:r>
              <a:rPr sz="1800" dirty="0"/>
              <a:t> an. Er </a:t>
            </a:r>
            <a:r>
              <a:rPr sz="1800" dirty="0" err="1"/>
              <a:t>soll</a:t>
            </a:r>
            <a:r>
              <a:rPr sz="1800" dirty="0"/>
              <a:t> </a:t>
            </a:r>
            <a:r>
              <a:rPr sz="1800" dirty="0" err="1"/>
              <a:t>ein</a:t>
            </a:r>
            <a:r>
              <a:rPr sz="1800" dirty="0"/>
              <a:t> </a:t>
            </a:r>
            <a:r>
              <a:rPr sz="1800" dirty="0" err="1"/>
              <a:t>kurzes</a:t>
            </a:r>
            <a:r>
              <a:rPr sz="1800" dirty="0"/>
              <a:t> Leben </a:t>
            </a:r>
            <a:r>
              <a:rPr sz="1800" dirty="0" err="1"/>
              <a:t>haben</a:t>
            </a:r>
            <a:r>
              <a:rPr sz="1800" dirty="0"/>
              <a:t> und sein Amt gib </a:t>
            </a:r>
            <a:r>
              <a:rPr sz="1800" dirty="0" err="1"/>
              <a:t>einem</a:t>
            </a:r>
            <a:r>
              <a:rPr sz="1800" dirty="0"/>
              <a:t> </a:t>
            </a:r>
            <a:r>
              <a:rPr sz="1800" dirty="0" err="1"/>
              <a:t>anderen</a:t>
            </a:r>
            <a:r>
              <a:rPr sz="1800" dirty="0"/>
              <a:t>.  Seine Kinder </a:t>
            </a:r>
            <a:r>
              <a:rPr sz="1800" dirty="0" err="1"/>
              <a:t>sollen</a:t>
            </a:r>
            <a:r>
              <a:rPr sz="1800" dirty="0"/>
              <a:t> </a:t>
            </a:r>
            <a:r>
              <a:rPr sz="1800" dirty="0" err="1"/>
              <a:t>zu</a:t>
            </a:r>
            <a:r>
              <a:rPr sz="1800" dirty="0"/>
              <a:t> </a:t>
            </a:r>
            <a:r>
              <a:rPr sz="1800" dirty="0" err="1"/>
              <a:t>Waisen</a:t>
            </a:r>
            <a:r>
              <a:rPr sz="1800" dirty="0"/>
              <a:t> </a:t>
            </a:r>
            <a:r>
              <a:rPr sz="1800" dirty="0" err="1"/>
              <a:t>werden</a:t>
            </a:r>
            <a:r>
              <a:rPr sz="1800" dirty="0"/>
              <a:t> und seine Frau </a:t>
            </a:r>
            <a:r>
              <a:rPr sz="1800" dirty="0" err="1"/>
              <a:t>zur</a:t>
            </a:r>
            <a:r>
              <a:rPr sz="1800" dirty="0"/>
              <a:t> </a:t>
            </a:r>
            <a:r>
              <a:rPr sz="1800" dirty="0" err="1"/>
              <a:t>Witwe</a:t>
            </a:r>
            <a:r>
              <a:rPr sz="1800" dirty="0"/>
              <a:t>. Seine Kinder </a:t>
            </a:r>
            <a:r>
              <a:rPr sz="1800" dirty="0" err="1"/>
              <a:t>sollen</a:t>
            </a:r>
            <a:r>
              <a:rPr sz="1800" dirty="0"/>
              <a:t> </a:t>
            </a:r>
            <a:r>
              <a:rPr sz="1800" dirty="0" err="1"/>
              <a:t>herumirren</a:t>
            </a:r>
            <a:r>
              <a:rPr sz="1800" dirty="0"/>
              <a:t>, ja </a:t>
            </a:r>
            <a:r>
              <a:rPr sz="1800" dirty="0" err="1"/>
              <a:t>herumirren</a:t>
            </a:r>
            <a:r>
              <a:rPr sz="1800" dirty="0"/>
              <a:t> und </a:t>
            </a:r>
            <a:r>
              <a:rPr sz="1800" dirty="0" err="1"/>
              <a:t>betteln</a:t>
            </a:r>
            <a:r>
              <a:rPr sz="1800" dirty="0"/>
              <a:t> und </a:t>
            </a:r>
            <a:r>
              <a:rPr sz="1800" dirty="0" err="1"/>
              <a:t>vertrieben</a:t>
            </a:r>
            <a:r>
              <a:rPr sz="1800" dirty="0"/>
              <a:t> </a:t>
            </a:r>
            <a:r>
              <a:rPr sz="1800" dirty="0" err="1"/>
              <a:t>werden</a:t>
            </a:r>
            <a:r>
              <a:rPr sz="1800" dirty="0"/>
              <a:t> </a:t>
            </a:r>
            <a:r>
              <a:rPr sz="1800" dirty="0" err="1"/>
              <a:t>aus</a:t>
            </a:r>
            <a:r>
              <a:rPr sz="1800" dirty="0"/>
              <a:t> </a:t>
            </a:r>
            <a:r>
              <a:rPr sz="1800" dirty="0" err="1"/>
              <a:t>ihren</a:t>
            </a:r>
            <a:r>
              <a:rPr sz="1800" dirty="0"/>
              <a:t> </a:t>
            </a:r>
            <a:r>
              <a:rPr sz="1800" dirty="0" err="1"/>
              <a:t>verfallenen</a:t>
            </a:r>
            <a:r>
              <a:rPr sz="1800" dirty="0"/>
              <a:t> </a:t>
            </a:r>
            <a:r>
              <a:rPr sz="1800" dirty="0" err="1"/>
              <a:t>Häusern</a:t>
            </a:r>
            <a:r>
              <a:rPr sz="1800" dirty="0"/>
              <a:t>. Die </a:t>
            </a:r>
            <a:r>
              <a:rPr sz="1800" dirty="0" err="1"/>
              <a:t>Gläubiger</a:t>
            </a:r>
            <a:r>
              <a:rPr sz="1800" dirty="0"/>
              <a:t> </a:t>
            </a:r>
            <a:r>
              <a:rPr sz="1800" dirty="0" err="1"/>
              <a:t>sollen</a:t>
            </a:r>
            <a:r>
              <a:rPr sz="1800" dirty="0"/>
              <a:t> </a:t>
            </a:r>
            <a:r>
              <a:rPr sz="1800" dirty="0" err="1"/>
              <a:t>seinen</a:t>
            </a:r>
            <a:r>
              <a:rPr sz="1800" dirty="0"/>
              <a:t> </a:t>
            </a:r>
            <a:r>
              <a:rPr sz="1800" dirty="0" err="1"/>
              <a:t>Besitz</a:t>
            </a:r>
            <a:r>
              <a:rPr sz="1800" dirty="0"/>
              <a:t> an </a:t>
            </a:r>
            <a:r>
              <a:rPr sz="1800" dirty="0" err="1"/>
              <a:t>sich</a:t>
            </a:r>
            <a:r>
              <a:rPr sz="1800" dirty="0"/>
              <a:t> </a:t>
            </a:r>
            <a:r>
              <a:rPr sz="1800" dirty="0" err="1"/>
              <a:t>nehmen</a:t>
            </a:r>
            <a:r>
              <a:rPr sz="1800" dirty="0"/>
              <a:t> und </a:t>
            </a:r>
            <a:r>
              <a:rPr sz="1800" dirty="0" err="1"/>
              <a:t>Fremde</a:t>
            </a:r>
            <a:r>
              <a:rPr sz="1800" dirty="0"/>
              <a:t> das </a:t>
            </a:r>
            <a:r>
              <a:rPr sz="1800" dirty="0" err="1"/>
              <a:t>rauben</a:t>
            </a:r>
            <a:r>
              <a:rPr sz="1800" dirty="0"/>
              <a:t>, was er </a:t>
            </a:r>
            <a:r>
              <a:rPr sz="1800" dirty="0" err="1"/>
              <a:t>erworben</a:t>
            </a:r>
            <a:r>
              <a:rPr sz="1800" dirty="0"/>
              <a:t> hat.</a:t>
            </a:r>
          </a:p>
        </p:txBody>
      </p:sp>
      <p:sp>
        <p:nvSpPr>
          <p:cNvPr id="1472" name="Davids Gebet…"/>
          <p:cNvSpPr txBox="1">
            <a:spLocks noGrp="1"/>
          </p:cNvSpPr>
          <p:nvPr>
            <p:ph type="title"/>
          </p:nvPr>
        </p:nvSpPr>
        <p:spPr>
          <a:xfrm>
            <a:off x="1088803" y="601130"/>
            <a:ext cx="5695313" cy="1044141"/>
          </a:xfrm>
          <a:prstGeom prst="rect">
            <a:avLst/>
          </a:prstGeom>
        </p:spPr>
        <p:txBody>
          <a:bodyPr/>
          <a:lstStyle/>
          <a:p>
            <a:pPr>
              <a:spcBef>
                <a:spcPts val="2373"/>
              </a:spcBef>
              <a:defRPr sz="3600" b="0">
                <a:latin typeface="DIN"/>
                <a:ea typeface="DIN"/>
                <a:cs typeface="DIN"/>
                <a:sym typeface="DIN"/>
              </a:defRPr>
            </a:pPr>
            <a:r>
              <a:rPr dirty="0" err="1"/>
              <a:t>Davids</a:t>
            </a:r>
            <a:r>
              <a:rPr dirty="0"/>
              <a:t> </a:t>
            </a:r>
            <a:r>
              <a:rPr dirty="0" err="1"/>
              <a:t>Gebet</a:t>
            </a:r>
            <a:endParaRPr dirty="0"/>
          </a:p>
          <a:p>
            <a:pPr>
              <a:defRPr sz="3000" cap="none">
                <a:solidFill>
                  <a:srgbClr val="6CB200"/>
                </a:solidFill>
              </a:defRPr>
            </a:pPr>
            <a:r>
              <a:rPr dirty="0"/>
              <a:t>Psalm 109, 6-15 NLB</a:t>
            </a:r>
          </a:p>
        </p:txBody>
      </p:sp>
      <p:sp>
        <p:nvSpPr>
          <p:cNvPr id="147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169</a:t>
            </a:fld>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724" name="Regeln und Gesetze befolgen reicht nicht…"/>
          <p:cNvSpPr txBox="1">
            <a:spLocks noGrp="1"/>
          </p:cNvSpPr>
          <p:nvPr>
            <p:ph type="body" idx="1"/>
          </p:nvPr>
        </p:nvSpPr>
        <p:spPr>
          <a:xfrm>
            <a:off x="1146937" y="1663165"/>
            <a:ext cx="7593751" cy="2847656"/>
          </a:xfrm>
          <a:prstGeom prst="rect">
            <a:avLst/>
          </a:prstGeom>
        </p:spPr>
        <p:txBody>
          <a:bodyPr/>
          <a:lstStyle/>
          <a:p>
            <a:pPr>
              <a:defRPr sz="3200" b="1" cap="all">
                <a:latin typeface="+mn-lt"/>
                <a:ea typeface="+mn-ea"/>
                <a:cs typeface="+mn-cs"/>
                <a:sym typeface="DIN Light"/>
              </a:defRPr>
            </a:pPr>
            <a:r>
              <a:rPr dirty="0" err="1"/>
              <a:t>Regeln</a:t>
            </a:r>
            <a:r>
              <a:rPr dirty="0"/>
              <a:t> und </a:t>
            </a:r>
            <a:r>
              <a:rPr dirty="0" err="1"/>
              <a:t>Gesetze</a:t>
            </a:r>
            <a:r>
              <a:rPr dirty="0"/>
              <a:t> </a:t>
            </a:r>
            <a:r>
              <a:rPr dirty="0" err="1"/>
              <a:t>befolgen</a:t>
            </a:r>
            <a:r>
              <a:rPr dirty="0"/>
              <a:t> </a:t>
            </a:r>
            <a:r>
              <a:rPr dirty="0" err="1"/>
              <a:t>reicht</a:t>
            </a:r>
            <a:r>
              <a:rPr dirty="0"/>
              <a:t> </a:t>
            </a:r>
            <a:r>
              <a:rPr dirty="0" err="1"/>
              <a:t>nicht</a:t>
            </a:r>
            <a:endParaRPr dirty="0"/>
          </a:p>
          <a:p>
            <a:pPr marL="189828" indent="-189828">
              <a:buSzPct val="100000"/>
              <a:buChar char="‣"/>
            </a:pPr>
            <a:r>
              <a:rPr dirty="0" err="1"/>
              <a:t>Wir</a:t>
            </a:r>
            <a:r>
              <a:rPr dirty="0"/>
              <a:t> </a:t>
            </a:r>
            <a:r>
              <a:rPr dirty="0" err="1"/>
              <a:t>können</a:t>
            </a:r>
            <a:r>
              <a:rPr dirty="0"/>
              <a:t> das </a:t>
            </a:r>
            <a:r>
              <a:rPr dirty="0" err="1"/>
              <a:t>Gesetz</a:t>
            </a:r>
            <a:r>
              <a:rPr dirty="0"/>
              <a:t> </a:t>
            </a:r>
            <a:r>
              <a:rPr dirty="0" err="1"/>
              <a:t>Gottes</a:t>
            </a:r>
            <a:r>
              <a:rPr dirty="0"/>
              <a:t> </a:t>
            </a:r>
            <a:r>
              <a:rPr dirty="0" err="1"/>
              <a:t>nicht</a:t>
            </a:r>
            <a:r>
              <a:rPr dirty="0"/>
              <a:t> </a:t>
            </a:r>
            <a:r>
              <a:rPr dirty="0" err="1"/>
              <a:t>erfüllen</a:t>
            </a:r>
            <a:r>
              <a:rPr dirty="0"/>
              <a:t> (Gal 3,21).</a:t>
            </a:r>
          </a:p>
          <a:p>
            <a:pPr marL="189828" indent="-189828">
              <a:buSzPct val="100000"/>
              <a:buChar char="‣"/>
            </a:pPr>
            <a:r>
              <a:rPr dirty="0"/>
              <a:t>Das </a:t>
            </a:r>
            <a:r>
              <a:rPr dirty="0" err="1"/>
              <a:t>Gesetz</a:t>
            </a:r>
            <a:r>
              <a:rPr dirty="0"/>
              <a:t> </a:t>
            </a:r>
            <a:r>
              <a:rPr dirty="0" err="1"/>
              <a:t>wurde</a:t>
            </a:r>
            <a:r>
              <a:rPr dirty="0"/>
              <a:t> dem Menschen </a:t>
            </a:r>
            <a:r>
              <a:rPr dirty="0" err="1"/>
              <a:t>zum</a:t>
            </a:r>
            <a:r>
              <a:rPr dirty="0"/>
              <a:t> </a:t>
            </a:r>
            <a:r>
              <a:rPr dirty="0" err="1"/>
              <a:t>Fluch</a:t>
            </a:r>
            <a:r>
              <a:rPr dirty="0"/>
              <a:t> (Gal 3,10).</a:t>
            </a:r>
          </a:p>
          <a:p>
            <a:pPr marL="189828" indent="-189828">
              <a:buSzPct val="100000"/>
              <a:buChar char="‣"/>
            </a:pPr>
            <a:r>
              <a:rPr dirty="0"/>
              <a:t>Das </a:t>
            </a:r>
            <a:r>
              <a:rPr dirty="0" err="1"/>
              <a:t>Gesetz</a:t>
            </a:r>
            <a:r>
              <a:rPr dirty="0"/>
              <a:t> </a:t>
            </a:r>
            <a:r>
              <a:rPr dirty="0" err="1"/>
              <a:t>sollte</a:t>
            </a:r>
            <a:r>
              <a:rPr dirty="0"/>
              <a:t> </a:t>
            </a:r>
            <a:r>
              <a:rPr dirty="0" err="1"/>
              <a:t>uns</a:t>
            </a:r>
            <a:r>
              <a:rPr dirty="0"/>
              <a:t> auf Christus </a:t>
            </a:r>
            <a:r>
              <a:rPr dirty="0" err="1"/>
              <a:t>hinweisen</a:t>
            </a:r>
            <a:r>
              <a:rPr dirty="0"/>
              <a:t> (Gal 3,24).</a:t>
            </a:r>
          </a:p>
        </p:txBody>
      </p:sp>
      <p:sp>
        <p:nvSpPr>
          <p:cNvPr id="725" name="Wiedergutmachung"/>
          <p:cNvSpPr txBox="1">
            <a:spLocks noGrp="1"/>
          </p:cNvSpPr>
          <p:nvPr>
            <p:ph type="title"/>
          </p:nvPr>
        </p:nvSpPr>
        <p:spPr>
          <a:prstGeom prst="rect">
            <a:avLst/>
          </a:prstGeom>
        </p:spPr>
        <p:txBody>
          <a:bodyPr/>
          <a:lstStyle/>
          <a:p>
            <a:r>
              <a:t>Wiedergutmachung</a:t>
            </a: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Gib ihm einen Gottlosen zum Gegner und schick einen Ankläger, der ihn vor Gericht bringt. Und wenn sein Fall verhandelt wird, dann sorge dafür, dass man ihn schuldig spricht. Rechne ihm seine Gebete als Sünden an. Er soll ein kurzes Leben haben und sein Amt gib einem anderen.  Seine Kinder sollen zu Waisen werden und seine Frau zur Witwe. Seine Kinder sollen herumirren, ja herumirren und betteln und vertrieben werden aus ihren verfallenen Häusern. Die Gläubiger sollen seinen Besitz an sich nehmen und Fremde das rauben, was er erworben hat."/>
          <p:cNvSpPr txBox="1">
            <a:spLocks noGrp="1"/>
          </p:cNvSpPr>
          <p:nvPr>
            <p:ph type="body" idx="1"/>
          </p:nvPr>
        </p:nvSpPr>
        <p:spPr>
          <a:xfrm>
            <a:off x="1088803" y="1857080"/>
            <a:ext cx="6603807" cy="3173779"/>
          </a:xfrm>
          <a:prstGeom prst="rect">
            <a:avLst/>
          </a:prstGeom>
        </p:spPr>
        <p:txBody>
          <a:bodyPr/>
          <a:lstStyle/>
          <a:p>
            <a:r>
              <a:rPr lang="de-CH" sz="1800" dirty="0"/>
              <a:t>Niemand soll ihm mehr Gutes tun und keiner soll Mitleid mit seinen verwaisten Kindern haben. Seine Nachkommen sollen ausgerottet werden. Schon in der nächsten Generation soll ihr Name erlöschen. Nie soll der Herr die Sünden seiner Vorfahren vergessen, nie sollen die Sünden seiner Mutter aus dem Buch des Lebens getilgt werden.  Alle diese Sünden sollen dem Herrn stets vor Augen stehen, die Erinnerung an sie soll auf Erden ausgelöscht werden.“</a:t>
            </a:r>
          </a:p>
        </p:txBody>
      </p:sp>
      <p:sp>
        <p:nvSpPr>
          <p:cNvPr id="1472" name="Davids Gebet…"/>
          <p:cNvSpPr txBox="1">
            <a:spLocks noGrp="1"/>
          </p:cNvSpPr>
          <p:nvPr>
            <p:ph type="title"/>
          </p:nvPr>
        </p:nvSpPr>
        <p:spPr>
          <a:xfrm>
            <a:off x="1088803" y="601130"/>
            <a:ext cx="5695313" cy="1044141"/>
          </a:xfrm>
          <a:prstGeom prst="rect">
            <a:avLst/>
          </a:prstGeom>
        </p:spPr>
        <p:txBody>
          <a:bodyPr/>
          <a:lstStyle/>
          <a:p>
            <a:pPr>
              <a:spcBef>
                <a:spcPts val="2373"/>
              </a:spcBef>
              <a:defRPr sz="3600" b="0">
                <a:latin typeface="DIN"/>
                <a:ea typeface="DIN"/>
                <a:cs typeface="DIN"/>
                <a:sym typeface="DIN"/>
              </a:defRPr>
            </a:pPr>
            <a:r>
              <a:rPr dirty="0" err="1"/>
              <a:t>Davids</a:t>
            </a:r>
            <a:r>
              <a:rPr dirty="0"/>
              <a:t> </a:t>
            </a:r>
            <a:r>
              <a:rPr dirty="0" err="1"/>
              <a:t>Gebet</a:t>
            </a:r>
            <a:endParaRPr dirty="0"/>
          </a:p>
          <a:p>
            <a:pPr>
              <a:defRPr sz="3000" cap="none">
                <a:solidFill>
                  <a:srgbClr val="6CB200"/>
                </a:solidFill>
              </a:defRPr>
            </a:pPr>
            <a:r>
              <a:rPr dirty="0"/>
              <a:t>Psalm 109, 6-15 NLB</a:t>
            </a:r>
          </a:p>
        </p:txBody>
      </p:sp>
      <p:sp>
        <p:nvSpPr>
          <p:cNvPr id="147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170</a:t>
            </a:fld>
            <a:endParaRPr/>
          </a:p>
        </p:txBody>
      </p:sp>
    </p:spTree>
    <p:extLst>
      <p:ext uri="{BB962C8B-B14F-4D97-AF65-F5344CB8AC3E}">
        <p14:creationId xmlns:p14="http://schemas.microsoft.com/office/powerpoint/2010/main" val="3257890213"/>
      </p:ext>
    </p:extLst>
  </p:cSld>
  <p:clrMapOvr>
    <a:masterClrMapping/>
  </p:clrMapOvr>
  <p:transition spd="slow"/>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Niemand soll ihm mehr Gutes tun und keiner soll Mitleid mit seinen verwaisten Kindern haben. Seine Nachkommen sollen ausgerottet werden. Schon in der nächsten Generation soll ihr Name erlöschen. Nie soll der Herr die Sünden seiner Vorfahren vergessen, nie sollen die Sünden seiner Mutter aus dem Buch des Lebens getilgt werden.  Alle diese Sünden sollen dem Herrn stets vor Augen stehen, die Erinnerung an sie soll auf Erden ausgelöscht werden.“"/>
          <p:cNvSpPr txBox="1">
            <a:spLocks noGrp="1"/>
          </p:cNvSpPr>
          <p:nvPr>
            <p:ph type="body" idx="1"/>
          </p:nvPr>
        </p:nvSpPr>
        <p:spPr>
          <a:xfrm>
            <a:off x="1997297" y="1898437"/>
            <a:ext cx="5695313" cy="3132422"/>
          </a:xfrm>
          <a:prstGeom prst="rect">
            <a:avLst/>
          </a:prstGeom>
        </p:spPr>
        <p:txBody>
          <a:bodyPr/>
          <a:lstStyle/>
          <a:p>
            <a:endParaRPr dirty="0"/>
          </a:p>
        </p:txBody>
      </p:sp>
      <p:sp>
        <p:nvSpPr>
          <p:cNvPr id="1476" name="Davids Gebet…"/>
          <p:cNvSpPr txBox="1">
            <a:spLocks noGrp="1"/>
          </p:cNvSpPr>
          <p:nvPr>
            <p:ph type="title"/>
          </p:nvPr>
        </p:nvSpPr>
        <p:spPr>
          <a:xfrm>
            <a:off x="2003203" y="949219"/>
            <a:ext cx="5695313" cy="1044141"/>
          </a:xfrm>
          <a:prstGeom prst="rect">
            <a:avLst/>
          </a:prstGeom>
        </p:spPr>
        <p:txBody>
          <a:bodyPr/>
          <a:lstStyle/>
          <a:p>
            <a:pPr>
              <a:spcBef>
                <a:spcPts val="2373"/>
              </a:spcBef>
              <a:defRPr sz="3600" b="0">
                <a:latin typeface="DIN"/>
                <a:ea typeface="DIN"/>
                <a:cs typeface="DIN"/>
                <a:sym typeface="DIN"/>
              </a:defRPr>
            </a:pPr>
            <a:r>
              <a:t>Davids Gebet</a:t>
            </a:r>
          </a:p>
          <a:p>
            <a:pPr>
              <a:defRPr sz="3000" cap="none">
                <a:solidFill>
                  <a:srgbClr val="6CB200"/>
                </a:solidFill>
              </a:defRPr>
            </a:pPr>
            <a:r>
              <a:t>Psalm 109, 6-15 NLB</a:t>
            </a:r>
          </a:p>
        </p:txBody>
      </p:sp>
      <p:sp>
        <p:nvSpPr>
          <p:cNvPr id="147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171</a:t>
            </a:fld>
            <a:endParaRPr/>
          </a:p>
        </p:txBody>
      </p:sp>
    </p:spTree>
  </p:cSld>
  <p:clrMapOvr>
    <a:masterClrMapping/>
  </p:clrMapOvr>
  <p:transition spd="slow"/>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 name="Gott will nicht, dass emotionale Schmerzen der Vergangenheit uns heute negativ beeinflussen."/>
          <p:cNvSpPr txBox="1">
            <a:spLocks noGrp="1"/>
          </p:cNvSpPr>
          <p:nvPr>
            <p:ph type="body" sz="quarter" idx="1"/>
          </p:nvPr>
        </p:nvSpPr>
        <p:spPr>
          <a:prstGeom prst="rect">
            <a:avLst/>
          </a:prstGeom>
        </p:spPr>
        <p:txBody>
          <a:bodyPr/>
          <a:lstStyle/>
          <a:p>
            <a:r>
              <a:rPr sz="2000" dirty="0"/>
              <a:t>Gott will </a:t>
            </a:r>
            <a:r>
              <a:rPr sz="2000" dirty="0" err="1"/>
              <a:t>nicht</a:t>
            </a:r>
            <a:r>
              <a:rPr sz="2000" dirty="0"/>
              <a:t>, </a:t>
            </a:r>
            <a:r>
              <a:rPr sz="2000" dirty="0" err="1"/>
              <a:t>dass</a:t>
            </a:r>
            <a:r>
              <a:rPr sz="2000" dirty="0"/>
              <a:t> </a:t>
            </a:r>
            <a:r>
              <a:rPr sz="2000" dirty="0" err="1"/>
              <a:t>emotionale</a:t>
            </a:r>
            <a:r>
              <a:rPr sz="2000" dirty="0"/>
              <a:t> </a:t>
            </a:r>
            <a:r>
              <a:rPr sz="2000" dirty="0" err="1"/>
              <a:t>Schmerzen</a:t>
            </a:r>
            <a:r>
              <a:rPr sz="2000" dirty="0"/>
              <a:t> der </a:t>
            </a:r>
            <a:r>
              <a:rPr sz="2000" dirty="0" err="1"/>
              <a:t>Vergangenheit</a:t>
            </a:r>
            <a:r>
              <a:rPr sz="2000" dirty="0"/>
              <a:t> </a:t>
            </a:r>
            <a:r>
              <a:rPr sz="2000" dirty="0" err="1"/>
              <a:t>uns</a:t>
            </a:r>
            <a:r>
              <a:rPr sz="2000" dirty="0"/>
              <a:t> </a:t>
            </a:r>
            <a:r>
              <a:rPr sz="2000" dirty="0" err="1"/>
              <a:t>heute</a:t>
            </a:r>
            <a:r>
              <a:rPr sz="2000" dirty="0"/>
              <a:t> </a:t>
            </a:r>
            <a:r>
              <a:rPr sz="2000" dirty="0" err="1"/>
              <a:t>negativ</a:t>
            </a:r>
            <a:r>
              <a:rPr sz="2000" dirty="0"/>
              <a:t> </a:t>
            </a:r>
            <a:r>
              <a:rPr sz="2000" dirty="0" err="1"/>
              <a:t>beeinflussen</a:t>
            </a:r>
            <a:r>
              <a:rPr sz="2000" dirty="0"/>
              <a:t>.</a:t>
            </a:r>
          </a:p>
        </p:txBody>
      </p:sp>
      <p:sp>
        <p:nvSpPr>
          <p:cNvPr id="1480" name="Traumata"/>
          <p:cNvSpPr txBox="1">
            <a:spLocks noGrp="1"/>
          </p:cNvSpPr>
          <p:nvPr>
            <p:ph type="title"/>
          </p:nvPr>
        </p:nvSpPr>
        <p:spPr>
          <a:prstGeom prst="rect">
            <a:avLst/>
          </a:prstGeom>
        </p:spPr>
        <p:txBody>
          <a:bodyPr/>
          <a:lstStyle/>
          <a:p>
            <a:r>
              <a:t>Traumata</a:t>
            </a:r>
          </a:p>
        </p:txBody>
      </p:sp>
      <p:pic>
        <p:nvPicPr>
          <p:cNvPr id="1481" name="Gott kennen ist Leben.png" descr="Gott kennen ist Leben.png"/>
          <p:cNvPicPr>
            <a:picLocks noGrp="1"/>
          </p:cNvPicPr>
          <p:nvPr>
            <p:ph type="pic" idx="13"/>
          </p:nvPr>
        </p:nvPicPr>
        <p:blipFill>
          <a:blip r:embed="rId2"/>
          <a:srcRect l="700" r="700"/>
          <a:stretch>
            <a:fillRect/>
          </a:stretch>
        </p:blipFill>
        <p:spPr>
          <a:xfrm>
            <a:off x="5034798" y="1362896"/>
            <a:ext cx="2657813" cy="2589649"/>
          </a:xfrm>
          <a:prstGeom prst="rect">
            <a:avLst/>
          </a:prstGeom>
        </p:spPr>
      </p:pic>
      <p:sp>
        <p:nvSpPr>
          <p:cNvPr id="148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172</a:t>
            </a:fld>
            <a:endParaRPr/>
          </a:p>
        </p:txBody>
      </p:sp>
    </p:spTree>
  </p:cSld>
  <p:clrMapOvr>
    <a:masterClrMapping/>
  </p:clrMapOvr>
  <p:transition spd="slow"/>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Wir bleiben an unsere Vergangenheit gekettet, nicht aufgrund des traumatischen Erlebnisses selbst, sondern wegen der Lügen, die wir damals geglaubt haben.…"/>
          <p:cNvSpPr txBox="1">
            <a:spLocks noGrp="1"/>
          </p:cNvSpPr>
          <p:nvPr>
            <p:ph type="body" idx="1"/>
          </p:nvPr>
        </p:nvSpPr>
        <p:spPr>
          <a:prstGeom prst="rect">
            <a:avLst/>
          </a:prstGeom>
        </p:spPr>
        <p:txBody>
          <a:bodyPr/>
          <a:lstStyle/>
          <a:p>
            <a:pPr marL="189828" indent="-189828">
              <a:buSzPct val="100000"/>
              <a:buChar char="‣"/>
            </a:pPr>
            <a:r>
              <a:rPr sz="1800" dirty="0" err="1"/>
              <a:t>Wir</a:t>
            </a:r>
            <a:r>
              <a:rPr sz="1800" dirty="0"/>
              <a:t> </a:t>
            </a:r>
            <a:r>
              <a:rPr sz="1800" dirty="0" err="1"/>
              <a:t>bleiben</a:t>
            </a:r>
            <a:r>
              <a:rPr sz="1800" dirty="0"/>
              <a:t> an </a:t>
            </a:r>
            <a:r>
              <a:rPr sz="1800" dirty="0" err="1"/>
              <a:t>unsere</a:t>
            </a:r>
            <a:r>
              <a:rPr sz="1800" dirty="0"/>
              <a:t> </a:t>
            </a:r>
            <a:r>
              <a:rPr sz="1800" dirty="0" err="1"/>
              <a:t>Vergangenheit</a:t>
            </a:r>
            <a:r>
              <a:rPr sz="1800" dirty="0"/>
              <a:t> </a:t>
            </a:r>
            <a:r>
              <a:rPr sz="1800" dirty="0" err="1"/>
              <a:t>gekettet</a:t>
            </a:r>
            <a:r>
              <a:rPr sz="1800" dirty="0"/>
              <a:t>, </a:t>
            </a:r>
            <a:r>
              <a:rPr sz="1800" dirty="0" err="1"/>
              <a:t>nicht</a:t>
            </a:r>
            <a:r>
              <a:rPr sz="1800" dirty="0"/>
              <a:t> </a:t>
            </a:r>
            <a:r>
              <a:rPr sz="1800" dirty="0" err="1"/>
              <a:t>aufgrund</a:t>
            </a:r>
            <a:r>
              <a:rPr sz="1800" dirty="0"/>
              <a:t> des </a:t>
            </a:r>
            <a:r>
              <a:rPr sz="1800" dirty="0" err="1"/>
              <a:t>traumatischen</a:t>
            </a:r>
            <a:r>
              <a:rPr sz="1800" dirty="0"/>
              <a:t> </a:t>
            </a:r>
            <a:r>
              <a:rPr sz="1800" dirty="0" err="1"/>
              <a:t>Erlebnisses</a:t>
            </a:r>
            <a:r>
              <a:rPr sz="1800" dirty="0"/>
              <a:t> </a:t>
            </a:r>
            <a:r>
              <a:rPr sz="1800" dirty="0" err="1"/>
              <a:t>selbst</a:t>
            </a:r>
            <a:r>
              <a:rPr sz="1800" dirty="0"/>
              <a:t>, </a:t>
            </a:r>
            <a:r>
              <a:rPr sz="1800" dirty="0" err="1"/>
              <a:t>sondern</a:t>
            </a:r>
            <a:r>
              <a:rPr sz="1800" dirty="0"/>
              <a:t> </a:t>
            </a:r>
            <a:r>
              <a:rPr sz="1800" dirty="0" err="1"/>
              <a:t>wegen</a:t>
            </a:r>
            <a:r>
              <a:rPr sz="1800" dirty="0"/>
              <a:t> der </a:t>
            </a:r>
            <a:r>
              <a:rPr sz="1800" dirty="0" err="1"/>
              <a:t>Lügen</a:t>
            </a:r>
            <a:r>
              <a:rPr sz="1800" dirty="0"/>
              <a:t>, die </a:t>
            </a:r>
            <a:r>
              <a:rPr sz="1800" dirty="0" err="1"/>
              <a:t>wir</a:t>
            </a:r>
            <a:r>
              <a:rPr sz="1800" dirty="0"/>
              <a:t> </a:t>
            </a:r>
            <a:r>
              <a:rPr sz="1800" dirty="0" err="1"/>
              <a:t>damals</a:t>
            </a:r>
            <a:r>
              <a:rPr sz="1800" dirty="0"/>
              <a:t> </a:t>
            </a:r>
            <a:r>
              <a:rPr sz="1800" dirty="0" err="1"/>
              <a:t>geglaubt</a:t>
            </a:r>
            <a:r>
              <a:rPr sz="1800" dirty="0"/>
              <a:t> </a:t>
            </a:r>
            <a:r>
              <a:rPr sz="1800" dirty="0" err="1"/>
              <a:t>haben</a:t>
            </a:r>
            <a:r>
              <a:rPr sz="1800" dirty="0"/>
              <a:t>.</a:t>
            </a:r>
          </a:p>
          <a:p>
            <a:pPr marL="189828" indent="-189828">
              <a:buSzPct val="100000"/>
              <a:buChar char="‣"/>
            </a:pPr>
            <a:r>
              <a:rPr sz="1800" dirty="0"/>
              <a:t>Kinder </a:t>
            </a:r>
            <a:r>
              <a:rPr sz="1800" dirty="0" err="1"/>
              <a:t>Gottes</a:t>
            </a:r>
            <a:r>
              <a:rPr sz="1800" dirty="0"/>
              <a:t> </a:t>
            </a:r>
            <a:r>
              <a:rPr sz="1800" dirty="0" err="1"/>
              <a:t>sind</a:t>
            </a:r>
            <a:r>
              <a:rPr sz="1800" dirty="0"/>
              <a:t> </a:t>
            </a:r>
            <a:r>
              <a:rPr sz="1800" dirty="0" err="1"/>
              <a:t>nicht</a:t>
            </a:r>
            <a:r>
              <a:rPr sz="1800" dirty="0"/>
              <a:t> </a:t>
            </a:r>
            <a:r>
              <a:rPr sz="1800" dirty="0" err="1"/>
              <a:t>primär</a:t>
            </a:r>
            <a:r>
              <a:rPr sz="1800" dirty="0"/>
              <a:t> </a:t>
            </a:r>
            <a:r>
              <a:rPr sz="1800" dirty="0" err="1"/>
              <a:t>Produkte</a:t>
            </a:r>
            <a:r>
              <a:rPr sz="1800" dirty="0"/>
              <a:t> </a:t>
            </a:r>
            <a:r>
              <a:rPr sz="1800" dirty="0" err="1"/>
              <a:t>ihrer</a:t>
            </a:r>
            <a:r>
              <a:rPr sz="1800" dirty="0"/>
              <a:t> </a:t>
            </a:r>
            <a:r>
              <a:rPr sz="1800" dirty="0" err="1"/>
              <a:t>Vergangenheit</a:t>
            </a:r>
            <a:r>
              <a:rPr sz="1800" dirty="0"/>
              <a:t>, </a:t>
            </a:r>
            <a:r>
              <a:rPr sz="1800" dirty="0" err="1"/>
              <a:t>sondern</a:t>
            </a:r>
            <a:r>
              <a:rPr sz="1800" dirty="0"/>
              <a:t> </a:t>
            </a:r>
            <a:r>
              <a:rPr sz="1800" dirty="0" err="1"/>
              <a:t>zuerst</a:t>
            </a:r>
            <a:r>
              <a:rPr sz="1800" dirty="0"/>
              <a:t> </a:t>
            </a:r>
            <a:r>
              <a:rPr sz="1800" dirty="0" err="1"/>
              <a:t>ein</a:t>
            </a:r>
            <a:r>
              <a:rPr sz="1800" dirty="0"/>
              <a:t> </a:t>
            </a:r>
            <a:r>
              <a:rPr sz="1800" dirty="0" err="1"/>
              <a:t>Produkt</a:t>
            </a:r>
            <a:r>
              <a:rPr sz="1800" dirty="0"/>
              <a:t> des </a:t>
            </a:r>
            <a:r>
              <a:rPr sz="1800" dirty="0" err="1"/>
              <a:t>Erlösungswerks</a:t>
            </a:r>
            <a:r>
              <a:rPr sz="1800" dirty="0"/>
              <a:t> Jesu am </a:t>
            </a:r>
            <a:r>
              <a:rPr sz="1800" dirty="0" err="1"/>
              <a:t>Kreuz</a:t>
            </a:r>
            <a:r>
              <a:rPr sz="1800" dirty="0"/>
              <a:t>.</a:t>
            </a:r>
          </a:p>
          <a:p>
            <a:pPr marL="189828" indent="-189828">
              <a:buSzPct val="100000"/>
              <a:buChar char="‣"/>
            </a:pPr>
            <a:r>
              <a:rPr sz="1800" dirty="0" err="1"/>
              <a:t>Kein</a:t>
            </a:r>
            <a:r>
              <a:rPr sz="1800" dirty="0"/>
              <a:t> Mensch </a:t>
            </a:r>
            <a:r>
              <a:rPr sz="1800" dirty="0" err="1"/>
              <a:t>kann</a:t>
            </a:r>
            <a:r>
              <a:rPr sz="1800" dirty="0"/>
              <a:t> </a:t>
            </a:r>
            <a:r>
              <a:rPr sz="1800" dirty="0" err="1"/>
              <a:t>unsere</a:t>
            </a:r>
            <a:r>
              <a:rPr sz="1800" dirty="0"/>
              <a:t> </a:t>
            </a:r>
            <a:r>
              <a:rPr sz="1800" dirty="0" err="1"/>
              <a:t>Vergangenheit</a:t>
            </a:r>
            <a:r>
              <a:rPr sz="1800" dirty="0"/>
              <a:t> </a:t>
            </a:r>
            <a:r>
              <a:rPr sz="1800" dirty="0" err="1"/>
              <a:t>reparieren</a:t>
            </a:r>
            <a:r>
              <a:rPr sz="1800" dirty="0"/>
              <a:t>, </a:t>
            </a:r>
            <a:r>
              <a:rPr sz="1800" dirty="0" err="1"/>
              <a:t>aber</a:t>
            </a:r>
            <a:r>
              <a:rPr sz="1800" dirty="0"/>
              <a:t> in Christus </a:t>
            </a:r>
            <a:r>
              <a:rPr sz="1800" dirty="0" err="1"/>
              <a:t>können</a:t>
            </a:r>
            <a:r>
              <a:rPr sz="1800" dirty="0"/>
              <a:t> </a:t>
            </a:r>
            <a:r>
              <a:rPr sz="1800" dirty="0" err="1"/>
              <a:t>wir</a:t>
            </a:r>
            <a:r>
              <a:rPr sz="1800" dirty="0"/>
              <a:t> </a:t>
            </a:r>
            <a:r>
              <a:rPr sz="1800" dirty="0" err="1"/>
              <a:t>davon</a:t>
            </a:r>
            <a:r>
              <a:rPr sz="1800" dirty="0"/>
              <a:t> </a:t>
            </a:r>
            <a:r>
              <a:rPr sz="1800" dirty="0" err="1"/>
              <a:t>frei</a:t>
            </a:r>
            <a:r>
              <a:rPr sz="1800" dirty="0"/>
              <a:t> sein und </a:t>
            </a:r>
            <a:r>
              <a:rPr sz="1800" dirty="0" err="1"/>
              <a:t>vergeben</a:t>
            </a:r>
            <a:r>
              <a:rPr sz="1800" dirty="0"/>
              <a:t>.</a:t>
            </a:r>
          </a:p>
        </p:txBody>
      </p:sp>
      <p:sp>
        <p:nvSpPr>
          <p:cNvPr id="1485" name="Traumata aus der Vergangenheit"/>
          <p:cNvSpPr txBox="1">
            <a:spLocks noGrp="1"/>
          </p:cNvSpPr>
          <p:nvPr>
            <p:ph type="title"/>
          </p:nvPr>
        </p:nvSpPr>
        <p:spPr>
          <a:prstGeom prst="rect">
            <a:avLst/>
          </a:prstGeom>
        </p:spPr>
        <p:txBody>
          <a:bodyPr/>
          <a:lstStyle/>
          <a:p>
            <a:r>
              <a:t>Traumata aus der Vergangenheit</a:t>
            </a:r>
          </a:p>
        </p:txBody>
      </p:sp>
      <p:sp>
        <p:nvSpPr>
          <p:cNvPr id="148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173</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48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 grpId="1" build="p" animBg="1" advAuto="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 name="Von ganzem Herzen vergeben"/>
          <p:cNvSpPr txBox="1">
            <a:spLocks noGrp="1"/>
          </p:cNvSpPr>
          <p:nvPr>
            <p:ph type="ctrTitle"/>
          </p:nvPr>
        </p:nvSpPr>
        <p:spPr>
          <a:prstGeom prst="rect">
            <a:avLst/>
          </a:prstGeom>
        </p:spPr>
        <p:txBody>
          <a:bodyPr/>
          <a:lstStyle/>
          <a:p>
            <a:r>
              <a:t>Von ganzem Herzen vergeben</a:t>
            </a:r>
          </a:p>
        </p:txBody>
      </p:sp>
      <p:sp>
        <p:nvSpPr>
          <p:cNvPr id="1489" name="Lektion 9"/>
          <p:cNvSpPr txBox="1">
            <a:spLocks noGrp="1"/>
          </p:cNvSpPr>
          <p:nvPr>
            <p:ph type="subTitle" sz="quarter" idx="1"/>
          </p:nvPr>
        </p:nvSpPr>
        <p:spPr>
          <a:prstGeom prst="rect">
            <a:avLst/>
          </a:prstGeom>
        </p:spPr>
        <p:txBody>
          <a:bodyPr/>
          <a:lstStyle/>
          <a:p>
            <a:r>
              <a:t>Lektion 9</a:t>
            </a: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Vergebung ist Notwendig"/>
          <p:cNvSpPr txBox="1">
            <a:spLocks noGrp="1"/>
          </p:cNvSpPr>
          <p:nvPr>
            <p:ph type="title"/>
          </p:nvPr>
        </p:nvSpPr>
        <p:spPr>
          <a:prstGeom prst="rect">
            <a:avLst/>
          </a:prstGeom>
        </p:spPr>
        <p:txBody>
          <a:bodyPr/>
          <a:lstStyle/>
          <a:p>
            <a:r>
              <a:t>Vergebung ist Notwendig</a:t>
            </a:r>
          </a:p>
        </p:txBody>
      </p:sp>
      <p:pic>
        <p:nvPicPr>
          <p:cNvPr id="1492" name="Bild" descr="Bild"/>
          <p:cNvPicPr>
            <a:picLocks noGrp="1" noChangeAspect="1"/>
          </p:cNvPicPr>
          <p:nvPr>
            <p:ph type="pic" idx="13"/>
          </p:nvPr>
        </p:nvPicPr>
        <p:blipFill>
          <a:blip r:embed="rId2"/>
          <a:srcRect l="5825" t="548" r="13409"/>
          <a:stretch>
            <a:fillRect/>
          </a:stretch>
        </p:blipFill>
        <p:spPr>
          <a:xfrm>
            <a:off x="1997213" y="2088282"/>
            <a:ext cx="5695313" cy="2562891"/>
          </a:xfrm>
          <a:prstGeom prst="rect">
            <a:avLst/>
          </a:prstGeom>
        </p:spPr>
      </p:pic>
      <p:sp>
        <p:nvSpPr>
          <p:cNvPr id="149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175</a:t>
            </a:fld>
            <a:endParaRPr/>
          </a:p>
        </p:txBody>
      </p:sp>
    </p:spTree>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 name="„So sollt ihr beten: Unser Vater im Himmel, dein Name werde geehrt. Dein Reich komme bald. Dein Wille erfülle sich hier auf der Erde genauso wie im Himmel. Schenk uns heute unser tägliches Brot und vergib uns unsere Schuld, wie auch wir denen vergeben haben, die an uns schuldig geworden sind. Lass nicht zu, dass wir der Versuchung nachgeben, sondern erlöse uns von dem Bösen. Wenn ihr denen vergebt, die euch Böses angetan haben, wird euer himmlischer Vater euch auch vergeben. Wenn ihr euch aber weigert, anderen zu vergeben, wird euer Vater euch auch nicht vergeben.“              Matthäus 18,21-22 NLB"/>
          <p:cNvSpPr txBox="1">
            <a:spLocks noGrp="1"/>
          </p:cNvSpPr>
          <p:nvPr>
            <p:ph type="body" idx="1"/>
          </p:nvPr>
        </p:nvSpPr>
        <p:spPr>
          <a:xfrm>
            <a:off x="1126511" y="1550350"/>
            <a:ext cx="6566100" cy="3575432"/>
          </a:xfrm>
          <a:prstGeom prst="rect">
            <a:avLst/>
          </a:prstGeom>
        </p:spPr>
        <p:txBody>
          <a:bodyPr/>
          <a:lstStyle/>
          <a:p>
            <a:r>
              <a:rPr sz="1800" dirty="0"/>
              <a:t>„So </a:t>
            </a:r>
            <a:r>
              <a:rPr sz="1800" dirty="0" err="1"/>
              <a:t>sollt</a:t>
            </a:r>
            <a:r>
              <a:rPr sz="1800" dirty="0"/>
              <a:t> </a:t>
            </a:r>
            <a:r>
              <a:rPr sz="1800" dirty="0" err="1"/>
              <a:t>ihr</a:t>
            </a:r>
            <a:r>
              <a:rPr sz="1800" dirty="0"/>
              <a:t> </a:t>
            </a:r>
            <a:r>
              <a:rPr sz="1800" dirty="0" err="1"/>
              <a:t>beten</a:t>
            </a:r>
            <a:r>
              <a:rPr sz="1800" dirty="0"/>
              <a:t>: Unser </a:t>
            </a:r>
            <a:r>
              <a:rPr sz="1800" dirty="0" err="1"/>
              <a:t>Vater</a:t>
            </a:r>
            <a:r>
              <a:rPr sz="1800" dirty="0"/>
              <a:t> </a:t>
            </a:r>
            <a:r>
              <a:rPr sz="1800" dirty="0" err="1"/>
              <a:t>im</a:t>
            </a:r>
            <a:r>
              <a:rPr sz="1800" dirty="0"/>
              <a:t> Himmel, </a:t>
            </a:r>
            <a:r>
              <a:rPr sz="1800" dirty="0" err="1"/>
              <a:t>dein</a:t>
            </a:r>
            <a:r>
              <a:rPr sz="1800" dirty="0"/>
              <a:t> Name </a:t>
            </a:r>
            <a:r>
              <a:rPr sz="1800" dirty="0" err="1"/>
              <a:t>werde</a:t>
            </a:r>
            <a:r>
              <a:rPr sz="1800" dirty="0"/>
              <a:t> </a:t>
            </a:r>
            <a:r>
              <a:rPr sz="1800" dirty="0" err="1"/>
              <a:t>geehrt</a:t>
            </a:r>
            <a:r>
              <a:rPr sz="1800" dirty="0"/>
              <a:t>. Dein Reich </a:t>
            </a:r>
            <a:r>
              <a:rPr sz="1800" dirty="0" err="1"/>
              <a:t>komme</a:t>
            </a:r>
            <a:r>
              <a:rPr sz="1800" dirty="0"/>
              <a:t> bald. Dein Wille </a:t>
            </a:r>
            <a:r>
              <a:rPr sz="1800" dirty="0" err="1"/>
              <a:t>erfülle</a:t>
            </a:r>
            <a:r>
              <a:rPr sz="1800" dirty="0"/>
              <a:t> </a:t>
            </a:r>
            <a:r>
              <a:rPr sz="1800" dirty="0" err="1"/>
              <a:t>sich</a:t>
            </a:r>
            <a:r>
              <a:rPr sz="1800" dirty="0"/>
              <a:t> </a:t>
            </a:r>
            <a:r>
              <a:rPr sz="1800" dirty="0" err="1"/>
              <a:t>hier</a:t>
            </a:r>
            <a:r>
              <a:rPr sz="1800" dirty="0"/>
              <a:t> auf der </a:t>
            </a:r>
            <a:r>
              <a:rPr sz="1800" dirty="0" err="1"/>
              <a:t>Erde</a:t>
            </a:r>
            <a:r>
              <a:rPr sz="1800" dirty="0"/>
              <a:t> </a:t>
            </a:r>
            <a:r>
              <a:rPr sz="1800" dirty="0" err="1"/>
              <a:t>genauso</a:t>
            </a:r>
            <a:r>
              <a:rPr sz="1800" dirty="0"/>
              <a:t> </a:t>
            </a:r>
            <a:r>
              <a:rPr sz="1800" dirty="0" err="1"/>
              <a:t>wie</a:t>
            </a:r>
            <a:r>
              <a:rPr sz="1800" dirty="0"/>
              <a:t> </a:t>
            </a:r>
            <a:r>
              <a:rPr sz="1800" dirty="0" err="1"/>
              <a:t>im</a:t>
            </a:r>
            <a:r>
              <a:rPr sz="1800" dirty="0"/>
              <a:t> Himmel. Schenk </a:t>
            </a:r>
            <a:r>
              <a:rPr sz="1800" dirty="0" err="1"/>
              <a:t>uns</a:t>
            </a:r>
            <a:r>
              <a:rPr sz="1800" dirty="0"/>
              <a:t> </a:t>
            </a:r>
            <a:r>
              <a:rPr sz="1800" dirty="0" err="1"/>
              <a:t>heute</a:t>
            </a:r>
            <a:r>
              <a:rPr sz="1800" dirty="0"/>
              <a:t> </a:t>
            </a:r>
            <a:r>
              <a:rPr sz="1800" dirty="0" err="1"/>
              <a:t>unser</a:t>
            </a:r>
            <a:r>
              <a:rPr sz="1800" dirty="0"/>
              <a:t> </a:t>
            </a:r>
            <a:r>
              <a:rPr sz="1800" dirty="0" err="1"/>
              <a:t>tägliches</a:t>
            </a:r>
            <a:r>
              <a:rPr sz="1800" dirty="0"/>
              <a:t> </a:t>
            </a:r>
            <a:r>
              <a:rPr sz="1800" dirty="0" err="1"/>
              <a:t>Brot</a:t>
            </a:r>
            <a:r>
              <a:rPr sz="1800" dirty="0"/>
              <a:t> und </a:t>
            </a:r>
            <a:r>
              <a:rPr sz="1800" dirty="0" err="1"/>
              <a:t>vergib</a:t>
            </a:r>
            <a:r>
              <a:rPr sz="1800" dirty="0"/>
              <a:t> </a:t>
            </a:r>
            <a:r>
              <a:rPr sz="1800" dirty="0" err="1"/>
              <a:t>uns</a:t>
            </a:r>
            <a:r>
              <a:rPr sz="1800" dirty="0"/>
              <a:t> </a:t>
            </a:r>
            <a:r>
              <a:rPr sz="1800" dirty="0" err="1"/>
              <a:t>unsere</a:t>
            </a:r>
            <a:r>
              <a:rPr sz="1800" dirty="0"/>
              <a:t> </a:t>
            </a:r>
            <a:r>
              <a:rPr sz="1800" dirty="0" err="1"/>
              <a:t>Schuld</a:t>
            </a:r>
            <a:r>
              <a:rPr sz="1800" dirty="0"/>
              <a:t>, </a:t>
            </a:r>
            <a:r>
              <a:rPr sz="1800" dirty="0" err="1"/>
              <a:t>wie</a:t>
            </a:r>
            <a:r>
              <a:rPr sz="1800" dirty="0"/>
              <a:t> </a:t>
            </a:r>
            <a:r>
              <a:rPr sz="1800" dirty="0" err="1"/>
              <a:t>auch</a:t>
            </a:r>
            <a:r>
              <a:rPr sz="1800" dirty="0"/>
              <a:t> </a:t>
            </a:r>
            <a:r>
              <a:rPr sz="1800" dirty="0" err="1"/>
              <a:t>wir</a:t>
            </a:r>
            <a:r>
              <a:rPr sz="1800" dirty="0"/>
              <a:t> </a:t>
            </a:r>
            <a:r>
              <a:rPr sz="1800" dirty="0" err="1"/>
              <a:t>denen</a:t>
            </a:r>
            <a:r>
              <a:rPr sz="1800" dirty="0"/>
              <a:t> </a:t>
            </a:r>
            <a:r>
              <a:rPr sz="1800" dirty="0" err="1"/>
              <a:t>vergeben</a:t>
            </a:r>
            <a:r>
              <a:rPr sz="1800" dirty="0"/>
              <a:t> </a:t>
            </a:r>
            <a:r>
              <a:rPr sz="1800" dirty="0" err="1"/>
              <a:t>haben</a:t>
            </a:r>
            <a:r>
              <a:rPr sz="1800" dirty="0"/>
              <a:t>, die an </a:t>
            </a:r>
            <a:r>
              <a:rPr sz="1800" dirty="0" err="1"/>
              <a:t>uns</a:t>
            </a:r>
            <a:r>
              <a:rPr sz="1800" dirty="0"/>
              <a:t> </a:t>
            </a:r>
            <a:r>
              <a:rPr sz="1800" dirty="0" err="1"/>
              <a:t>schuldig</a:t>
            </a:r>
            <a:r>
              <a:rPr sz="1800" dirty="0"/>
              <a:t> </a:t>
            </a:r>
            <a:r>
              <a:rPr sz="1800" dirty="0" err="1"/>
              <a:t>geworden</a:t>
            </a:r>
            <a:r>
              <a:rPr sz="1800" dirty="0"/>
              <a:t> </a:t>
            </a:r>
            <a:r>
              <a:rPr sz="1800" dirty="0" err="1"/>
              <a:t>sind</a:t>
            </a:r>
            <a:r>
              <a:rPr sz="1800" dirty="0"/>
              <a:t>. Lass </a:t>
            </a:r>
            <a:r>
              <a:rPr sz="1800" dirty="0" err="1"/>
              <a:t>nicht</a:t>
            </a:r>
            <a:r>
              <a:rPr sz="1800" dirty="0"/>
              <a:t> </a:t>
            </a:r>
            <a:r>
              <a:rPr sz="1800" dirty="0" err="1"/>
              <a:t>zu</a:t>
            </a:r>
            <a:r>
              <a:rPr sz="1800" dirty="0"/>
              <a:t>, </a:t>
            </a:r>
            <a:r>
              <a:rPr sz="1800" dirty="0" err="1"/>
              <a:t>dass</a:t>
            </a:r>
            <a:r>
              <a:rPr sz="1800" dirty="0"/>
              <a:t> </a:t>
            </a:r>
            <a:r>
              <a:rPr sz="1800" dirty="0" err="1"/>
              <a:t>wir</a:t>
            </a:r>
            <a:r>
              <a:rPr sz="1800" dirty="0"/>
              <a:t> der </a:t>
            </a:r>
            <a:r>
              <a:rPr sz="1800" dirty="0" err="1"/>
              <a:t>Versuchung</a:t>
            </a:r>
            <a:r>
              <a:rPr sz="1800" dirty="0"/>
              <a:t> </a:t>
            </a:r>
            <a:r>
              <a:rPr sz="1800" dirty="0" err="1"/>
              <a:t>nachgeben</a:t>
            </a:r>
            <a:r>
              <a:rPr sz="1800" dirty="0"/>
              <a:t>, </a:t>
            </a:r>
            <a:r>
              <a:rPr sz="1800" dirty="0" err="1"/>
              <a:t>sondern</a:t>
            </a:r>
            <a:r>
              <a:rPr sz="1800" dirty="0"/>
              <a:t> </a:t>
            </a:r>
            <a:r>
              <a:rPr sz="1800" dirty="0" err="1"/>
              <a:t>erlöse</a:t>
            </a:r>
            <a:r>
              <a:rPr sz="1800" dirty="0"/>
              <a:t> </a:t>
            </a:r>
            <a:r>
              <a:rPr sz="1800" dirty="0" err="1"/>
              <a:t>uns</a:t>
            </a:r>
            <a:r>
              <a:rPr sz="1800" dirty="0"/>
              <a:t> von dem </a:t>
            </a:r>
            <a:r>
              <a:rPr sz="1800" dirty="0" err="1"/>
              <a:t>Bösen</a:t>
            </a:r>
            <a:r>
              <a:rPr sz="1800" dirty="0"/>
              <a:t>. </a:t>
            </a:r>
            <a:r>
              <a:rPr sz="1800" dirty="0" err="1"/>
              <a:t>Wenn</a:t>
            </a:r>
            <a:r>
              <a:rPr sz="1800" dirty="0"/>
              <a:t> </a:t>
            </a:r>
            <a:r>
              <a:rPr sz="1800" dirty="0" err="1"/>
              <a:t>ihr</a:t>
            </a:r>
            <a:r>
              <a:rPr sz="1800" dirty="0"/>
              <a:t> </a:t>
            </a:r>
            <a:r>
              <a:rPr sz="1800" dirty="0" err="1"/>
              <a:t>denen</a:t>
            </a:r>
            <a:r>
              <a:rPr sz="1800" dirty="0"/>
              <a:t> </a:t>
            </a:r>
            <a:r>
              <a:rPr sz="1800" dirty="0" err="1"/>
              <a:t>vergebt</a:t>
            </a:r>
            <a:r>
              <a:rPr sz="1800" dirty="0"/>
              <a:t>, die </a:t>
            </a:r>
            <a:r>
              <a:rPr sz="1800" dirty="0" err="1"/>
              <a:t>euch</a:t>
            </a:r>
            <a:r>
              <a:rPr sz="1800" dirty="0"/>
              <a:t> </a:t>
            </a:r>
            <a:r>
              <a:rPr sz="1800" dirty="0" err="1"/>
              <a:t>Böses</a:t>
            </a:r>
            <a:r>
              <a:rPr sz="1800" dirty="0"/>
              <a:t> </a:t>
            </a:r>
            <a:r>
              <a:rPr sz="1800" dirty="0" err="1"/>
              <a:t>angetan</a:t>
            </a:r>
            <a:r>
              <a:rPr sz="1800" dirty="0"/>
              <a:t> </a:t>
            </a:r>
            <a:r>
              <a:rPr sz="1800" dirty="0" err="1"/>
              <a:t>haben</a:t>
            </a:r>
            <a:r>
              <a:rPr sz="1800" dirty="0"/>
              <a:t>, </a:t>
            </a:r>
            <a:r>
              <a:rPr sz="1800" dirty="0" err="1"/>
              <a:t>wird</a:t>
            </a:r>
            <a:r>
              <a:rPr sz="1800" dirty="0"/>
              <a:t> </a:t>
            </a:r>
            <a:r>
              <a:rPr sz="1800" dirty="0" err="1"/>
              <a:t>euer</a:t>
            </a:r>
            <a:r>
              <a:rPr sz="1800" dirty="0"/>
              <a:t> </a:t>
            </a:r>
            <a:r>
              <a:rPr sz="1800" dirty="0" err="1"/>
              <a:t>himmlischer</a:t>
            </a:r>
            <a:r>
              <a:rPr sz="1800" dirty="0"/>
              <a:t> </a:t>
            </a:r>
            <a:r>
              <a:rPr sz="1800" dirty="0" err="1"/>
              <a:t>Vater</a:t>
            </a:r>
            <a:r>
              <a:rPr sz="1800" dirty="0"/>
              <a:t> </a:t>
            </a:r>
            <a:r>
              <a:rPr sz="1800" dirty="0" err="1"/>
              <a:t>euch</a:t>
            </a:r>
            <a:r>
              <a:rPr sz="1800" dirty="0"/>
              <a:t> </a:t>
            </a:r>
            <a:r>
              <a:rPr sz="1800" dirty="0" err="1"/>
              <a:t>auch</a:t>
            </a:r>
            <a:r>
              <a:rPr sz="1800" dirty="0"/>
              <a:t> </a:t>
            </a:r>
            <a:r>
              <a:rPr sz="1800" dirty="0" err="1"/>
              <a:t>vergeben</a:t>
            </a:r>
            <a:r>
              <a:rPr sz="1800" dirty="0"/>
              <a:t>. </a:t>
            </a:r>
            <a:r>
              <a:rPr sz="1800" dirty="0" err="1"/>
              <a:t>Wenn</a:t>
            </a:r>
            <a:r>
              <a:rPr sz="1800" dirty="0"/>
              <a:t> </a:t>
            </a:r>
            <a:r>
              <a:rPr sz="1800" dirty="0" err="1"/>
              <a:t>ihr</a:t>
            </a:r>
            <a:r>
              <a:rPr sz="1800" dirty="0"/>
              <a:t> </a:t>
            </a:r>
            <a:r>
              <a:rPr sz="1800" dirty="0" err="1"/>
              <a:t>euch</a:t>
            </a:r>
            <a:r>
              <a:rPr sz="1800" dirty="0"/>
              <a:t> </a:t>
            </a:r>
            <a:r>
              <a:rPr sz="1800" dirty="0" err="1"/>
              <a:t>aber</a:t>
            </a:r>
            <a:r>
              <a:rPr sz="1800" dirty="0"/>
              <a:t> </a:t>
            </a:r>
            <a:r>
              <a:rPr sz="1800" dirty="0" err="1"/>
              <a:t>weigert</a:t>
            </a:r>
            <a:r>
              <a:rPr sz="1800" dirty="0"/>
              <a:t>, </a:t>
            </a:r>
            <a:r>
              <a:rPr sz="1800" dirty="0" err="1"/>
              <a:t>anderen</a:t>
            </a:r>
            <a:r>
              <a:rPr sz="1800" dirty="0"/>
              <a:t> </a:t>
            </a:r>
            <a:r>
              <a:rPr sz="1800" dirty="0" err="1"/>
              <a:t>zu</a:t>
            </a:r>
            <a:r>
              <a:rPr sz="1800" dirty="0"/>
              <a:t> </a:t>
            </a:r>
            <a:r>
              <a:rPr sz="1800" dirty="0" err="1"/>
              <a:t>vergeben</a:t>
            </a:r>
            <a:r>
              <a:rPr sz="1800" dirty="0"/>
              <a:t>, </a:t>
            </a:r>
            <a:r>
              <a:rPr sz="1800" dirty="0" err="1"/>
              <a:t>wird</a:t>
            </a:r>
            <a:r>
              <a:rPr sz="1800" dirty="0"/>
              <a:t> </a:t>
            </a:r>
            <a:r>
              <a:rPr sz="1800" dirty="0" err="1"/>
              <a:t>euer</a:t>
            </a:r>
            <a:r>
              <a:rPr sz="1800" dirty="0"/>
              <a:t> </a:t>
            </a:r>
            <a:r>
              <a:rPr sz="1800" dirty="0" err="1"/>
              <a:t>Vater</a:t>
            </a:r>
            <a:r>
              <a:rPr sz="1800" dirty="0"/>
              <a:t> </a:t>
            </a:r>
            <a:r>
              <a:rPr sz="1800" dirty="0" err="1"/>
              <a:t>euch</a:t>
            </a:r>
            <a:r>
              <a:rPr sz="1800" dirty="0"/>
              <a:t> </a:t>
            </a:r>
            <a:r>
              <a:rPr sz="1800" dirty="0" err="1"/>
              <a:t>auch</a:t>
            </a:r>
            <a:r>
              <a:rPr sz="1800" dirty="0"/>
              <a:t> </a:t>
            </a:r>
            <a:r>
              <a:rPr sz="1800" dirty="0" err="1"/>
              <a:t>nicht</a:t>
            </a:r>
            <a:r>
              <a:rPr sz="1800" dirty="0"/>
              <a:t> </a:t>
            </a:r>
            <a:r>
              <a:rPr sz="1800" dirty="0" err="1"/>
              <a:t>vergeben</a:t>
            </a:r>
            <a:r>
              <a:rPr sz="1800" dirty="0"/>
              <a:t>.“														</a:t>
            </a:r>
            <a:r>
              <a:rPr sz="1400" dirty="0" err="1"/>
              <a:t>Matthäus</a:t>
            </a:r>
            <a:r>
              <a:rPr sz="1400" dirty="0"/>
              <a:t> 18,21-22 NLB</a:t>
            </a:r>
          </a:p>
        </p:txBody>
      </p:sp>
      <p:sp>
        <p:nvSpPr>
          <p:cNvPr id="1496" name="Die Notwendigkeit der Vergebung…"/>
          <p:cNvSpPr txBox="1">
            <a:spLocks noGrp="1"/>
          </p:cNvSpPr>
          <p:nvPr>
            <p:ph type="title"/>
          </p:nvPr>
        </p:nvSpPr>
        <p:spPr>
          <a:xfrm>
            <a:off x="1126510" y="601130"/>
            <a:ext cx="5695313" cy="949219"/>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a:t>Gott </a:t>
            </a:r>
            <a:r>
              <a:rPr dirty="0" err="1"/>
              <a:t>verlangt</a:t>
            </a:r>
            <a:r>
              <a:rPr dirty="0"/>
              <a:t> es</a:t>
            </a:r>
          </a:p>
        </p:txBody>
      </p:sp>
      <p:sp>
        <p:nvSpPr>
          <p:cNvPr id="149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176</a:t>
            </a:fld>
            <a:endParaRPr/>
          </a:p>
        </p:txBody>
      </p:sp>
    </p:spTree>
  </p:cSld>
  <p:clrMapOvr>
    <a:masterClrMapping/>
  </p:clrMapOvr>
  <p:transition spd="slow"/>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 name="„Dann kam Petrus zu ihm und fragte: »Herr, wie oft soll ich jemandem vergeben, der mir Unrecht tut? Sieben Mal?« »Nein!«, antwortete Jesus, »siebzigmal siebenmal!«…"/>
          <p:cNvSpPr txBox="1">
            <a:spLocks noGrp="1"/>
          </p:cNvSpPr>
          <p:nvPr>
            <p:ph type="body" idx="1"/>
          </p:nvPr>
        </p:nvSpPr>
        <p:spPr>
          <a:xfrm>
            <a:off x="1159497" y="1885698"/>
            <a:ext cx="6533113" cy="3240084"/>
          </a:xfrm>
          <a:prstGeom prst="rect">
            <a:avLst/>
          </a:prstGeom>
        </p:spPr>
        <p:txBody>
          <a:bodyPr/>
          <a:lstStyle/>
          <a:p>
            <a:r>
              <a:rPr sz="1800" dirty="0"/>
              <a:t>„Dann </a:t>
            </a:r>
            <a:r>
              <a:rPr sz="1800" dirty="0" err="1"/>
              <a:t>kam</a:t>
            </a:r>
            <a:r>
              <a:rPr sz="1800" dirty="0"/>
              <a:t> Petrus </a:t>
            </a:r>
            <a:r>
              <a:rPr sz="1800" dirty="0" err="1"/>
              <a:t>zu</a:t>
            </a:r>
            <a:r>
              <a:rPr sz="1800" dirty="0"/>
              <a:t> </a:t>
            </a:r>
            <a:r>
              <a:rPr sz="1800" dirty="0" err="1"/>
              <a:t>ihm</a:t>
            </a:r>
            <a:r>
              <a:rPr sz="1800" dirty="0"/>
              <a:t> und </a:t>
            </a:r>
            <a:r>
              <a:rPr sz="1800" dirty="0" err="1"/>
              <a:t>fragte</a:t>
            </a:r>
            <a:r>
              <a:rPr sz="1800" dirty="0"/>
              <a:t>: »Herr, </a:t>
            </a:r>
            <a:r>
              <a:rPr sz="1800" dirty="0" err="1"/>
              <a:t>wie</a:t>
            </a:r>
            <a:r>
              <a:rPr sz="1800" dirty="0"/>
              <a:t> oft </a:t>
            </a:r>
            <a:r>
              <a:rPr sz="1800" dirty="0" err="1"/>
              <a:t>soll</a:t>
            </a:r>
            <a:r>
              <a:rPr sz="1800" dirty="0"/>
              <a:t> ich </a:t>
            </a:r>
            <a:r>
              <a:rPr sz="1800" dirty="0" err="1"/>
              <a:t>jemandem</a:t>
            </a:r>
            <a:r>
              <a:rPr sz="1800" dirty="0"/>
              <a:t> </a:t>
            </a:r>
            <a:r>
              <a:rPr sz="1800" dirty="0" err="1"/>
              <a:t>vergeben</a:t>
            </a:r>
            <a:r>
              <a:rPr sz="1800" dirty="0"/>
              <a:t>, der mir </a:t>
            </a:r>
            <a:r>
              <a:rPr sz="1800" dirty="0" err="1"/>
              <a:t>Unrecht</a:t>
            </a:r>
            <a:r>
              <a:rPr sz="1800" dirty="0"/>
              <a:t> tut? Sieben Mal?« »</a:t>
            </a:r>
            <a:r>
              <a:rPr sz="1800" dirty="0" err="1"/>
              <a:t>Nein</a:t>
            </a:r>
            <a:r>
              <a:rPr sz="1800" dirty="0"/>
              <a:t>!«, </a:t>
            </a:r>
            <a:r>
              <a:rPr sz="1800" dirty="0" err="1"/>
              <a:t>antwortete</a:t>
            </a:r>
            <a:r>
              <a:rPr sz="1800" dirty="0"/>
              <a:t> Jesus, »</a:t>
            </a:r>
            <a:r>
              <a:rPr sz="1800" dirty="0" err="1"/>
              <a:t>siebzigmal</a:t>
            </a:r>
            <a:r>
              <a:rPr sz="1800" dirty="0"/>
              <a:t> </a:t>
            </a:r>
            <a:r>
              <a:rPr sz="1800" dirty="0" err="1"/>
              <a:t>siebenmal</a:t>
            </a:r>
            <a:r>
              <a:rPr sz="1800" dirty="0"/>
              <a:t>!«</a:t>
            </a:r>
          </a:p>
          <a:p>
            <a:pPr>
              <a:defRPr sz="2200"/>
            </a:pPr>
            <a:r>
              <a:rPr sz="1600" dirty="0"/>
              <a:t>											</a:t>
            </a:r>
            <a:r>
              <a:rPr sz="1600" dirty="0" err="1"/>
              <a:t>Matthäus</a:t>
            </a:r>
            <a:r>
              <a:rPr sz="1600" dirty="0"/>
              <a:t> 18,21-22 NLB</a:t>
            </a:r>
          </a:p>
        </p:txBody>
      </p:sp>
      <p:sp>
        <p:nvSpPr>
          <p:cNvPr id="1500" name="Die Notwendigkeit der Vergebung…"/>
          <p:cNvSpPr txBox="1">
            <a:spLocks noGrp="1"/>
          </p:cNvSpPr>
          <p:nvPr>
            <p:ph type="title"/>
          </p:nvPr>
        </p:nvSpPr>
        <p:spPr>
          <a:xfrm>
            <a:off x="1032242" y="601130"/>
            <a:ext cx="7244492" cy="949219"/>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Vergebung</a:t>
            </a:r>
            <a:r>
              <a:rPr dirty="0"/>
              <a:t> </a:t>
            </a:r>
            <a:r>
              <a:rPr dirty="0" err="1"/>
              <a:t>ist</a:t>
            </a:r>
            <a:r>
              <a:rPr dirty="0"/>
              <a:t> </a:t>
            </a:r>
            <a:r>
              <a:rPr dirty="0" err="1"/>
              <a:t>unerlässlich</a:t>
            </a:r>
            <a:r>
              <a:rPr dirty="0"/>
              <a:t> für </a:t>
            </a:r>
            <a:r>
              <a:rPr dirty="0" err="1"/>
              <a:t>deine</a:t>
            </a:r>
            <a:r>
              <a:rPr dirty="0"/>
              <a:t> </a:t>
            </a:r>
            <a:r>
              <a:rPr dirty="0" err="1"/>
              <a:t>Freiheit</a:t>
            </a:r>
            <a:endParaRPr dirty="0"/>
          </a:p>
        </p:txBody>
      </p:sp>
      <p:sp>
        <p:nvSpPr>
          <p:cNvPr id="150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177</a:t>
            </a:fld>
            <a:endParaRPr/>
          </a:p>
        </p:txBody>
      </p:sp>
    </p:spTree>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Deshalb kann man das Himmelreich mit einem König vergleichen, der beschlossen hatte, mit seinen Bediensteten, die von ihm Geld geliehen hatten, abzurechnen. Unter ihnen war auch einer, der ihm sehr viel Geld schuldete.…"/>
          <p:cNvSpPr txBox="1">
            <a:spLocks noGrp="1"/>
          </p:cNvSpPr>
          <p:nvPr>
            <p:ph type="body" idx="1"/>
          </p:nvPr>
        </p:nvSpPr>
        <p:spPr>
          <a:xfrm>
            <a:off x="1055803" y="1781666"/>
            <a:ext cx="6636808" cy="3344115"/>
          </a:xfrm>
          <a:prstGeom prst="rect">
            <a:avLst/>
          </a:prstGeom>
        </p:spPr>
        <p:txBody>
          <a:bodyPr/>
          <a:lstStyle/>
          <a:p>
            <a:r>
              <a:rPr sz="1800" dirty="0"/>
              <a:t>„</a:t>
            </a:r>
            <a:r>
              <a:rPr sz="1800" dirty="0" err="1"/>
              <a:t>Deshalb</a:t>
            </a:r>
            <a:r>
              <a:rPr sz="1800" dirty="0"/>
              <a:t> </a:t>
            </a:r>
            <a:r>
              <a:rPr sz="1800" dirty="0" err="1"/>
              <a:t>kann</a:t>
            </a:r>
            <a:r>
              <a:rPr sz="1800" dirty="0"/>
              <a:t> man das </a:t>
            </a:r>
            <a:r>
              <a:rPr sz="1800" dirty="0" err="1"/>
              <a:t>Himmelreich</a:t>
            </a:r>
            <a:r>
              <a:rPr sz="1800" dirty="0"/>
              <a:t> </a:t>
            </a:r>
            <a:r>
              <a:rPr sz="1800" dirty="0" err="1"/>
              <a:t>mit</a:t>
            </a:r>
            <a:r>
              <a:rPr sz="1800" dirty="0"/>
              <a:t> </a:t>
            </a:r>
            <a:r>
              <a:rPr sz="1800" dirty="0" err="1"/>
              <a:t>einem</a:t>
            </a:r>
            <a:r>
              <a:rPr sz="1800" dirty="0"/>
              <a:t> König </a:t>
            </a:r>
            <a:r>
              <a:rPr sz="1800" dirty="0" err="1"/>
              <a:t>vergleichen</a:t>
            </a:r>
            <a:r>
              <a:rPr sz="1800" dirty="0"/>
              <a:t>, der </a:t>
            </a:r>
            <a:r>
              <a:rPr sz="1800" dirty="0" err="1"/>
              <a:t>beschlossen</a:t>
            </a:r>
            <a:r>
              <a:rPr sz="1800" dirty="0"/>
              <a:t> </a:t>
            </a:r>
            <a:r>
              <a:rPr sz="1800" dirty="0" err="1"/>
              <a:t>hatte</a:t>
            </a:r>
            <a:r>
              <a:rPr sz="1800" dirty="0"/>
              <a:t>, </a:t>
            </a:r>
            <a:r>
              <a:rPr sz="1800" dirty="0" err="1"/>
              <a:t>mit</a:t>
            </a:r>
            <a:r>
              <a:rPr sz="1800" dirty="0"/>
              <a:t> </a:t>
            </a:r>
            <a:r>
              <a:rPr sz="1800" dirty="0" err="1"/>
              <a:t>seinen</a:t>
            </a:r>
            <a:r>
              <a:rPr sz="1800" dirty="0"/>
              <a:t> </a:t>
            </a:r>
            <a:r>
              <a:rPr sz="1800" dirty="0" err="1"/>
              <a:t>Bediensteten</a:t>
            </a:r>
            <a:r>
              <a:rPr sz="1800" dirty="0"/>
              <a:t>, die von </a:t>
            </a:r>
            <a:r>
              <a:rPr sz="1800" dirty="0" err="1"/>
              <a:t>ihm</a:t>
            </a:r>
            <a:r>
              <a:rPr sz="1800" dirty="0"/>
              <a:t> Geld </a:t>
            </a:r>
            <a:r>
              <a:rPr sz="1800" dirty="0" err="1"/>
              <a:t>geliehen</a:t>
            </a:r>
            <a:r>
              <a:rPr sz="1800" dirty="0"/>
              <a:t> </a:t>
            </a:r>
            <a:r>
              <a:rPr sz="1800" dirty="0" err="1"/>
              <a:t>hatten</a:t>
            </a:r>
            <a:r>
              <a:rPr sz="1800" dirty="0"/>
              <a:t>, </a:t>
            </a:r>
            <a:r>
              <a:rPr sz="1800" dirty="0" err="1"/>
              <a:t>abzurechnen</a:t>
            </a:r>
            <a:r>
              <a:rPr sz="1800" dirty="0"/>
              <a:t>. </a:t>
            </a:r>
            <a:r>
              <a:rPr sz="1800" dirty="0" err="1"/>
              <a:t>Unter</a:t>
            </a:r>
            <a:r>
              <a:rPr sz="1800" dirty="0"/>
              <a:t> </a:t>
            </a:r>
            <a:r>
              <a:rPr sz="1800" dirty="0" err="1"/>
              <a:t>ihnen</a:t>
            </a:r>
            <a:r>
              <a:rPr sz="1800" dirty="0"/>
              <a:t> war </a:t>
            </a:r>
            <a:r>
              <a:rPr sz="1800" dirty="0" err="1"/>
              <a:t>auch</a:t>
            </a:r>
            <a:r>
              <a:rPr sz="1800" dirty="0"/>
              <a:t> </a:t>
            </a:r>
            <a:r>
              <a:rPr sz="1800" dirty="0" err="1"/>
              <a:t>einer</a:t>
            </a:r>
            <a:r>
              <a:rPr sz="1800" dirty="0"/>
              <a:t>, der </a:t>
            </a:r>
            <a:r>
              <a:rPr sz="1800" dirty="0" err="1"/>
              <a:t>ihm</a:t>
            </a:r>
            <a:r>
              <a:rPr sz="1800" dirty="0"/>
              <a:t> </a:t>
            </a:r>
            <a:r>
              <a:rPr sz="1800" dirty="0" err="1"/>
              <a:t>sehr</a:t>
            </a:r>
            <a:r>
              <a:rPr sz="1800" dirty="0"/>
              <a:t> </a:t>
            </a:r>
            <a:r>
              <a:rPr sz="1800" dirty="0" err="1"/>
              <a:t>viel</a:t>
            </a:r>
            <a:r>
              <a:rPr sz="1800" dirty="0"/>
              <a:t> Geld </a:t>
            </a:r>
            <a:r>
              <a:rPr sz="1800" dirty="0" err="1"/>
              <a:t>schuldete</a:t>
            </a:r>
            <a:r>
              <a:rPr sz="1800" dirty="0"/>
              <a:t>.</a:t>
            </a:r>
          </a:p>
          <a:p>
            <a:r>
              <a:rPr sz="1800" dirty="0"/>
              <a:t>Da er </a:t>
            </a:r>
            <a:r>
              <a:rPr sz="1800" dirty="0" err="1"/>
              <a:t>nicht</a:t>
            </a:r>
            <a:r>
              <a:rPr sz="1800" dirty="0"/>
              <a:t> </a:t>
            </a:r>
            <a:r>
              <a:rPr sz="1800" dirty="0" err="1"/>
              <a:t>bezahlen</a:t>
            </a:r>
            <a:r>
              <a:rPr sz="1800" dirty="0"/>
              <a:t> </a:t>
            </a:r>
            <a:r>
              <a:rPr sz="1800" dirty="0" err="1"/>
              <a:t>konnte</a:t>
            </a:r>
            <a:r>
              <a:rPr sz="1800" dirty="0"/>
              <a:t>, </a:t>
            </a:r>
            <a:r>
              <a:rPr sz="1800" dirty="0" err="1"/>
              <a:t>befahl</a:t>
            </a:r>
            <a:r>
              <a:rPr sz="1800" dirty="0"/>
              <a:t> der König das </a:t>
            </a:r>
            <a:r>
              <a:rPr sz="1800" dirty="0" err="1"/>
              <a:t>Folgende</a:t>
            </a:r>
            <a:r>
              <a:rPr sz="1800" dirty="0"/>
              <a:t>: Er, seine Frau, seine Kinder, und </a:t>
            </a:r>
            <a:r>
              <a:rPr sz="1800" dirty="0" err="1"/>
              <a:t>alles</a:t>
            </a:r>
            <a:r>
              <a:rPr sz="1800" dirty="0"/>
              <a:t>, was er besa</a:t>
            </a:r>
            <a:r>
              <a:rPr lang="de-CH" sz="1800" dirty="0" err="1"/>
              <a:t>ss</a:t>
            </a:r>
            <a:r>
              <a:rPr sz="1800" dirty="0"/>
              <a:t>, </a:t>
            </a:r>
            <a:r>
              <a:rPr sz="1800" dirty="0" err="1"/>
              <a:t>sollte</a:t>
            </a:r>
            <a:r>
              <a:rPr sz="1800" dirty="0"/>
              <a:t> </a:t>
            </a:r>
            <a:r>
              <a:rPr sz="1800" dirty="0" err="1"/>
              <a:t>verkauft</a:t>
            </a:r>
            <a:r>
              <a:rPr sz="1800" dirty="0"/>
              <a:t> </a:t>
            </a:r>
            <a:r>
              <a:rPr sz="1800" dirty="0" err="1"/>
              <a:t>werden</a:t>
            </a:r>
            <a:r>
              <a:rPr sz="1800" dirty="0"/>
              <a:t>, um </a:t>
            </a:r>
            <a:r>
              <a:rPr sz="1800" dirty="0" err="1"/>
              <a:t>damit</a:t>
            </a:r>
            <a:r>
              <a:rPr sz="1800" dirty="0"/>
              <a:t> seine </a:t>
            </a:r>
            <a:r>
              <a:rPr sz="1800" dirty="0" err="1"/>
              <a:t>Schuld</a:t>
            </a:r>
            <a:r>
              <a:rPr sz="1800" dirty="0"/>
              <a:t> </a:t>
            </a:r>
            <a:r>
              <a:rPr sz="1800" dirty="0" err="1"/>
              <a:t>zu</a:t>
            </a:r>
            <a:r>
              <a:rPr sz="1800" dirty="0"/>
              <a:t> </a:t>
            </a:r>
            <a:r>
              <a:rPr sz="1800" dirty="0" err="1"/>
              <a:t>begleichen</a:t>
            </a:r>
            <a:r>
              <a:rPr sz="1800" dirty="0"/>
              <a:t>.“</a:t>
            </a:r>
          </a:p>
          <a:p>
            <a:pPr>
              <a:defRPr sz="2200"/>
            </a:pPr>
            <a:r>
              <a:rPr sz="1600" dirty="0"/>
              <a:t>												</a:t>
            </a:r>
            <a:r>
              <a:rPr sz="1600" dirty="0" err="1"/>
              <a:t>Matthäus</a:t>
            </a:r>
            <a:r>
              <a:rPr sz="1600" dirty="0"/>
              <a:t> 18,23-25 NLB</a:t>
            </a:r>
          </a:p>
        </p:txBody>
      </p:sp>
      <p:sp>
        <p:nvSpPr>
          <p:cNvPr id="1504" name="Die Notwendigkeit der Vergebung…"/>
          <p:cNvSpPr txBox="1">
            <a:spLocks noGrp="1"/>
          </p:cNvSpPr>
          <p:nvPr>
            <p:ph type="title"/>
          </p:nvPr>
        </p:nvSpPr>
        <p:spPr>
          <a:xfrm>
            <a:off x="1055802" y="697585"/>
            <a:ext cx="7503735" cy="1200854"/>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Erkenne</a:t>
            </a:r>
            <a:r>
              <a:rPr dirty="0"/>
              <a:t> das </a:t>
            </a:r>
            <a:r>
              <a:rPr dirty="0" err="1"/>
              <a:t>Ausma</a:t>
            </a:r>
            <a:r>
              <a:rPr lang="de-CH" dirty="0" err="1"/>
              <a:t>ss</a:t>
            </a:r>
            <a:r>
              <a:rPr dirty="0"/>
              <a:t> </a:t>
            </a:r>
            <a:r>
              <a:rPr dirty="0" err="1"/>
              <a:t>deiner</a:t>
            </a:r>
            <a:r>
              <a:rPr dirty="0"/>
              <a:t> </a:t>
            </a:r>
            <a:r>
              <a:rPr dirty="0" err="1"/>
              <a:t>eigenen</a:t>
            </a:r>
            <a:r>
              <a:rPr dirty="0"/>
              <a:t> </a:t>
            </a:r>
            <a:r>
              <a:rPr dirty="0" err="1"/>
              <a:t>Schuld</a:t>
            </a:r>
            <a:endParaRPr dirty="0"/>
          </a:p>
        </p:txBody>
      </p:sp>
      <p:sp>
        <p:nvSpPr>
          <p:cNvPr id="150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178</a:t>
            </a:fld>
            <a:endParaRPr/>
          </a:p>
        </p:txBody>
      </p:sp>
    </p:spTree>
  </p:cSld>
  <p:clrMapOvr>
    <a:masterClrMapping/>
  </p:clrMapOvr>
  <p:transition spd="slow"/>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7" name="Zurückzahlen ist unmöglich"/>
          <p:cNvSpPr txBox="1">
            <a:spLocks noGrp="1"/>
          </p:cNvSpPr>
          <p:nvPr>
            <p:ph type="body" idx="1"/>
          </p:nvPr>
        </p:nvSpPr>
        <p:spPr>
          <a:xfrm>
            <a:off x="1084083" y="1687398"/>
            <a:ext cx="6608528" cy="3438383"/>
          </a:xfrm>
          <a:prstGeom prst="rect">
            <a:avLst/>
          </a:prstGeom>
        </p:spPr>
        <p:txBody>
          <a:bodyPr/>
          <a:lstStyle>
            <a:lvl1pPr marL="360000" indent="-360000">
              <a:buSzPct val="100000"/>
              <a:buChar char="‣"/>
              <a:defRPr b="1">
                <a:solidFill>
                  <a:srgbClr val="021EAA"/>
                </a:solidFill>
                <a:latin typeface="+mn-lt"/>
                <a:ea typeface="+mn-ea"/>
                <a:cs typeface="+mn-cs"/>
                <a:sym typeface="DIN Light"/>
              </a:defRPr>
            </a:lvl1pPr>
          </a:lstStyle>
          <a:p>
            <a:r>
              <a:rPr sz="1800" dirty="0" err="1"/>
              <a:t>Zurückzahlen</a:t>
            </a:r>
            <a:r>
              <a:rPr sz="1800" dirty="0"/>
              <a:t> </a:t>
            </a:r>
            <a:r>
              <a:rPr sz="1800" dirty="0" err="1"/>
              <a:t>ist</a:t>
            </a:r>
            <a:r>
              <a:rPr sz="1800" dirty="0"/>
              <a:t> </a:t>
            </a:r>
            <a:r>
              <a:rPr sz="1800" dirty="0" err="1"/>
              <a:t>unmöglich</a:t>
            </a:r>
            <a:endParaRPr sz="1800" dirty="0"/>
          </a:p>
        </p:txBody>
      </p:sp>
      <p:sp>
        <p:nvSpPr>
          <p:cNvPr id="1508" name="Die Notwendigkeit der Vergebung…"/>
          <p:cNvSpPr txBox="1">
            <a:spLocks noGrp="1"/>
          </p:cNvSpPr>
          <p:nvPr>
            <p:ph type="title"/>
          </p:nvPr>
        </p:nvSpPr>
        <p:spPr>
          <a:xfrm>
            <a:off x="1084082" y="601131"/>
            <a:ext cx="7239785" cy="937409"/>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Erkenne</a:t>
            </a:r>
            <a:r>
              <a:rPr dirty="0"/>
              <a:t> das </a:t>
            </a:r>
            <a:r>
              <a:rPr dirty="0" err="1"/>
              <a:t>Ausma</a:t>
            </a:r>
            <a:r>
              <a:rPr lang="de-CH" dirty="0" err="1"/>
              <a:t>ss</a:t>
            </a:r>
            <a:r>
              <a:rPr dirty="0"/>
              <a:t> </a:t>
            </a:r>
            <a:r>
              <a:rPr dirty="0" err="1"/>
              <a:t>deiner</a:t>
            </a:r>
            <a:r>
              <a:rPr dirty="0"/>
              <a:t> </a:t>
            </a:r>
            <a:r>
              <a:rPr dirty="0" err="1"/>
              <a:t>eigenen</a:t>
            </a:r>
            <a:r>
              <a:rPr dirty="0"/>
              <a:t> </a:t>
            </a:r>
            <a:r>
              <a:rPr dirty="0" err="1"/>
              <a:t>Schuld</a:t>
            </a:r>
            <a:endParaRPr dirty="0"/>
          </a:p>
        </p:txBody>
      </p:sp>
      <p:sp>
        <p:nvSpPr>
          <p:cNvPr id="150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179</a:t>
            </a:fld>
            <a:endParaRPr/>
          </a:p>
        </p:txBody>
      </p:sp>
      <p:sp>
        <p:nvSpPr>
          <p:cNvPr id="1510" name="1 Dinar (römisch)  =  1 Tagesgehalt…"/>
          <p:cNvSpPr txBox="1"/>
          <p:nvPr/>
        </p:nvSpPr>
        <p:spPr>
          <a:xfrm>
            <a:off x="1084083" y="2356702"/>
            <a:ext cx="6608528" cy="2441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lvl="4">
              <a:lnSpc>
                <a:spcPct val="110000"/>
              </a:lnSpc>
              <a:defRPr sz="3000" b="0">
                <a:solidFill>
                  <a:srgbClr val="6CB200"/>
                </a:solidFill>
                <a:latin typeface="DIN"/>
                <a:ea typeface="DIN"/>
                <a:cs typeface="DIN"/>
                <a:sym typeface="DIN"/>
              </a:defRPr>
            </a:pPr>
            <a:r>
              <a:rPr sz="1800" dirty="0"/>
              <a:t>1 Dinar (</a:t>
            </a:r>
            <a:r>
              <a:rPr sz="1800" dirty="0" err="1"/>
              <a:t>römisch</a:t>
            </a:r>
            <a:r>
              <a:rPr sz="1800" dirty="0"/>
              <a:t>)  =  1 </a:t>
            </a:r>
            <a:r>
              <a:rPr sz="1800" dirty="0" err="1"/>
              <a:t>Tagesgehalt</a:t>
            </a:r>
            <a:endParaRPr sz="1800" dirty="0"/>
          </a:p>
          <a:p>
            <a:pPr lvl="4">
              <a:lnSpc>
                <a:spcPct val="110000"/>
              </a:lnSpc>
              <a:defRPr sz="3000" b="0">
                <a:solidFill>
                  <a:srgbClr val="6CB200"/>
                </a:solidFill>
                <a:latin typeface="DIN"/>
                <a:ea typeface="DIN"/>
                <a:cs typeface="DIN"/>
                <a:sym typeface="DIN"/>
              </a:defRPr>
            </a:pPr>
            <a:r>
              <a:rPr sz="1800" dirty="0"/>
              <a:t> 1 Talent (</a:t>
            </a:r>
            <a:r>
              <a:rPr sz="1800" dirty="0" err="1"/>
              <a:t>griechisch</a:t>
            </a:r>
            <a:r>
              <a:rPr sz="1800" dirty="0"/>
              <a:t>)  =  6’000 </a:t>
            </a:r>
            <a:r>
              <a:rPr sz="1800" dirty="0" err="1"/>
              <a:t>Denare</a:t>
            </a:r>
            <a:endParaRPr sz="1800" dirty="0"/>
          </a:p>
          <a:p>
            <a:pPr lvl="4">
              <a:lnSpc>
                <a:spcPct val="110000"/>
              </a:lnSpc>
              <a:spcBef>
                <a:spcPts val="1055"/>
              </a:spcBef>
              <a:tabLst>
                <a:tab pos="2430906" algn="r"/>
              </a:tabLst>
              <a:defRPr sz="3000">
                <a:solidFill>
                  <a:srgbClr val="6CB200"/>
                </a:solidFill>
              </a:defRPr>
            </a:pPr>
            <a:endParaRPr lang="de-CH" sz="1800" dirty="0"/>
          </a:p>
          <a:p>
            <a:pPr lvl="4">
              <a:lnSpc>
                <a:spcPct val="110000"/>
              </a:lnSpc>
              <a:spcBef>
                <a:spcPts val="1055"/>
              </a:spcBef>
              <a:tabLst>
                <a:tab pos="2430906" algn="r"/>
              </a:tabLst>
              <a:defRPr sz="3000">
                <a:solidFill>
                  <a:srgbClr val="6CB200"/>
                </a:solidFill>
              </a:defRPr>
            </a:pPr>
            <a:r>
              <a:rPr sz="1800" dirty="0" err="1"/>
              <a:t>Gleichnis</a:t>
            </a:r>
            <a:r>
              <a:rPr sz="1800" dirty="0"/>
              <a:t> </a:t>
            </a:r>
            <a:r>
              <a:rPr sz="1800" dirty="0" err="1"/>
              <a:t>vom</a:t>
            </a:r>
            <a:r>
              <a:rPr sz="1800" dirty="0"/>
              <a:t> </a:t>
            </a:r>
            <a:r>
              <a:rPr sz="1800" dirty="0" err="1"/>
              <a:t>Schuldner</a:t>
            </a:r>
            <a:r>
              <a:rPr sz="1800" dirty="0"/>
              <a:t>:</a:t>
            </a:r>
          </a:p>
          <a:p>
            <a:pPr>
              <a:lnSpc>
                <a:spcPct val="110000"/>
              </a:lnSpc>
              <a:spcBef>
                <a:spcPts val="1055"/>
              </a:spcBef>
              <a:tabLst>
                <a:tab pos="3328265" algn="r"/>
                <a:tab pos="3395232" algn="l"/>
                <a:tab pos="3602830" algn="l"/>
              </a:tabLst>
              <a:defRPr sz="3000" b="0">
                <a:solidFill>
                  <a:srgbClr val="6CB200"/>
                </a:solidFill>
                <a:latin typeface="DIN"/>
                <a:ea typeface="DIN"/>
                <a:cs typeface="DIN"/>
                <a:sym typeface="DIN"/>
              </a:defRPr>
            </a:pPr>
            <a:r>
              <a:rPr sz="1800" dirty="0"/>
              <a:t>1 Talent = 20 </a:t>
            </a:r>
            <a:r>
              <a:rPr sz="1800" dirty="0" err="1"/>
              <a:t>Jahresverdienste</a:t>
            </a:r>
            <a:endParaRPr sz="1800" dirty="0"/>
          </a:p>
          <a:p>
            <a:pPr>
              <a:lnSpc>
                <a:spcPct val="110000"/>
              </a:lnSpc>
              <a:spcBef>
                <a:spcPts val="1055"/>
              </a:spcBef>
              <a:defRPr sz="3000" b="0">
                <a:solidFill>
                  <a:srgbClr val="6CB200"/>
                </a:solidFill>
                <a:latin typeface="DIN"/>
                <a:ea typeface="DIN"/>
                <a:cs typeface="DIN"/>
                <a:sym typeface="DIN"/>
              </a:defRPr>
            </a:pPr>
            <a:r>
              <a:rPr sz="1800" dirty="0"/>
              <a:t>10‘000 </a:t>
            </a:r>
            <a:r>
              <a:rPr sz="1800" dirty="0" err="1"/>
              <a:t>Talente</a:t>
            </a:r>
            <a:r>
              <a:rPr sz="1800" dirty="0"/>
              <a:t> = 200‘000 </a:t>
            </a:r>
            <a:r>
              <a:rPr sz="1800" spc="-31" dirty="0" err="1"/>
              <a:t>Jahresgehälter</a:t>
            </a:r>
            <a:r>
              <a:rPr sz="1800" spc="-31" dirty="0"/>
              <a:t>  (</a:t>
            </a:r>
            <a:r>
              <a:rPr sz="1800" dirty="0" err="1"/>
              <a:t>oder</a:t>
            </a:r>
            <a:r>
              <a:rPr sz="1800" dirty="0"/>
              <a:t> 60 Mio. </a:t>
            </a:r>
            <a:r>
              <a:rPr sz="1800" dirty="0" err="1"/>
              <a:t>Denare</a:t>
            </a:r>
            <a:r>
              <a:rPr sz="1800" dirty="0"/>
              <a:t>)</a:t>
            </a:r>
          </a:p>
        </p:txBody>
      </p:sp>
      <p:pic>
        <p:nvPicPr>
          <p:cNvPr id="1511" name="GBCrown1820-II.jpg" descr="GBCrown1820-II.jpg"/>
          <p:cNvPicPr>
            <a:picLocks noChangeAspect="1"/>
          </p:cNvPicPr>
          <p:nvPr/>
        </p:nvPicPr>
        <p:blipFill>
          <a:blip r:embed="rId2"/>
          <a:srcRect l="3190" t="2995" r="2795" b="5724"/>
          <a:stretch>
            <a:fillRect/>
          </a:stretch>
        </p:blipFill>
        <p:spPr>
          <a:xfrm>
            <a:off x="5830443" y="2452907"/>
            <a:ext cx="1862259" cy="937409"/>
          </a:xfrm>
          <a:custGeom>
            <a:avLst/>
            <a:gdLst/>
            <a:ahLst/>
            <a:cxnLst>
              <a:cxn ang="0">
                <a:pos x="wd2" y="hd2"/>
              </a:cxn>
              <a:cxn ang="5400000">
                <a:pos x="wd2" y="hd2"/>
              </a:cxn>
              <a:cxn ang="10800000">
                <a:pos x="wd2" y="hd2"/>
              </a:cxn>
              <a:cxn ang="16200000">
                <a:pos x="wd2" y="hd2"/>
              </a:cxn>
            </a:cxnLst>
            <a:rect l="0" t="0" r="r" b="b"/>
            <a:pathLst>
              <a:path w="21600" h="21600" extrusionOk="0">
                <a:moveTo>
                  <a:pt x="5702" y="0"/>
                </a:moveTo>
                <a:lnTo>
                  <a:pt x="5678" y="10"/>
                </a:lnTo>
                <a:lnTo>
                  <a:pt x="5659" y="39"/>
                </a:lnTo>
                <a:lnTo>
                  <a:pt x="5600" y="92"/>
                </a:lnTo>
                <a:lnTo>
                  <a:pt x="5557" y="63"/>
                </a:lnTo>
                <a:lnTo>
                  <a:pt x="5527" y="34"/>
                </a:lnTo>
                <a:lnTo>
                  <a:pt x="5472" y="29"/>
                </a:lnTo>
                <a:lnTo>
                  <a:pt x="5413" y="39"/>
                </a:lnTo>
                <a:lnTo>
                  <a:pt x="5377" y="68"/>
                </a:lnTo>
                <a:lnTo>
                  <a:pt x="5355" y="92"/>
                </a:lnTo>
                <a:lnTo>
                  <a:pt x="5333" y="68"/>
                </a:lnTo>
                <a:lnTo>
                  <a:pt x="5292" y="34"/>
                </a:lnTo>
                <a:lnTo>
                  <a:pt x="5234" y="24"/>
                </a:lnTo>
                <a:lnTo>
                  <a:pt x="5175" y="29"/>
                </a:lnTo>
                <a:lnTo>
                  <a:pt x="5134" y="58"/>
                </a:lnTo>
                <a:lnTo>
                  <a:pt x="5107" y="87"/>
                </a:lnTo>
                <a:lnTo>
                  <a:pt x="5086" y="68"/>
                </a:lnTo>
                <a:lnTo>
                  <a:pt x="5054" y="39"/>
                </a:lnTo>
                <a:lnTo>
                  <a:pt x="5003" y="29"/>
                </a:lnTo>
                <a:lnTo>
                  <a:pt x="4955" y="29"/>
                </a:lnTo>
                <a:lnTo>
                  <a:pt x="4923" y="53"/>
                </a:lnTo>
                <a:lnTo>
                  <a:pt x="4882" y="72"/>
                </a:lnTo>
                <a:lnTo>
                  <a:pt x="4802" y="82"/>
                </a:lnTo>
                <a:lnTo>
                  <a:pt x="4717" y="92"/>
                </a:lnTo>
                <a:lnTo>
                  <a:pt x="4666" y="116"/>
                </a:lnTo>
                <a:lnTo>
                  <a:pt x="4620" y="135"/>
                </a:lnTo>
                <a:lnTo>
                  <a:pt x="4547" y="135"/>
                </a:lnTo>
                <a:lnTo>
                  <a:pt x="4471" y="140"/>
                </a:lnTo>
                <a:lnTo>
                  <a:pt x="4428" y="169"/>
                </a:lnTo>
                <a:lnTo>
                  <a:pt x="4406" y="188"/>
                </a:lnTo>
                <a:lnTo>
                  <a:pt x="4365" y="203"/>
                </a:lnTo>
                <a:lnTo>
                  <a:pt x="4311" y="217"/>
                </a:lnTo>
                <a:lnTo>
                  <a:pt x="4248" y="222"/>
                </a:lnTo>
                <a:lnTo>
                  <a:pt x="4185" y="231"/>
                </a:lnTo>
                <a:lnTo>
                  <a:pt x="4124" y="241"/>
                </a:lnTo>
                <a:lnTo>
                  <a:pt x="4073" y="256"/>
                </a:lnTo>
                <a:lnTo>
                  <a:pt x="4042" y="265"/>
                </a:lnTo>
                <a:lnTo>
                  <a:pt x="3971" y="304"/>
                </a:lnTo>
                <a:lnTo>
                  <a:pt x="3882" y="342"/>
                </a:lnTo>
                <a:lnTo>
                  <a:pt x="3801" y="381"/>
                </a:lnTo>
                <a:lnTo>
                  <a:pt x="3758" y="415"/>
                </a:lnTo>
                <a:lnTo>
                  <a:pt x="3731" y="439"/>
                </a:lnTo>
                <a:lnTo>
                  <a:pt x="3695" y="453"/>
                </a:lnTo>
                <a:lnTo>
                  <a:pt x="3641" y="482"/>
                </a:lnTo>
                <a:lnTo>
                  <a:pt x="3573" y="535"/>
                </a:lnTo>
                <a:lnTo>
                  <a:pt x="3493" y="598"/>
                </a:lnTo>
                <a:lnTo>
                  <a:pt x="3413" y="651"/>
                </a:lnTo>
                <a:lnTo>
                  <a:pt x="3309" y="723"/>
                </a:lnTo>
                <a:lnTo>
                  <a:pt x="3238" y="796"/>
                </a:lnTo>
                <a:lnTo>
                  <a:pt x="3216" y="815"/>
                </a:lnTo>
                <a:lnTo>
                  <a:pt x="3178" y="854"/>
                </a:lnTo>
                <a:lnTo>
                  <a:pt x="3127" y="902"/>
                </a:lnTo>
                <a:lnTo>
                  <a:pt x="3071" y="950"/>
                </a:lnTo>
                <a:lnTo>
                  <a:pt x="2974" y="1037"/>
                </a:lnTo>
                <a:lnTo>
                  <a:pt x="2889" y="1119"/>
                </a:lnTo>
                <a:lnTo>
                  <a:pt x="2792" y="1225"/>
                </a:lnTo>
                <a:lnTo>
                  <a:pt x="2658" y="1370"/>
                </a:lnTo>
                <a:lnTo>
                  <a:pt x="2605" y="1432"/>
                </a:lnTo>
                <a:lnTo>
                  <a:pt x="2554" y="1485"/>
                </a:lnTo>
                <a:lnTo>
                  <a:pt x="2510" y="1534"/>
                </a:lnTo>
                <a:lnTo>
                  <a:pt x="2481" y="1567"/>
                </a:lnTo>
                <a:lnTo>
                  <a:pt x="2423" y="1640"/>
                </a:lnTo>
                <a:lnTo>
                  <a:pt x="2350" y="1736"/>
                </a:lnTo>
                <a:lnTo>
                  <a:pt x="2284" y="1808"/>
                </a:lnTo>
                <a:lnTo>
                  <a:pt x="2238" y="1837"/>
                </a:lnTo>
                <a:lnTo>
                  <a:pt x="2221" y="1895"/>
                </a:lnTo>
                <a:lnTo>
                  <a:pt x="2165" y="1987"/>
                </a:lnTo>
                <a:lnTo>
                  <a:pt x="2100" y="2083"/>
                </a:lnTo>
                <a:lnTo>
                  <a:pt x="2063" y="2146"/>
                </a:lnTo>
                <a:lnTo>
                  <a:pt x="2034" y="2204"/>
                </a:lnTo>
                <a:lnTo>
                  <a:pt x="1988" y="2281"/>
                </a:lnTo>
                <a:lnTo>
                  <a:pt x="1935" y="2373"/>
                </a:lnTo>
                <a:lnTo>
                  <a:pt x="1876" y="2464"/>
                </a:lnTo>
                <a:lnTo>
                  <a:pt x="1821" y="2546"/>
                </a:lnTo>
                <a:lnTo>
                  <a:pt x="1775" y="2614"/>
                </a:lnTo>
                <a:lnTo>
                  <a:pt x="1738" y="2662"/>
                </a:lnTo>
                <a:lnTo>
                  <a:pt x="1724" y="2672"/>
                </a:lnTo>
                <a:lnTo>
                  <a:pt x="1707" y="2686"/>
                </a:lnTo>
                <a:lnTo>
                  <a:pt x="1687" y="2744"/>
                </a:lnTo>
                <a:lnTo>
                  <a:pt x="1665" y="2807"/>
                </a:lnTo>
                <a:lnTo>
                  <a:pt x="1646" y="2797"/>
                </a:lnTo>
                <a:lnTo>
                  <a:pt x="1619" y="2783"/>
                </a:lnTo>
                <a:lnTo>
                  <a:pt x="1592" y="2812"/>
                </a:lnTo>
                <a:lnTo>
                  <a:pt x="1573" y="2860"/>
                </a:lnTo>
                <a:lnTo>
                  <a:pt x="1578" y="2913"/>
                </a:lnTo>
                <a:lnTo>
                  <a:pt x="1575" y="2956"/>
                </a:lnTo>
                <a:lnTo>
                  <a:pt x="1546" y="3038"/>
                </a:lnTo>
                <a:lnTo>
                  <a:pt x="1488" y="3168"/>
                </a:lnTo>
                <a:lnTo>
                  <a:pt x="1403" y="3352"/>
                </a:lnTo>
                <a:lnTo>
                  <a:pt x="1325" y="3511"/>
                </a:lnTo>
                <a:lnTo>
                  <a:pt x="1260" y="3636"/>
                </a:lnTo>
                <a:lnTo>
                  <a:pt x="1211" y="3723"/>
                </a:lnTo>
                <a:lnTo>
                  <a:pt x="1187" y="3757"/>
                </a:lnTo>
                <a:lnTo>
                  <a:pt x="1114" y="3800"/>
                </a:lnTo>
                <a:lnTo>
                  <a:pt x="1092" y="3863"/>
                </a:lnTo>
                <a:lnTo>
                  <a:pt x="1083" y="3930"/>
                </a:lnTo>
                <a:lnTo>
                  <a:pt x="1075" y="3969"/>
                </a:lnTo>
                <a:lnTo>
                  <a:pt x="1078" y="4032"/>
                </a:lnTo>
                <a:lnTo>
                  <a:pt x="1078" y="4094"/>
                </a:lnTo>
                <a:lnTo>
                  <a:pt x="1071" y="4133"/>
                </a:lnTo>
                <a:lnTo>
                  <a:pt x="1056" y="4147"/>
                </a:lnTo>
                <a:lnTo>
                  <a:pt x="1039" y="4118"/>
                </a:lnTo>
                <a:lnTo>
                  <a:pt x="1027" y="4099"/>
                </a:lnTo>
                <a:lnTo>
                  <a:pt x="1012" y="4123"/>
                </a:lnTo>
                <a:lnTo>
                  <a:pt x="1015" y="4215"/>
                </a:lnTo>
                <a:lnTo>
                  <a:pt x="1012" y="4282"/>
                </a:lnTo>
                <a:lnTo>
                  <a:pt x="959" y="4417"/>
                </a:lnTo>
                <a:lnTo>
                  <a:pt x="901" y="4528"/>
                </a:lnTo>
                <a:lnTo>
                  <a:pt x="867" y="4577"/>
                </a:lnTo>
                <a:lnTo>
                  <a:pt x="837" y="4620"/>
                </a:lnTo>
                <a:lnTo>
                  <a:pt x="799" y="4731"/>
                </a:lnTo>
                <a:lnTo>
                  <a:pt x="767" y="4856"/>
                </a:lnTo>
                <a:lnTo>
                  <a:pt x="772" y="4924"/>
                </a:lnTo>
                <a:lnTo>
                  <a:pt x="779" y="4972"/>
                </a:lnTo>
                <a:lnTo>
                  <a:pt x="755" y="5040"/>
                </a:lnTo>
                <a:lnTo>
                  <a:pt x="726" y="5122"/>
                </a:lnTo>
                <a:lnTo>
                  <a:pt x="704" y="5208"/>
                </a:lnTo>
                <a:lnTo>
                  <a:pt x="677" y="5305"/>
                </a:lnTo>
                <a:lnTo>
                  <a:pt x="631" y="5411"/>
                </a:lnTo>
                <a:lnTo>
                  <a:pt x="583" y="5522"/>
                </a:lnTo>
                <a:lnTo>
                  <a:pt x="541" y="5647"/>
                </a:lnTo>
                <a:lnTo>
                  <a:pt x="510" y="5777"/>
                </a:lnTo>
                <a:lnTo>
                  <a:pt x="495" y="5893"/>
                </a:lnTo>
                <a:lnTo>
                  <a:pt x="483" y="5965"/>
                </a:lnTo>
                <a:lnTo>
                  <a:pt x="461" y="6018"/>
                </a:lnTo>
                <a:lnTo>
                  <a:pt x="439" y="6052"/>
                </a:lnTo>
                <a:lnTo>
                  <a:pt x="432" y="6086"/>
                </a:lnTo>
                <a:lnTo>
                  <a:pt x="422" y="6139"/>
                </a:lnTo>
                <a:lnTo>
                  <a:pt x="398" y="6216"/>
                </a:lnTo>
                <a:lnTo>
                  <a:pt x="369" y="6322"/>
                </a:lnTo>
                <a:lnTo>
                  <a:pt x="352" y="6424"/>
                </a:lnTo>
                <a:lnTo>
                  <a:pt x="352" y="6506"/>
                </a:lnTo>
                <a:lnTo>
                  <a:pt x="369" y="6549"/>
                </a:lnTo>
                <a:lnTo>
                  <a:pt x="396" y="6626"/>
                </a:lnTo>
                <a:lnTo>
                  <a:pt x="369" y="6698"/>
                </a:lnTo>
                <a:lnTo>
                  <a:pt x="352" y="6732"/>
                </a:lnTo>
                <a:lnTo>
                  <a:pt x="342" y="6785"/>
                </a:lnTo>
                <a:lnTo>
                  <a:pt x="335" y="6838"/>
                </a:lnTo>
                <a:lnTo>
                  <a:pt x="318" y="6877"/>
                </a:lnTo>
                <a:lnTo>
                  <a:pt x="291" y="6940"/>
                </a:lnTo>
                <a:lnTo>
                  <a:pt x="282" y="6988"/>
                </a:lnTo>
                <a:lnTo>
                  <a:pt x="257" y="7036"/>
                </a:lnTo>
                <a:lnTo>
                  <a:pt x="228" y="7108"/>
                </a:lnTo>
                <a:lnTo>
                  <a:pt x="201" y="7219"/>
                </a:lnTo>
                <a:lnTo>
                  <a:pt x="184" y="7330"/>
                </a:lnTo>
                <a:lnTo>
                  <a:pt x="170" y="7393"/>
                </a:lnTo>
                <a:lnTo>
                  <a:pt x="160" y="7441"/>
                </a:lnTo>
                <a:lnTo>
                  <a:pt x="155" y="7513"/>
                </a:lnTo>
                <a:lnTo>
                  <a:pt x="148" y="7629"/>
                </a:lnTo>
                <a:lnTo>
                  <a:pt x="146" y="7798"/>
                </a:lnTo>
                <a:lnTo>
                  <a:pt x="138" y="7947"/>
                </a:lnTo>
                <a:lnTo>
                  <a:pt x="129" y="8044"/>
                </a:lnTo>
                <a:lnTo>
                  <a:pt x="114" y="8097"/>
                </a:lnTo>
                <a:lnTo>
                  <a:pt x="97" y="8097"/>
                </a:lnTo>
                <a:lnTo>
                  <a:pt x="80" y="8140"/>
                </a:lnTo>
                <a:lnTo>
                  <a:pt x="68" y="8271"/>
                </a:lnTo>
                <a:lnTo>
                  <a:pt x="68" y="8420"/>
                </a:lnTo>
                <a:lnTo>
                  <a:pt x="78" y="8517"/>
                </a:lnTo>
                <a:lnTo>
                  <a:pt x="92" y="8565"/>
                </a:lnTo>
                <a:lnTo>
                  <a:pt x="83" y="8613"/>
                </a:lnTo>
                <a:lnTo>
                  <a:pt x="66" y="8681"/>
                </a:lnTo>
                <a:lnTo>
                  <a:pt x="51" y="8801"/>
                </a:lnTo>
                <a:lnTo>
                  <a:pt x="36" y="8970"/>
                </a:lnTo>
                <a:lnTo>
                  <a:pt x="24" y="9182"/>
                </a:lnTo>
                <a:lnTo>
                  <a:pt x="15" y="9423"/>
                </a:lnTo>
                <a:lnTo>
                  <a:pt x="7" y="9693"/>
                </a:lnTo>
                <a:lnTo>
                  <a:pt x="2" y="9987"/>
                </a:lnTo>
                <a:lnTo>
                  <a:pt x="0" y="10301"/>
                </a:lnTo>
                <a:lnTo>
                  <a:pt x="0" y="10634"/>
                </a:lnTo>
                <a:lnTo>
                  <a:pt x="0" y="10889"/>
                </a:lnTo>
                <a:lnTo>
                  <a:pt x="2" y="11092"/>
                </a:lnTo>
                <a:lnTo>
                  <a:pt x="5" y="11261"/>
                </a:lnTo>
                <a:lnTo>
                  <a:pt x="12" y="11405"/>
                </a:lnTo>
                <a:lnTo>
                  <a:pt x="19" y="11545"/>
                </a:lnTo>
                <a:lnTo>
                  <a:pt x="29" y="11704"/>
                </a:lnTo>
                <a:lnTo>
                  <a:pt x="46" y="11892"/>
                </a:lnTo>
                <a:lnTo>
                  <a:pt x="63" y="12109"/>
                </a:lnTo>
                <a:lnTo>
                  <a:pt x="78" y="12288"/>
                </a:lnTo>
                <a:lnTo>
                  <a:pt x="87" y="12428"/>
                </a:lnTo>
                <a:lnTo>
                  <a:pt x="100" y="12543"/>
                </a:lnTo>
                <a:lnTo>
                  <a:pt x="109" y="12635"/>
                </a:lnTo>
                <a:lnTo>
                  <a:pt x="117" y="12712"/>
                </a:lnTo>
                <a:lnTo>
                  <a:pt x="126" y="12784"/>
                </a:lnTo>
                <a:lnTo>
                  <a:pt x="136" y="12857"/>
                </a:lnTo>
                <a:lnTo>
                  <a:pt x="148" y="12944"/>
                </a:lnTo>
                <a:lnTo>
                  <a:pt x="165" y="13059"/>
                </a:lnTo>
                <a:lnTo>
                  <a:pt x="182" y="13190"/>
                </a:lnTo>
                <a:lnTo>
                  <a:pt x="199" y="13310"/>
                </a:lnTo>
                <a:lnTo>
                  <a:pt x="216" y="13426"/>
                </a:lnTo>
                <a:lnTo>
                  <a:pt x="233" y="13527"/>
                </a:lnTo>
                <a:lnTo>
                  <a:pt x="245" y="13609"/>
                </a:lnTo>
                <a:lnTo>
                  <a:pt x="255" y="13662"/>
                </a:lnTo>
                <a:lnTo>
                  <a:pt x="272" y="13754"/>
                </a:lnTo>
                <a:lnTo>
                  <a:pt x="294" y="13884"/>
                </a:lnTo>
                <a:lnTo>
                  <a:pt x="308" y="14009"/>
                </a:lnTo>
                <a:lnTo>
                  <a:pt x="318" y="14096"/>
                </a:lnTo>
                <a:lnTo>
                  <a:pt x="328" y="14212"/>
                </a:lnTo>
                <a:lnTo>
                  <a:pt x="350" y="14342"/>
                </a:lnTo>
                <a:lnTo>
                  <a:pt x="379" y="14472"/>
                </a:lnTo>
                <a:lnTo>
                  <a:pt x="415" y="14588"/>
                </a:lnTo>
                <a:lnTo>
                  <a:pt x="452" y="14704"/>
                </a:lnTo>
                <a:lnTo>
                  <a:pt x="461" y="14776"/>
                </a:lnTo>
                <a:lnTo>
                  <a:pt x="456" y="14853"/>
                </a:lnTo>
                <a:lnTo>
                  <a:pt x="471" y="14877"/>
                </a:lnTo>
                <a:lnTo>
                  <a:pt x="495" y="14902"/>
                </a:lnTo>
                <a:lnTo>
                  <a:pt x="522" y="14979"/>
                </a:lnTo>
                <a:lnTo>
                  <a:pt x="544" y="15075"/>
                </a:lnTo>
                <a:lnTo>
                  <a:pt x="546" y="15152"/>
                </a:lnTo>
                <a:lnTo>
                  <a:pt x="544" y="15205"/>
                </a:lnTo>
                <a:lnTo>
                  <a:pt x="566" y="15210"/>
                </a:lnTo>
                <a:lnTo>
                  <a:pt x="583" y="15220"/>
                </a:lnTo>
                <a:lnTo>
                  <a:pt x="600" y="15254"/>
                </a:lnTo>
                <a:lnTo>
                  <a:pt x="617" y="15326"/>
                </a:lnTo>
                <a:lnTo>
                  <a:pt x="638" y="15442"/>
                </a:lnTo>
                <a:lnTo>
                  <a:pt x="682" y="15654"/>
                </a:lnTo>
                <a:lnTo>
                  <a:pt x="731" y="15832"/>
                </a:lnTo>
                <a:lnTo>
                  <a:pt x="765" y="15958"/>
                </a:lnTo>
                <a:lnTo>
                  <a:pt x="774" y="16040"/>
                </a:lnTo>
                <a:lnTo>
                  <a:pt x="779" y="16093"/>
                </a:lnTo>
                <a:lnTo>
                  <a:pt x="811" y="16151"/>
                </a:lnTo>
                <a:lnTo>
                  <a:pt x="845" y="16218"/>
                </a:lnTo>
                <a:lnTo>
                  <a:pt x="850" y="16305"/>
                </a:lnTo>
                <a:lnTo>
                  <a:pt x="854" y="16406"/>
                </a:lnTo>
                <a:lnTo>
                  <a:pt x="891" y="16517"/>
                </a:lnTo>
                <a:lnTo>
                  <a:pt x="927" y="16609"/>
                </a:lnTo>
                <a:lnTo>
                  <a:pt x="944" y="16671"/>
                </a:lnTo>
                <a:lnTo>
                  <a:pt x="959" y="16729"/>
                </a:lnTo>
                <a:lnTo>
                  <a:pt x="995" y="16811"/>
                </a:lnTo>
                <a:lnTo>
                  <a:pt x="1032" y="16884"/>
                </a:lnTo>
                <a:lnTo>
                  <a:pt x="1044" y="16932"/>
                </a:lnTo>
                <a:lnTo>
                  <a:pt x="1046" y="16995"/>
                </a:lnTo>
                <a:lnTo>
                  <a:pt x="1058" y="17076"/>
                </a:lnTo>
                <a:lnTo>
                  <a:pt x="1075" y="17154"/>
                </a:lnTo>
                <a:lnTo>
                  <a:pt x="1095" y="17192"/>
                </a:lnTo>
                <a:lnTo>
                  <a:pt x="1119" y="17255"/>
                </a:lnTo>
                <a:lnTo>
                  <a:pt x="1139" y="17327"/>
                </a:lnTo>
                <a:lnTo>
                  <a:pt x="1180" y="17433"/>
                </a:lnTo>
                <a:lnTo>
                  <a:pt x="1226" y="17544"/>
                </a:lnTo>
                <a:lnTo>
                  <a:pt x="1253" y="17641"/>
                </a:lnTo>
                <a:lnTo>
                  <a:pt x="1282" y="17732"/>
                </a:lnTo>
                <a:lnTo>
                  <a:pt x="1333" y="17843"/>
                </a:lnTo>
                <a:lnTo>
                  <a:pt x="1381" y="17945"/>
                </a:lnTo>
                <a:lnTo>
                  <a:pt x="1403" y="18002"/>
                </a:lnTo>
                <a:lnTo>
                  <a:pt x="1425" y="18055"/>
                </a:lnTo>
                <a:lnTo>
                  <a:pt x="1483" y="18181"/>
                </a:lnTo>
                <a:lnTo>
                  <a:pt x="1568" y="18350"/>
                </a:lnTo>
                <a:lnTo>
                  <a:pt x="1668" y="18547"/>
                </a:lnTo>
                <a:lnTo>
                  <a:pt x="1772" y="18750"/>
                </a:lnTo>
                <a:lnTo>
                  <a:pt x="1872" y="18938"/>
                </a:lnTo>
                <a:lnTo>
                  <a:pt x="1952" y="19092"/>
                </a:lnTo>
                <a:lnTo>
                  <a:pt x="2003" y="19184"/>
                </a:lnTo>
                <a:lnTo>
                  <a:pt x="2100" y="19338"/>
                </a:lnTo>
                <a:lnTo>
                  <a:pt x="2180" y="19464"/>
                </a:lnTo>
                <a:lnTo>
                  <a:pt x="2245" y="19565"/>
                </a:lnTo>
                <a:lnTo>
                  <a:pt x="2299" y="19642"/>
                </a:lnTo>
                <a:lnTo>
                  <a:pt x="2345" y="19705"/>
                </a:lnTo>
                <a:lnTo>
                  <a:pt x="2384" y="19758"/>
                </a:lnTo>
                <a:lnTo>
                  <a:pt x="2420" y="19801"/>
                </a:lnTo>
                <a:lnTo>
                  <a:pt x="2457" y="19840"/>
                </a:lnTo>
                <a:lnTo>
                  <a:pt x="2510" y="19902"/>
                </a:lnTo>
                <a:lnTo>
                  <a:pt x="2532" y="19946"/>
                </a:lnTo>
                <a:lnTo>
                  <a:pt x="2546" y="19980"/>
                </a:lnTo>
                <a:lnTo>
                  <a:pt x="2563" y="19989"/>
                </a:lnTo>
                <a:lnTo>
                  <a:pt x="2590" y="20023"/>
                </a:lnTo>
                <a:lnTo>
                  <a:pt x="2629" y="20066"/>
                </a:lnTo>
                <a:lnTo>
                  <a:pt x="2670" y="20119"/>
                </a:lnTo>
                <a:lnTo>
                  <a:pt x="2712" y="20177"/>
                </a:lnTo>
                <a:lnTo>
                  <a:pt x="2748" y="20230"/>
                </a:lnTo>
                <a:lnTo>
                  <a:pt x="2775" y="20269"/>
                </a:lnTo>
                <a:lnTo>
                  <a:pt x="2789" y="20298"/>
                </a:lnTo>
                <a:lnTo>
                  <a:pt x="2806" y="20322"/>
                </a:lnTo>
                <a:lnTo>
                  <a:pt x="2833" y="20327"/>
                </a:lnTo>
                <a:lnTo>
                  <a:pt x="2879" y="20356"/>
                </a:lnTo>
                <a:lnTo>
                  <a:pt x="2949" y="20428"/>
                </a:lnTo>
                <a:lnTo>
                  <a:pt x="3025" y="20510"/>
                </a:lnTo>
                <a:lnTo>
                  <a:pt x="3088" y="20573"/>
                </a:lnTo>
                <a:lnTo>
                  <a:pt x="3139" y="20626"/>
                </a:lnTo>
                <a:lnTo>
                  <a:pt x="3185" y="20684"/>
                </a:lnTo>
                <a:lnTo>
                  <a:pt x="3233" y="20732"/>
                </a:lnTo>
                <a:lnTo>
                  <a:pt x="3289" y="20766"/>
                </a:lnTo>
                <a:lnTo>
                  <a:pt x="3345" y="20799"/>
                </a:lnTo>
                <a:lnTo>
                  <a:pt x="3394" y="20843"/>
                </a:lnTo>
                <a:lnTo>
                  <a:pt x="3452" y="20896"/>
                </a:lnTo>
                <a:lnTo>
                  <a:pt x="3547" y="20968"/>
                </a:lnTo>
                <a:lnTo>
                  <a:pt x="3649" y="21041"/>
                </a:lnTo>
                <a:lnTo>
                  <a:pt x="3731" y="21089"/>
                </a:lnTo>
                <a:lnTo>
                  <a:pt x="3767" y="21108"/>
                </a:lnTo>
                <a:lnTo>
                  <a:pt x="3794" y="21137"/>
                </a:lnTo>
                <a:lnTo>
                  <a:pt x="3831" y="21171"/>
                </a:lnTo>
                <a:lnTo>
                  <a:pt x="3899" y="21209"/>
                </a:lnTo>
                <a:lnTo>
                  <a:pt x="3993" y="21258"/>
                </a:lnTo>
                <a:lnTo>
                  <a:pt x="4105" y="21306"/>
                </a:lnTo>
                <a:lnTo>
                  <a:pt x="4234" y="21359"/>
                </a:lnTo>
                <a:lnTo>
                  <a:pt x="4367" y="21407"/>
                </a:lnTo>
                <a:lnTo>
                  <a:pt x="4505" y="21451"/>
                </a:lnTo>
                <a:lnTo>
                  <a:pt x="4639" y="21484"/>
                </a:lnTo>
                <a:lnTo>
                  <a:pt x="4712" y="21504"/>
                </a:lnTo>
                <a:lnTo>
                  <a:pt x="4785" y="21518"/>
                </a:lnTo>
                <a:lnTo>
                  <a:pt x="4855" y="21528"/>
                </a:lnTo>
                <a:lnTo>
                  <a:pt x="4935" y="21532"/>
                </a:lnTo>
                <a:lnTo>
                  <a:pt x="5020" y="21537"/>
                </a:lnTo>
                <a:lnTo>
                  <a:pt x="5120" y="21537"/>
                </a:lnTo>
                <a:lnTo>
                  <a:pt x="5236" y="21537"/>
                </a:lnTo>
                <a:lnTo>
                  <a:pt x="5372" y="21532"/>
                </a:lnTo>
                <a:lnTo>
                  <a:pt x="5569" y="21528"/>
                </a:lnTo>
                <a:lnTo>
                  <a:pt x="5746" y="21513"/>
                </a:lnTo>
                <a:lnTo>
                  <a:pt x="5884" y="21499"/>
                </a:lnTo>
                <a:lnTo>
                  <a:pt x="5964" y="21484"/>
                </a:lnTo>
                <a:lnTo>
                  <a:pt x="6078" y="21441"/>
                </a:lnTo>
                <a:lnTo>
                  <a:pt x="6171" y="21407"/>
                </a:lnTo>
                <a:lnTo>
                  <a:pt x="6248" y="21378"/>
                </a:lnTo>
                <a:lnTo>
                  <a:pt x="6314" y="21354"/>
                </a:lnTo>
                <a:lnTo>
                  <a:pt x="6370" y="21335"/>
                </a:lnTo>
                <a:lnTo>
                  <a:pt x="6418" y="21311"/>
                </a:lnTo>
                <a:lnTo>
                  <a:pt x="6464" y="21291"/>
                </a:lnTo>
                <a:lnTo>
                  <a:pt x="6511" y="21267"/>
                </a:lnTo>
                <a:lnTo>
                  <a:pt x="6569" y="21238"/>
                </a:lnTo>
                <a:lnTo>
                  <a:pt x="6620" y="21205"/>
                </a:lnTo>
                <a:lnTo>
                  <a:pt x="6661" y="21176"/>
                </a:lnTo>
                <a:lnTo>
                  <a:pt x="6688" y="21156"/>
                </a:lnTo>
                <a:lnTo>
                  <a:pt x="6734" y="21118"/>
                </a:lnTo>
                <a:lnTo>
                  <a:pt x="6797" y="21089"/>
                </a:lnTo>
                <a:lnTo>
                  <a:pt x="6889" y="21041"/>
                </a:lnTo>
                <a:lnTo>
                  <a:pt x="7001" y="20949"/>
                </a:lnTo>
                <a:lnTo>
                  <a:pt x="7134" y="20819"/>
                </a:lnTo>
                <a:lnTo>
                  <a:pt x="7241" y="20727"/>
                </a:lnTo>
                <a:lnTo>
                  <a:pt x="7312" y="20664"/>
                </a:lnTo>
                <a:lnTo>
                  <a:pt x="7346" y="20645"/>
                </a:lnTo>
                <a:lnTo>
                  <a:pt x="7372" y="20592"/>
                </a:lnTo>
                <a:lnTo>
                  <a:pt x="7406" y="20539"/>
                </a:lnTo>
                <a:lnTo>
                  <a:pt x="7448" y="20515"/>
                </a:lnTo>
                <a:lnTo>
                  <a:pt x="7516" y="20452"/>
                </a:lnTo>
                <a:lnTo>
                  <a:pt x="7584" y="20390"/>
                </a:lnTo>
                <a:lnTo>
                  <a:pt x="7622" y="20365"/>
                </a:lnTo>
                <a:lnTo>
                  <a:pt x="7656" y="20312"/>
                </a:lnTo>
                <a:lnTo>
                  <a:pt x="7690" y="20259"/>
                </a:lnTo>
                <a:lnTo>
                  <a:pt x="7727" y="20206"/>
                </a:lnTo>
                <a:lnTo>
                  <a:pt x="7768" y="20153"/>
                </a:lnTo>
                <a:lnTo>
                  <a:pt x="7807" y="20129"/>
                </a:lnTo>
                <a:lnTo>
                  <a:pt x="7860" y="20076"/>
                </a:lnTo>
                <a:lnTo>
                  <a:pt x="7914" y="20013"/>
                </a:lnTo>
                <a:lnTo>
                  <a:pt x="7953" y="19965"/>
                </a:lnTo>
                <a:lnTo>
                  <a:pt x="8004" y="19898"/>
                </a:lnTo>
                <a:lnTo>
                  <a:pt x="8059" y="19820"/>
                </a:lnTo>
                <a:lnTo>
                  <a:pt x="8115" y="19743"/>
                </a:lnTo>
                <a:lnTo>
                  <a:pt x="8169" y="19671"/>
                </a:lnTo>
                <a:lnTo>
                  <a:pt x="8215" y="19599"/>
                </a:lnTo>
                <a:lnTo>
                  <a:pt x="8254" y="19541"/>
                </a:lnTo>
                <a:lnTo>
                  <a:pt x="8280" y="19493"/>
                </a:lnTo>
                <a:lnTo>
                  <a:pt x="8292" y="19468"/>
                </a:lnTo>
                <a:lnTo>
                  <a:pt x="8324" y="19420"/>
                </a:lnTo>
                <a:lnTo>
                  <a:pt x="8363" y="19377"/>
                </a:lnTo>
                <a:lnTo>
                  <a:pt x="8426" y="19271"/>
                </a:lnTo>
                <a:lnTo>
                  <a:pt x="8467" y="19194"/>
                </a:lnTo>
                <a:lnTo>
                  <a:pt x="8521" y="19102"/>
                </a:lnTo>
                <a:lnTo>
                  <a:pt x="8579" y="19005"/>
                </a:lnTo>
                <a:lnTo>
                  <a:pt x="8637" y="18914"/>
                </a:lnTo>
                <a:lnTo>
                  <a:pt x="8693" y="18817"/>
                </a:lnTo>
                <a:lnTo>
                  <a:pt x="8754" y="18711"/>
                </a:lnTo>
                <a:lnTo>
                  <a:pt x="8812" y="18605"/>
                </a:lnTo>
                <a:lnTo>
                  <a:pt x="8868" y="18499"/>
                </a:lnTo>
                <a:lnTo>
                  <a:pt x="8916" y="18398"/>
                </a:lnTo>
                <a:lnTo>
                  <a:pt x="8955" y="18316"/>
                </a:lnTo>
                <a:lnTo>
                  <a:pt x="8982" y="18248"/>
                </a:lnTo>
                <a:lnTo>
                  <a:pt x="8989" y="18210"/>
                </a:lnTo>
                <a:lnTo>
                  <a:pt x="9016" y="18147"/>
                </a:lnTo>
                <a:lnTo>
                  <a:pt x="9079" y="18041"/>
                </a:lnTo>
                <a:lnTo>
                  <a:pt x="9152" y="17911"/>
                </a:lnTo>
                <a:lnTo>
                  <a:pt x="9208" y="17781"/>
                </a:lnTo>
                <a:lnTo>
                  <a:pt x="9251" y="17665"/>
                </a:lnTo>
                <a:lnTo>
                  <a:pt x="9297" y="17573"/>
                </a:lnTo>
                <a:lnTo>
                  <a:pt x="9329" y="17501"/>
                </a:lnTo>
                <a:lnTo>
                  <a:pt x="9343" y="17443"/>
                </a:lnTo>
                <a:lnTo>
                  <a:pt x="9348" y="17380"/>
                </a:lnTo>
                <a:lnTo>
                  <a:pt x="9363" y="17294"/>
                </a:lnTo>
                <a:lnTo>
                  <a:pt x="9380" y="17202"/>
                </a:lnTo>
                <a:lnTo>
                  <a:pt x="9385" y="17110"/>
                </a:lnTo>
                <a:lnTo>
                  <a:pt x="9394" y="17048"/>
                </a:lnTo>
                <a:lnTo>
                  <a:pt x="9414" y="17023"/>
                </a:lnTo>
                <a:lnTo>
                  <a:pt x="9441" y="16970"/>
                </a:lnTo>
                <a:lnTo>
                  <a:pt x="9460" y="16879"/>
                </a:lnTo>
                <a:lnTo>
                  <a:pt x="9501" y="16749"/>
                </a:lnTo>
                <a:lnTo>
                  <a:pt x="9547" y="16633"/>
                </a:lnTo>
                <a:lnTo>
                  <a:pt x="9579" y="16589"/>
                </a:lnTo>
                <a:lnTo>
                  <a:pt x="9632" y="16560"/>
                </a:lnTo>
                <a:lnTo>
                  <a:pt x="9647" y="16469"/>
                </a:lnTo>
                <a:lnTo>
                  <a:pt x="9647" y="16406"/>
                </a:lnTo>
                <a:lnTo>
                  <a:pt x="9669" y="16353"/>
                </a:lnTo>
                <a:lnTo>
                  <a:pt x="9688" y="16305"/>
                </a:lnTo>
                <a:lnTo>
                  <a:pt x="9691" y="16252"/>
                </a:lnTo>
                <a:lnTo>
                  <a:pt x="9705" y="16175"/>
                </a:lnTo>
                <a:lnTo>
                  <a:pt x="9727" y="16117"/>
                </a:lnTo>
                <a:lnTo>
                  <a:pt x="9732" y="16064"/>
                </a:lnTo>
                <a:lnTo>
                  <a:pt x="9749" y="15987"/>
                </a:lnTo>
                <a:lnTo>
                  <a:pt x="9783" y="15881"/>
                </a:lnTo>
                <a:lnTo>
                  <a:pt x="9831" y="15750"/>
                </a:lnTo>
                <a:lnTo>
                  <a:pt x="9880" y="15610"/>
                </a:lnTo>
                <a:lnTo>
                  <a:pt x="9909" y="15504"/>
                </a:lnTo>
                <a:lnTo>
                  <a:pt x="9926" y="15456"/>
                </a:lnTo>
                <a:lnTo>
                  <a:pt x="9953" y="15446"/>
                </a:lnTo>
                <a:lnTo>
                  <a:pt x="9950" y="15413"/>
                </a:lnTo>
                <a:lnTo>
                  <a:pt x="9953" y="15345"/>
                </a:lnTo>
                <a:lnTo>
                  <a:pt x="9977" y="15258"/>
                </a:lnTo>
                <a:lnTo>
                  <a:pt x="10004" y="15162"/>
                </a:lnTo>
                <a:lnTo>
                  <a:pt x="10013" y="15075"/>
                </a:lnTo>
                <a:lnTo>
                  <a:pt x="10026" y="14988"/>
                </a:lnTo>
                <a:lnTo>
                  <a:pt x="10057" y="14882"/>
                </a:lnTo>
                <a:lnTo>
                  <a:pt x="10089" y="14786"/>
                </a:lnTo>
                <a:lnTo>
                  <a:pt x="10101" y="14723"/>
                </a:lnTo>
                <a:lnTo>
                  <a:pt x="10108" y="14665"/>
                </a:lnTo>
                <a:lnTo>
                  <a:pt x="10125" y="14603"/>
                </a:lnTo>
                <a:lnTo>
                  <a:pt x="10147" y="14516"/>
                </a:lnTo>
                <a:lnTo>
                  <a:pt x="10162" y="14395"/>
                </a:lnTo>
                <a:lnTo>
                  <a:pt x="10179" y="14284"/>
                </a:lnTo>
                <a:lnTo>
                  <a:pt x="10196" y="14207"/>
                </a:lnTo>
                <a:lnTo>
                  <a:pt x="10210" y="14154"/>
                </a:lnTo>
                <a:lnTo>
                  <a:pt x="10220" y="14087"/>
                </a:lnTo>
                <a:lnTo>
                  <a:pt x="10230" y="14024"/>
                </a:lnTo>
                <a:lnTo>
                  <a:pt x="10244" y="13980"/>
                </a:lnTo>
                <a:lnTo>
                  <a:pt x="10261" y="13884"/>
                </a:lnTo>
                <a:lnTo>
                  <a:pt x="10268" y="13807"/>
                </a:lnTo>
                <a:lnTo>
                  <a:pt x="10285" y="13706"/>
                </a:lnTo>
                <a:lnTo>
                  <a:pt x="10319" y="13542"/>
                </a:lnTo>
                <a:lnTo>
                  <a:pt x="10319" y="13537"/>
                </a:lnTo>
                <a:lnTo>
                  <a:pt x="10324" y="13513"/>
                </a:lnTo>
                <a:lnTo>
                  <a:pt x="10344" y="13382"/>
                </a:lnTo>
                <a:lnTo>
                  <a:pt x="10358" y="13233"/>
                </a:lnTo>
                <a:lnTo>
                  <a:pt x="10375" y="13083"/>
                </a:lnTo>
                <a:lnTo>
                  <a:pt x="10395" y="12958"/>
                </a:lnTo>
                <a:lnTo>
                  <a:pt x="10409" y="12871"/>
                </a:lnTo>
                <a:lnTo>
                  <a:pt x="10429" y="12765"/>
                </a:lnTo>
                <a:lnTo>
                  <a:pt x="10443" y="12630"/>
                </a:lnTo>
                <a:lnTo>
                  <a:pt x="10450" y="12543"/>
                </a:lnTo>
                <a:lnTo>
                  <a:pt x="10460" y="12432"/>
                </a:lnTo>
                <a:lnTo>
                  <a:pt x="10470" y="12312"/>
                </a:lnTo>
                <a:lnTo>
                  <a:pt x="10482" y="12191"/>
                </a:lnTo>
                <a:lnTo>
                  <a:pt x="10504" y="11892"/>
                </a:lnTo>
                <a:lnTo>
                  <a:pt x="10526" y="11540"/>
                </a:lnTo>
                <a:lnTo>
                  <a:pt x="10540" y="11164"/>
                </a:lnTo>
                <a:lnTo>
                  <a:pt x="10552" y="10769"/>
                </a:lnTo>
                <a:lnTo>
                  <a:pt x="10560" y="10378"/>
                </a:lnTo>
                <a:lnTo>
                  <a:pt x="10560" y="10007"/>
                </a:lnTo>
                <a:lnTo>
                  <a:pt x="10555" y="9674"/>
                </a:lnTo>
                <a:lnTo>
                  <a:pt x="10545" y="9389"/>
                </a:lnTo>
                <a:lnTo>
                  <a:pt x="10533" y="9182"/>
                </a:lnTo>
                <a:lnTo>
                  <a:pt x="10348" y="9182"/>
                </a:lnTo>
                <a:lnTo>
                  <a:pt x="10256" y="9177"/>
                </a:lnTo>
                <a:lnTo>
                  <a:pt x="10200" y="9172"/>
                </a:lnTo>
                <a:lnTo>
                  <a:pt x="10171" y="9153"/>
                </a:lnTo>
                <a:lnTo>
                  <a:pt x="10164" y="9129"/>
                </a:lnTo>
                <a:lnTo>
                  <a:pt x="10179" y="9086"/>
                </a:lnTo>
                <a:lnTo>
                  <a:pt x="10215" y="9052"/>
                </a:lnTo>
                <a:lnTo>
                  <a:pt x="10283" y="9028"/>
                </a:lnTo>
                <a:lnTo>
                  <a:pt x="10368" y="9018"/>
                </a:lnTo>
                <a:lnTo>
                  <a:pt x="10443" y="9023"/>
                </a:lnTo>
                <a:lnTo>
                  <a:pt x="10487" y="9037"/>
                </a:lnTo>
                <a:lnTo>
                  <a:pt x="10501" y="9028"/>
                </a:lnTo>
                <a:lnTo>
                  <a:pt x="10509" y="8941"/>
                </a:lnTo>
                <a:lnTo>
                  <a:pt x="10511" y="8849"/>
                </a:lnTo>
                <a:lnTo>
                  <a:pt x="10523" y="8796"/>
                </a:lnTo>
                <a:lnTo>
                  <a:pt x="10528" y="8762"/>
                </a:lnTo>
                <a:lnTo>
                  <a:pt x="10526" y="8695"/>
                </a:lnTo>
                <a:lnTo>
                  <a:pt x="10518" y="8599"/>
                </a:lnTo>
                <a:lnTo>
                  <a:pt x="10506" y="8492"/>
                </a:lnTo>
                <a:lnTo>
                  <a:pt x="10492" y="8382"/>
                </a:lnTo>
                <a:lnTo>
                  <a:pt x="10475" y="8285"/>
                </a:lnTo>
                <a:lnTo>
                  <a:pt x="10460" y="8208"/>
                </a:lnTo>
                <a:lnTo>
                  <a:pt x="10446" y="8169"/>
                </a:lnTo>
                <a:lnTo>
                  <a:pt x="10424" y="8116"/>
                </a:lnTo>
                <a:lnTo>
                  <a:pt x="10429" y="8058"/>
                </a:lnTo>
                <a:lnTo>
                  <a:pt x="10436" y="7938"/>
                </a:lnTo>
                <a:lnTo>
                  <a:pt x="10407" y="7827"/>
                </a:lnTo>
                <a:lnTo>
                  <a:pt x="10392" y="7774"/>
                </a:lnTo>
                <a:lnTo>
                  <a:pt x="10392" y="7711"/>
                </a:lnTo>
                <a:lnTo>
                  <a:pt x="10378" y="7711"/>
                </a:lnTo>
                <a:lnTo>
                  <a:pt x="10353" y="7706"/>
                </a:lnTo>
                <a:lnTo>
                  <a:pt x="10331" y="7663"/>
                </a:lnTo>
                <a:lnTo>
                  <a:pt x="10324" y="7600"/>
                </a:lnTo>
                <a:lnTo>
                  <a:pt x="10344" y="7557"/>
                </a:lnTo>
                <a:lnTo>
                  <a:pt x="10365" y="7513"/>
                </a:lnTo>
                <a:lnTo>
                  <a:pt x="10348" y="7427"/>
                </a:lnTo>
                <a:lnTo>
                  <a:pt x="10329" y="7301"/>
                </a:lnTo>
                <a:lnTo>
                  <a:pt x="10322" y="7137"/>
                </a:lnTo>
                <a:lnTo>
                  <a:pt x="10307" y="6930"/>
                </a:lnTo>
                <a:lnTo>
                  <a:pt x="10259" y="6689"/>
                </a:lnTo>
                <a:lnTo>
                  <a:pt x="10234" y="6592"/>
                </a:lnTo>
                <a:lnTo>
                  <a:pt x="10213" y="6515"/>
                </a:lnTo>
                <a:lnTo>
                  <a:pt x="10186" y="6443"/>
                </a:lnTo>
                <a:lnTo>
                  <a:pt x="10164" y="6414"/>
                </a:lnTo>
                <a:lnTo>
                  <a:pt x="10135" y="6327"/>
                </a:lnTo>
                <a:lnTo>
                  <a:pt x="10108" y="6216"/>
                </a:lnTo>
                <a:lnTo>
                  <a:pt x="10096" y="6120"/>
                </a:lnTo>
                <a:lnTo>
                  <a:pt x="10064" y="5961"/>
                </a:lnTo>
                <a:lnTo>
                  <a:pt x="10011" y="5917"/>
                </a:lnTo>
                <a:lnTo>
                  <a:pt x="9982" y="5912"/>
                </a:lnTo>
                <a:lnTo>
                  <a:pt x="9958" y="5883"/>
                </a:lnTo>
                <a:lnTo>
                  <a:pt x="9948" y="5830"/>
                </a:lnTo>
                <a:lnTo>
                  <a:pt x="9975" y="5773"/>
                </a:lnTo>
                <a:lnTo>
                  <a:pt x="9999" y="5719"/>
                </a:lnTo>
                <a:lnTo>
                  <a:pt x="9999" y="5681"/>
                </a:lnTo>
                <a:lnTo>
                  <a:pt x="9977" y="5589"/>
                </a:lnTo>
                <a:lnTo>
                  <a:pt x="9946" y="5430"/>
                </a:lnTo>
                <a:lnTo>
                  <a:pt x="9897" y="5237"/>
                </a:lnTo>
                <a:lnTo>
                  <a:pt x="9836" y="5083"/>
                </a:lnTo>
                <a:lnTo>
                  <a:pt x="9788" y="4972"/>
                </a:lnTo>
                <a:lnTo>
                  <a:pt x="9766" y="4895"/>
                </a:lnTo>
                <a:lnTo>
                  <a:pt x="9751" y="4818"/>
                </a:lnTo>
                <a:lnTo>
                  <a:pt x="9717" y="4721"/>
                </a:lnTo>
                <a:lnTo>
                  <a:pt x="9681" y="4649"/>
                </a:lnTo>
                <a:lnTo>
                  <a:pt x="9652" y="4625"/>
                </a:lnTo>
                <a:lnTo>
                  <a:pt x="9628" y="4625"/>
                </a:lnTo>
                <a:lnTo>
                  <a:pt x="9608" y="4591"/>
                </a:lnTo>
                <a:lnTo>
                  <a:pt x="9596" y="4548"/>
                </a:lnTo>
                <a:lnTo>
                  <a:pt x="9615" y="4524"/>
                </a:lnTo>
                <a:lnTo>
                  <a:pt x="9632" y="4485"/>
                </a:lnTo>
                <a:lnTo>
                  <a:pt x="9613" y="4398"/>
                </a:lnTo>
                <a:lnTo>
                  <a:pt x="9581" y="4326"/>
                </a:lnTo>
                <a:lnTo>
                  <a:pt x="9550" y="4297"/>
                </a:lnTo>
                <a:lnTo>
                  <a:pt x="9523" y="4273"/>
                </a:lnTo>
                <a:lnTo>
                  <a:pt x="9504" y="4220"/>
                </a:lnTo>
                <a:lnTo>
                  <a:pt x="9475" y="4061"/>
                </a:lnTo>
                <a:lnTo>
                  <a:pt x="9467" y="3979"/>
                </a:lnTo>
                <a:lnTo>
                  <a:pt x="9450" y="3935"/>
                </a:lnTo>
                <a:lnTo>
                  <a:pt x="9416" y="3892"/>
                </a:lnTo>
                <a:lnTo>
                  <a:pt x="9360" y="3877"/>
                </a:lnTo>
                <a:lnTo>
                  <a:pt x="9312" y="3872"/>
                </a:lnTo>
                <a:lnTo>
                  <a:pt x="9285" y="3848"/>
                </a:lnTo>
                <a:lnTo>
                  <a:pt x="9285" y="3810"/>
                </a:lnTo>
                <a:lnTo>
                  <a:pt x="9307" y="3752"/>
                </a:lnTo>
                <a:lnTo>
                  <a:pt x="9343" y="3675"/>
                </a:lnTo>
                <a:lnTo>
                  <a:pt x="9300" y="3617"/>
                </a:lnTo>
                <a:lnTo>
                  <a:pt x="9261" y="3578"/>
                </a:lnTo>
                <a:lnTo>
                  <a:pt x="9232" y="3564"/>
                </a:lnTo>
                <a:lnTo>
                  <a:pt x="9203" y="3545"/>
                </a:lnTo>
                <a:lnTo>
                  <a:pt x="9178" y="3496"/>
                </a:lnTo>
                <a:lnTo>
                  <a:pt x="9164" y="3438"/>
                </a:lnTo>
                <a:lnTo>
                  <a:pt x="9166" y="3385"/>
                </a:lnTo>
                <a:lnTo>
                  <a:pt x="9169" y="3323"/>
                </a:lnTo>
                <a:lnTo>
                  <a:pt x="9144" y="3260"/>
                </a:lnTo>
                <a:lnTo>
                  <a:pt x="9108" y="3221"/>
                </a:lnTo>
                <a:lnTo>
                  <a:pt x="9074" y="3226"/>
                </a:lnTo>
                <a:lnTo>
                  <a:pt x="9040" y="3241"/>
                </a:lnTo>
                <a:lnTo>
                  <a:pt x="9008" y="3178"/>
                </a:lnTo>
                <a:lnTo>
                  <a:pt x="8989" y="3106"/>
                </a:lnTo>
                <a:lnTo>
                  <a:pt x="8984" y="3048"/>
                </a:lnTo>
                <a:lnTo>
                  <a:pt x="8982" y="2995"/>
                </a:lnTo>
                <a:lnTo>
                  <a:pt x="8962" y="2932"/>
                </a:lnTo>
                <a:lnTo>
                  <a:pt x="8936" y="2884"/>
                </a:lnTo>
                <a:lnTo>
                  <a:pt x="8909" y="2860"/>
                </a:lnTo>
                <a:lnTo>
                  <a:pt x="8887" y="2840"/>
                </a:lnTo>
                <a:lnTo>
                  <a:pt x="8865" y="2787"/>
                </a:lnTo>
                <a:lnTo>
                  <a:pt x="8848" y="2725"/>
                </a:lnTo>
                <a:lnTo>
                  <a:pt x="8846" y="2667"/>
                </a:lnTo>
                <a:lnTo>
                  <a:pt x="8829" y="2628"/>
                </a:lnTo>
                <a:lnTo>
                  <a:pt x="8790" y="2590"/>
                </a:lnTo>
                <a:lnTo>
                  <a:pt x="8744" y="2561"/>
                </a:lnTo>
                <a:lnTo>
                  <a:pt x="8705" y="2556"/>
                </a:lnTo>
                <a:lnTo>
                  <a:pt x="8681" y="2532"/>
                </a:lnTo>
                <a:lnTo>
                  <a:pt x="8654" y="2459"/>
                </a:lnTo>
                <a:lnTo>
                  <a:pt x="8627" y="2373"/>
                </a:lnTo>
                <a:lnTo>
                  <a:pt x="8591" y="2286"/>
                </a:lnTo>
                <a:lnTo>
                  <a:pt x="8562" y="2223"/>
                </a:lnTo>
                <a:lnTo>
                  <a:pt x="8540" y="2223"/>
                </a:lnTo>
                <a:lnTo>
                  <a:pt x="8523" y="2199"/>
                </a:lnTo>
                <a:lnTo>
                  <a:pt x="8506" y="2156"/>
                </a:lnTo>
                <a:lnTo>
                  <a:pt x="8504" y="2103"/>
                </a:lnTo>
                <a:lnTo>
                  <a:pt x="8482" y="2093"/>
                </a:lnTo>
                <a:lnTo>
                  <a:pt x="8426" y="2040"/>
                </a:lnTo>
                <a:lnTo>
                  <a:pt x="8370" y="1987"/>
                </a:lnTo>
                <a:lnTo>
                  <a:pt x="8324" y="1939"/>
                </a:lnTo>
                <a:lnTo>
                  <a:pt x="8258" y="1828"/>
                </a:lnTo>
                <a:lnTo>
                  <a:pt x="8198" y="1717"/>
                </a:lnTo>
                <a:lnTo>
                  <a:pt x="8164" y="1683"/>
                </a:lnTo>
                <a:lnTo>
                  <a:pt x="8135" y="1669"/>
                </a:lnTo>
                <a:lnTo>
                  <a:pt x="8091" y="1601"/>
                </a:lnTo>
                <a:lnTo>
                  <a:pt x="8037" y="1524"/>
                </a:lnTo>
                <a:lnTo>
                  <a:pt x="7994" y="1476"/>
                </a:lnTo>
                <a:lnTo>
                  <a:pt x="7909" y="1408"/>
                </a:lnTo>
                <a:lnTo>
                  <a:pt x="7826" y="1312"/>
                </a:lnTo>
                <a:lnTo>
                  <a:pt x="7787" y="1268"/>
                </a:lnTo>
                <a:lnTo>
                  <a:pt x="7751" y="1249"/>
                </a:lnTo>
                <a:lnTo>
                  <a:pt x="7724" y="1235"/>
                </a:lnTo>
                <a:lnTo>
                  <a:pt x="7707" y="1191"/>
                </a:lnTo>
                <a:lnTo>
                  <a:pt x="7693" y="1138"/>
                </a:lnTo>
                <a:lnTo>
                  <a:pt x="7671" y="1100"/>
                </a:lnTo>
                <a:lnTo>
                  <a:pt x="7630" y="1066"/>
                </a:lnTo>
                <a:lnTo>
                  <a:pt x="7562" y="1022"/>
                </a:lnTo>
                <a:lnTo>
                  <a:pt x="7482" y="960"/>
                </a:lnTo>
                <a:lnTo>
                  <a:pt x="7423" y="897"/>
                </a:lnTo>
                <a:lnTo>
                  <a:pt x="7384" y="849"/>
                </a:lnTo>
                <a:lnTo>
                  <a:pt x="7355" y="829"/>
                </a:lnTo>
                <a:lnTo>
                  <a:pt x="7321" y="786"/>
                </a:lnTo>
                <a:lnTo>
                  <a:pt x="7302" y="757"/>
                </a:lnTo>
                <a:lnTo>
                  <a:pt x="7268" y="738"/>
                </a:lnTo>
                <a:lnTo>
                  <a:pt x="7229" y="723"/>
                </a:lnTo>
                <a:lnTo>
                  <a:pt x="7195" y="685"/>
                </a:lnTo>
                <a:lnTo>
                  <a:pt x="7168" y="656"/>
                </a:lnTo>
                <a:lnTo>
                  <a:pt x="7139" y="641"/>
                </a:lnTo>
                <a:lnTo>
                  <a:pt x="7115" y="593"/>
                </a:lnTo>
                <a:lnTo>
                  <a:pt x="7105" y="550"/>
                </a:lnTo>
                <a:lnTo>
                  <a:pt x="7074" y="506"/>
                </a:lnTo>
                <a:lnTo>
                  <a:pt x="7040" y="492"/>
                </a:lnTo>
                <a:lnTo>
                  <a:pt x="7011" y="506"/>
                </a:lnTo>
                <a:lnTo>
                  <a:pt x="6979" y="526"/>
                </a:lnTo>
                <a:lnTo>
                  <a:pt x="6923" y="511"/>
                </a:lnTo>
                <a:lnTo>
                  <a:pt x="6850" y="473"/>
                </a:lnTo>
                <a:lnTo>
                  <a:pt x="6768" y="410"/>
                </a:lnTo>
                <a:lnTo>
                  <a:pt x="6693" y="352"/>
                </a:lnTo>
                <a:lnTo>
                  <a:pt x="6617" y="318"/>
                </a:lnTo>
                <a:lnTo>
                  <a:pt x="6562" y="294"/>
                </a:lnTo>
                <a:lnTo>
                  <a:pt x="6523" y="260"/>
                </a:lnTo>
                <a:lnTo>
                  <a:pt x="6491" y="246"/>
                </a:lnTo>
                <a:lnTo>
                  <a:pt x="6472" y="251"/>
                </a:lnTo>
                <a:lnTo>
                  <a:pt x="6445" y="231"/>
                </a:lnTo>
                <a:lnTo>
                  <a:pt x="6413" y="212"/>
                </a:lnTo>
                <a:lnTo>
                  <a:pt x="6387" y="236"/>
                </a:lnTo>
                <a:lnTo>
                  <a:pt x="6360" y="260"/>
                </a:lnTo>
                <a:lnTo>
                  <a:pt x="6358" y="256"/>
                </a:lnTo>
                <a:lnTo>
                  <a:pt x="6355" y="260"/>
                </a:lnTo>
                <a:lnTo>
                  <a:pt x="6350" y="251"/>
                </a:lnTo>
                <a:lnTo>
                  <a:pt x="6324" y="236"/>
                </a:lnTo>
                <a:lnTo>
                  <a:pt x="6253" y="183"/>
                </a:lnTo>
                <a:lnTo>
                  <a:pt x="6142" y="125"/>
                </a:lnTo>
                <a:lnTo>
                  <a:pt x="6028" y="82"/>
                </a:lnTo>
                <a:lnTo>
                  <a:pt x="5947" y="63"/>
                </a:lnTo>
                <a:lnTo>
                  <a:pt x="5877" y="48"/>
                </a:lnTo>
                <a:lnTo>
                  <a:pt x="5790" y="19"/>
                </a:lnTo>
                <a:lnTo>
                  <a:pt x="5736" y="5"/>
                </a:lnTo>
                <a:lnTo>
                  <a:pt x="5702" y="0"/>
                </a:lnTo>
                <a:close/>
                <a:moveTo>
                  <a:pt x="16405" y="72"/>
                </a:moveTo>
                <a:lnTo>
                  <a:pt x="16320" y="77"/>
                </a:lnTo>
                <a:lnTo>
                  <a:pt x="16230" y="82"/>
                </a:lnTo>
                <a:lnTo>
                  <a:pt x="16138" y="87"/>
                </a:lnTo>
                <a:lnTo>
                  <a:pt x="16046" y="96"/>
                </a:lnTo>
                <a:lnTo>
                  <a:pt x="15956" y="106"/>
                </a:lnTo>
                <a:lnTo>
                  <a:pt x="15869" y="116"/>
                </a:lnTo>
                <a:lnTo>
                  <a:pt x="15791" y="130"/>
                </a:lnTo>
                <a:lnTo>
                  <a:pt x="15721" y="145"/>
                </a:lnTo>
                <a:lnTo>
                  <a:pt x="15665" y="159"/>
                </a:lnTo>
                <a:lnTo>
                  <a:pt x="15626" y="174"/>
                </a:lnTo>
                <a:lnTo>
                  <a:pt x="15602" y="188"/>
                </a:lnTo>
                <a:lnTo>
                  <a:pt x="15563" y="212"/>
                </a:lnTo>
                <a:lnTo>
                  <a:pt x="15478" y="236"/>
                </a:lnTo>
                <a:lnTo>
                  <a:pt x="15356" y="265"/>
                </a:lnTo>
                <a:lnTo>
                  <a:pt x="15211" y="294"/>
                </a:lnTo>
                <a:lnTo>
                  <a:pt x="15131" y="318"/>
                </a:lnTo>
                <a:lnTo>
                  <a:pt x="15087" y="342"/>
                </a:lnTo>
                <a:lnTo>
                  <a:pt x="15063" y="367"/>
                </a:lnTo>
                <a:lnTo>
                  <a:pt x="15026" y="376"/>
                </a:lnTo>
                <a:lnTo>
                  <a:pt x="14987" y="395"/>
                </a:lnTo>
                <a:lnTo>
                  <a:pt x="14951" y="434"/>
                </a:lnTo>
                <a:lnTo>
                  <a:pt x="14924" y="473"/>
                </a:lnTo>
                <a:lnTo>
                  <a:pt x="14902" y="415"/>
                </a:lnTo>
                <a:lnTo>
                  <a:pt x="14888" y="410"/>
                </a:lnTo>
                <a:lnTo>
                  <a:pt x="14861" y="424"/>
                </a:lnTo>
                <a:lnTo>
                  <a:pt x="14820" y="468"/>
                </a:lnTo>
                <a:lnTo>
                  <a:pt x="14757" y="526"/>
                </a:lnTo>
                <a:lnTo>
                  <a:pt x="14713" y="550"/>
                </a:lnTo>
                <a:lnTo>
                  <a:pt x="14665" y="579"/>
                </a:lnTo>
                <a:lnTo>
                  <a:pt x="14587" y="651"/>
                </a:lnTo>
                <a:lnTo>
                  <a:pt x="14500" y="728"/>
                </a:lnTo>
                <a:lnTo>
                  <a:pt x="14415" y="786"/>
                </a:lnTo>
                <a:lnTo>
                  <a:pt x="14339" y="810"/>
                </a:lnTo>
                <a:lnTo>
                  <a:pt x="14286" y="805"/>
                </a:lnTo>
                <a:lnTo>
                  <a:pt x="14257" y="805"/>
                </a:lnTo>
                <a:lnTo>
                  <a:pt x="14252" y="834"/>
                </a:lnTo>
                <a:lnTo>
                  <a:pt x="14245" y="868"/>
                </a:lnTo>
                <a:lnTo>
                  <a:pt x="14206" y="873"/>
                </a:lnTo>
                <a:lnTo>
                  <a:pt x="14169" y="878"/>
                </a:lnTo>
                <a:lnTo>
                  <a:pt x="14167" y="916"/>
                </a:lnTo>
                <a:lnTo>
                  <a:pt x="14157" y="979"/>
                </a:lnTo>
                <a:lnTo>
                  <a:pt x="14094" y="1046"/>
                </a:lnTo>
                <a:lnTo>
                  <a:pt x="14019" y="1114"/>
                </a:lnTo>
                <a:lnTo>
                  <a:pt x="13931" y="1191"/>
                </a:lnTo>
                <a:lnTo>
                  <a:pt x="13844" y="1268"/>
                </a:lnTo>
                <a:lnTo>
                  <a:pt x="13776" y="1331"/>
                </a:lnTo>
                <a:lnTo>
                  <a:pt x="13737" y="1379"/>
                </a:lnTo>
                <a:lnTo>
                  <a:pt x="13698" y="1442"/>
                </a:lnTo>
                <a:lnTo>
                  <a:pt x="13655" y="1509"/>
                </a:lnTo>
                <a:lnTo>
                  <a:pt x="13601" y="1572"/>
                </a:lnTo>
                <a:lnTo>
                  <a:pt x="13553" y="1620"/>
                </a:lnTo>
                <a:lnTo>
                  <a:pt x="13516" y="1635"/>
                </a:lnTo>
                <a:lnTo>
                  <a:pt x="13490" y="1664"/>
                </a:lnTo>
                <a:lnTo>
                  <a:pt x="13463" y="1722"/>
                </a:lnTo>
                <a:lnTo>
                  <a:pt x="13419" y="1808"/>
                </a:lnTo>
                <a:lnTo>
                  <a:pt x="13356" y="1886"/>
                </a:lnTo>
                <a:lnTo>
                  <a:pt x="13300" y="1958"/>
                </a:lnTo>
                <a:lnTo>
                  <a:pt x="13271" y="2030"/>
                </a:lnTo>
                <a:lnTo>
                  <a:pt x="13259" y="2074"/>
                </a:lnTo>
                <a:lnTo>
                  <a:pt x="13245" y="2078"/>
                </a:lnTo>
                <a:lnTo>
                  <a:pt x="13208" y="2098"/>
                </a:lnTo>
                <a:lnTo>
                  <a:pt x="13140" y="2175"/>
                </a:lnTo>
                <a:lnTo>
                  <a:pt x="13062" y="2286"/>
                </a:lnTo>
                <a:lnTo>
                  <a:pt x="12992" y="2402"/>
                </a:lnTo>
                <a:lnTo>
                  <a:pt x="12919" y="2541"/>
                </a:lnTo>
                <a:lnTo>
                  <a:pt x="12863" y="2638"/>
                </a:lnTo>
                <a:lnTo>
                  <a:pt x="12827" y="2701"/>
                </a:lnTo>
                <a:lnTo>
                  <a:pt x="12808" y="2720"/>
                </a:lnTo>
                <a:lnTo>
                  <a:pt x="12783" y="2744"/>
                </a:lnTo>
                <a:lnTo>
                  <a:pt x="12752" y="2802"/>
                </a:lnTo>
                <a:lnTo>
                  <a:pt x="12725" y="2865"/>
                </a:lnTo>
                <a:lnTo>
                  <a:pt x="12713" y="2918"/>
                </a:lnTo>
                <a:lnTo>
                  <a:pt x="12693" y="2971"/>
                </a:lnTo>
                <a:lnTo>
                  <a:pt x="12645" y="3048"/>
                </a:lnTo>
                <a:lnTo>
                  <a:pt x="12608" y="3101"/>
                </a:lnTo>
                <a:lnTo>
                  <a:pt x="12560" y="3188"/>
                </a:lnTo>
                <a:lnTo>
                  <a:pt x="12504" y="3289"/>
                </a:lnTo>
                <a:lnTo>
                  <a:pt x="12446" y="3400"/>
                </a:lnTo>
                <a:lnTo>
                  <a:pt x="12395" y="3506"/>
                </a:lnTo>
                <a:lnTo>
                  <a:pt x="12349" y="3588"/>
                </a:lnTo>
                <a:lnTo>
                  <a:pt x="12312" y="3646"/>
                </a:lnTo>
                <a:lnTo>
                  <a:pt x="12293" y="3665"/>
                </a:lnTo>
                <a:lnTo>
                  <a:pt x="12278" y="3675"/>
                </a:lnTo>
                <a:lnTo>
                  <a:pt x="12288" y="3718"/>
                </a:lnTo>
                <a:lnTo>
                  <a:pt x="12288" y="3790"/>
                </a:lnTo>
                <a:lnTo>
                  <a:pt x="12235" y="3815"/>
                </a:lnTo>
                <a:lnTo>
                  <a:pt x="12208" y="3824"/>
                </a:lnTo>
                <a:lnTo>
                  <a:pt x="12181" y="3868"/>
                </a:lnTo>
                <a:lnTo>
                  <a:pt x="12167" y="3911"/>
                </a:lnTo>
                <a:lnTo>
                  <a:pt x="12186" y="3887"/>
                </a:lnTo>
                <a:lnTo>
                  <a:pt x="12223" y="3863"/>
                </a:lnTo>
                <a:lnTo>
                  <a:pt x="12237" y="3916"/>
                </a:lnTo>
                <a:lnTo>
                  <a:pt x="12230" y="3945"/>
                </a:lnTo>
                <a:lnTo>
                  <a:pt x="12210" y="3993"/>
                </a:lnTo>
                <a:lnTo>
                  <a:pt x="12184" y="4056"/>
                </a:lnTo>
                <a:lnTo>
                  <a:pt x="12150" y="4123"/>
                </a:lnTo>
                <a:lnTo>
                  <a:pt x="12116" y="4186"/>
                </a:lnTo>
                <a:lnTo>
                  <a:pt x="12087" y="4244"/>
                </a:lnTo>
                <a:lnTo>
                  <a:pt x="12062" y="4282"/>
                </a:lnTo>
                <a:lnTo>
                  <a:pt x="12048" y="4297"/>
                </a:lnTo>
                <a:lnTo>
                  <a:pt x="12036" y="4326"/>
                </a:lnTo>
                <a:lnTo>
                  <a:pt x="12028" y="4388"/>
                </a:lnTo>
                <a:lnTo>
                  <a:pt x="12009" y="4490"/>
                </a:lnTo>
                <a:lnTo>
                  <a:pt x="11963" y="4605"/>
                </a:lnTo>
                <a:lnTo>
                  <a:pt x="11919" y="4707"/>
                </a:lnTo>
                <a:lnTo>
                  <a:pt x="11902" y="4769"/>
                </a:lnTo>
                <a:lnTo>
                  <a:pt x="11888" y="4818"/>
                </a:lnTo>
                <a:lnTo>
                  <a:pt x="11888" y="4832"/>
                </a:lnTo>
                <a:lnTo>
                  <a:pt x="11878" y="4847"/>
                </a:lnTo>
                <a:lnTo>
                  <a:pt x="11875" y="4856"/>
                </a:lnTo>
                <a:lnTo>
                  <a:pt x="11858" y="4895"/>
                </a:lnTo>
                <a:lnTo>
                  <a:pt x="11854" y="4924"/>
                </a:lnTo>
                <a:lnTo>
                  <a:pt x="11846" y="4962"/>
                </a:lnTo>
                <a:lnTo>
                  <a:pt x="11822" y="5020"/>
                </a:lnTo>
                <a:lnTo>
                  <a:pt x="11800" y="5078"/>
                </a:lnTo>
                <a:lnTo>
                  <a:pt x="11776" y="5150"/>
                </a:lnTo>
                <a:lnTo>
                  <a:pt x="11747" y="5257"/>
                </a:lnTo>
                <a:lnTo>
                  <a:pt x="11708" y="5416"/>
                </a:lnTo>
                <a:lnTo>
                  <a:pt x="11647" y="5647"/>
                </a:lnTo>
                <a:lnTo>
                  <a:pt x="11589" y="5816"/>
                </a:lnTo>
                <a:lnTo>
                  <a:pt x="11562" y="5908"/>
                </a:lnTo>
                <a:lnTo>
                  <a:pt x="11557" y="5985"/>
                </a:lnTo>
                <a:lnTo>
                  <a:pt x="11560" y="6043"/>
                </a:lnTo>
                <a:lnTo>
                  <a:pt x="11550" y="6096"/>
                </a:lnTo>
                <a:lnTo>
                  <a:pt x="11533" y="6149"/>
                </a:lnTo>
                <a:lnTo>
                  <a:pt x="11504" y="6250"/>
                </a:lnTo>
                <a:lnTo>
                  <a:pt x="11470" y="6380"/>
                </a:lnTo>
                <a:lnTo>
                  <a:pt x="11431" y="6530"/>
                </a:lnTo>
                <a:lnTo>
                  <a:pt x="11392" y="6679"/>
                </a:lnTo>
                <a:lnTo>
                  <a:pt x="11361" y="6809"/>
                </a:lnTo>
                <a:lnTo>
                  <a:pt x="11336" y="6915"/>
                </a:lnTo>
                <a:lnTo>
                  <a:pt x="11324" y="6973"/>
                </a:lnTo>
                <a:lnTo>
                  <a:pt x="11315" y="7075"/>
                </a:lnTo>
                <a:lnTo>
                  <a:pt x="11300" y="7219"/>
                </a:lnTo>
                <a:lnTo>
                  <a:pt x="11283" y="7364"/>
                </a:lnTo>
                <a:lnTo>
                  <a:pt x="11269" y="7465"/>
                </a:lnTo>
                <a:lnTo>
                  <a:pt x="11252" y="7547"/>
                </a:lnTo>
                <a:lnTo>
                  <a:pt x="11230" y="7639"/>
                </a:lnTo>
                <a:lnTo>
                  <a:pt x="11215" y="7721"/>
                </a:lnTo>
                <a:lnTo>
                  <a:pt x="11210" y="7769"/>
                </a:lnTo>
                <a:lnTo>
                  <a:pt x="11203" y="7798"/>
                </a:lnTo>
                <a:lnTo>
                  <a:pt x="11186" y="7832"/>
                </a:lnTo>
                <a:lnTo>
                  <a:pt x="11169" y="7894"/>
                </a:lnTo>
                <a:lnTo>
                  <a:pt x="11159" y="7976"/>
                </a:lnTo>
                <a:lnTo>
                  <a:pt x="11154" y="8054"/>
                </a:lnTo>
                <a:lnTo>
                  <a:pt x="11140" y="8097"/>
                </a:lnTo>
                <a:lnTo>
                  <a:pt x="11128" y="8165"/>
                </a:lnTo>
                <a:lnTo>
                  <a:pt x="11133" y="8314"/>
                </a:lnTo>
                <a:lnTo>
                  <a:pt x="11135" y="8473"/>
                </a:lnTo>
                <a:lnTo>
                  <a:pt x="11123" y="8560"/>
                </a:lnTo>
                <a:lnTo>
                  <a:pt x="11106" y="8652"/>
                </a:lnTo>
                <a:lnTo>
                  <a:pt x="11099" y="8806"/>
                </a:lnTo>
                <a:lnTo>
                  <a:pt x="11091" y="8989"/>
                </a:lnTo>
                <a:lnTo>
                  <a:pt x="11077" y="9143"/>
                </a:lnTo>
                <a:lnTo>
                  <a:pt x="11067" y="9225"/>
                </a:lnTo>
                <a:lnTo>
                  <a:pt x="11060" y="9336"/>
                </a:lnTo>
                <a:lnTo>
                  <a:pt x="11052" y="9467"/>
                </a:lnTo>
                <a:lnTo>
                  <a:pt x="11048" y="9602"/>
                </a:lnTo>
                <a:lnTo>
                  <a:pt x="11045" y="9722"/>
                </a:lnTo>
                <a:lnTo>
                  <a:pt x="11043" y="9823"/>
                </a:lnTo>
                <a:lnTo>
                  <a:pt x="11040" y="9891"/>
                </a:lnTo>
                <a:lnTo>
                  <a:pt x="11038" y="9915"/>
                </a:lnTo>
                <a:lnTo>
                  <a:pt x="11035" y="9949"/>
                </a:lnTo>
                <a:lnTo>
                  <a:pt x="11033" y="10036"/>
                </a:lnTo>
                <a:lnTo>
                  <a:pt x="11031" y="10161"/>
                </a:lnTo>
                <a:lnTo>
                  <a:pt x="11031" y="10306"/>
                </a:lnTo>
                <a:lnTo>
                  <a:pt x="11028" y="10450"/>
                </a:lnTo>
                <a:lnTo>
                  <a:pt x="11028" y="10576"/>
                </a:lnTo>
                <a:lnTo>
                  <a:pt x="11028" y="10667"/>
                </a:lnTo>
                <a:lnTo>
                  <a:pt x="11031" y="10706"/>
                </a:lnTo>
                <a:lnTo>
                  <a:pt x="11033" y="10754"/>
                </a:lnTo>
                <a:lnTo>
                  <a:pt x="11038" y="10870"/>
                </a:lnTo>
                <a:lnTo>
                  <a:pt x="11043" y="11034"/>
                </a:lnTo>
                <a:lnTo>
                  <a:pt x="11045" y="11227"/>
                </a:lnTo>
                <a:lnTo>
                  <a:pt x="11052" y="11449"/>
                </a:lnTo>
                <a:lnTo>
                  <a:pt x="11062" y="11680"/>
                </a:lnTo>
                <a:lnTo>
                  <a:pt x="11074" y="11892"/>
                </a:lnTo>
                <a:lnTo>
                  <a:pt x="11089" y="12066"/>
                </a:lnTo>
                <a:lnTo>
                  <a:pt x="11101" y="12201"/>
                </a:lnTo>
                <a:lnTo>
                  <a:pt x="11111" y="12317"/>
                </a:lnTo>
                <a:lnTo>
                  <a:pt x="11118" y="12408"/>
                </a:lnTo>
                <a:lnTo>
                  <a:pt x="11120" y="12452"/>
                </a:lnTo>
                <a:lnTo>
                  <a:pt x="11125" y="12519"/>
                </a:lnTo>
                <a:lnTo>
                  <a:pt x="11135" y="12630"/>
                </a:lnTo>
                <a:lnTo>
                  <a:pt x="11152" y="12765"/>
                </a:lnTo>
                <a:lnTo>
                  <a:pt x="11171" y="12924"/>
                </a:lnTo>
                <a:lnTo>
                  <a:pt x="11193" y="13098"/>
                </a:lnTo>
                <a:lnTo>
                  <a:pt x="11218" y="13276"/>
                </a:lnTo>
                <a:lnTo>
                  <a:pt x="11244" y="13450"/>
                </a:lnTo>
                <a:lnTo>
                  <a:pt x="11269" y="13609"/>
                </a:lnTo>
                <a:lnTo>
                  <a:pt x="11300" y="13788"/>
                </a:lnTo>
                <a:lnTo>
                  <a:pt x="11327" y="13956"/>
                </a:lnTo>
                <a:lnTo>
                  <a:pt x="11349" y="14096"/>
                </a:lnTo>
                <a:lnTo>
                  <a:pt x="11363" y="14188"/>
                </a:lnTo>
                <a:lnTo>
                  <a:pt x="11387" y="14313"/>
                </a:lnTo>
                <a:lnTo>
                  <a:pt x="11414" y="14429"/>
                </a:lnTo>
                <a:lnTo>
                  <a:pt x="11434" y="14516"/>
                </a:lnTo>
                <a:lnTo>
                  <a:pt x="11443" y="14574"/>
                </a:lnTo>
                <a:lnTo>
                  <a:pt x="11463" y="14651"/>
                </a:lnTo>
                <a:lnTo>
                  <a:pt x="11480" y="14704"/>
                </a:lnTo>
                <a:lnTo>
                  <a:pt x="11489" y="14767"/>
                </a:lnTo>
                <a:lnTo>
                  <a:pt x="11502" y="14839"/>
                </a:lnTo>
                <a:lnTo>
                  <a:pt x="11523" y="14916"/>
                </a:lnTo>
                <a:lnTo>
                  <a:pt x="11540" y="14988"/>
                </a:lnTo>
                <a:lnTo>
                  <a:pt x="11548" y="15066"/>
                </a:lnTo>
                <a:lnTo>
                  <a:pt x="11553" y="15128"/>
                </a:lnTo>
                <a:lnTo>
                  <a:pt x="11565" y="15162"/>
                </a:lnTo>
                <a:lnTo>
                  <a:pt x="11589" y="15225"/>
                </a:lnTo>
                <a:lnTo>
                  <a:pt x="11618" y="15331"/>
                </a:lnTo>
                <a:lnTo>
                  <a:pt x="11645" y="15446"/>
                </a:lnTo>
                <a:lnTo>
                  <a:pt x="11654" y="15528"/>
                </a:lnTo>
                <a:lnTo>
                  <a:pt x="11667" y="15596"/>
                </a:lnTo>
                <a:lnTo>
                  <a:pt x="11698" y="15673"/>
                </a:lnTo>
                <a:lnTo>
                  <a:pt x="11730" y="15750"/>
                </a:lnTo>
                <a:lnTo>
                  <a:pt x="11732" y="15818"/>
                </a:lnTo>
                <a:lnTo>
                  <a:pt x="11735" y="15881"/>
                </a:lnTo>
                <a:lnTo>
                  <a:pt x="11749" y="15958"/>
                </a:lnTo>
                <a:lnTo>
                  <a:pt x="11778" y="16054"/>
                </a:lnTo>
                <a:lnTo>
                  <a:pt x="11822" y="16155"/>
                </a:lnTo>
                <a:lnTo>
                  <a:pt x="11846" y="16228"/>
                </a:lnTo>
                <a:lnTo>
                  <a:pt x="11858" y="16281"/>
                </a:lnTo>
                <a:lnTo>
                  <a:pt x="11866" y="16363"/>
                </a:lnTo>
                <a:lnTo>
                  <a:pt x="11878" y="16435"/>
                </a:lnTo>
                <a:lnTo>
                  <a:pt x="11895" y="16483"/>
                </a:lnTo>
                <a:lnTo>
                  <a:pt x="11912" y="16493"/>
                </a:lnTo>
                <a:lnTo>
                  <a:pt x="11943" y="16488"/>
                </a:lnTo>
                <a:lnTo>
                  <a:pt x="11975" y="16517"/>
                </a:lnTo>
                <a:lnTo>
                  <a:pt x="11994" y="16565"/>
                </a:lnTo>
                <a:lnTo>
                  <a:pt x="11999" y="16623"/>
                </a:lnTo>
                <a:lnTo>
                  <a:pt x="11999" y="16700"/>
                </a:lnTo>
                <a:lnTo>
                  <a:pt x="12014" y="16797"/>
                </a:lnTo>
                <a:lnTo>
                  <a:pt x="12031" y="16884"/>
                </a:lnTo>
                <a:lnTo>
                  <a:pt x="12033" y="16937"/>
                </a:lnTo>
                <a:lnTo>
                  <a:pt x="12031" y="16985"/>
                </a:lnTo>
                <a:lnTo>
                  <a:pt x="12050" y="17057"/>
                </a:lnTo>
                <a:lnTo>
                  <a:pt x="12084" y="17149"/>
                </a:lnTo>
                <a:lnTo>
                  <a:pt x="12133" y="17260"/>
                </a:lnTo>
                <a:lnTo>
                  <a:pt x="12181" y="17371"/>
                </a:lnTo>
                <a:lnTo>
                  <a:pt x="12201" y="17443"/>
                </a:lnTo>
                <a:lnTo>
                  <a:pt x="12218" y="17515"/>
                </a:lnTo>
                <a:lnTo>
                  <a:pt x="12254" y="17646"/>
                </a:lnTo>
                <a:lnTo>
                  <a:pt x="12288" y="17776"/>
                </a:lnTo>
                <a:lnTo>
                  <a:pt x="12298" y="17858"/>
                </a:lnTo>
                <a:lnTo>
                  <a:pt x="12305" y="17925"/>
                </a:lnTo>
                <a:lnTo>
                  <a:pt x="12334" y="17916"/>
                </a:lnTo>
                <a:lnTo>
                  <a:pt x="12346" y="17925"/>
                </a:lnTo>
                <a:lnTo>
                  <a:pt x="12378" y="17969"/>
                </a:lnTo>
                <a:lnTo>
                  <a:pt x="12419" y="18041"/>
                </a:lnTo>
                <a:lnTo>
                  <a:pt x="12470" y="18133"/>
                </a:lnTo>
                <a:lnTo>
                  <a:pt x="12521" y="18234"/>
                </a:lnTo>
                <a:lnTo>
                  <a:pt x="12570" y="18335"/>
                </a:lnTo>
                <a:lnTo>
                  <a:pt x="12613" y="18432"/>
                </a:lnTo>
                <a:lnTo>
                  <a:pt x="12642" y="18514"/>
                </a:lnTo>
                <a:lnTo>
                  <a:pt x="12701" y="18649"/>
                </a:lnTo>
                <a:lnTo>
                  <a:pt x="12776" y="18784"/>
                </a:lnTo>
                <a:lnTo>
                  <a:pt x="12849" y="18919"/>
                </a:lnTo>
                <a:lnTo>
                  <a:pt x="12900" y="19034"/>
                </a:lnTo>
                <a:lnTo>
                  <a:pt x="12929" y="19107"/>
                </a:lnTo>
                <a:lnTo>
                  <a:pt x="12953" y="19141"/>
                </a:lnTo>
                <a:lnTo>
                  <a:pt x="12977" y="19160"/>
                </a:lnTo>
                <a:lnTo>
                  <a:pt x="13007" y="19213"/>
                </a:lnTo>
                <a:lnTo>
                  <a:pt x="13060" y="19309"/>
                </a:lnTo>
                <a:lnTo>
                  <a:pt x="13147" y="19440"/>
                </a:lnTo>
                <a:lnTo>
                  <a:pt x="13191" y="19502"/>
                </a:lnTo>
                <a:lnTo>
                  <a:pt x="13228" y="19560"/>
                </a:lnTo>
                <a:lnTo>
                  <a:pt x="13254" y="19613"/>
                </a:lnTo>
                <a:lnTo>
                  <a:pt x="13266" y="19647"/>
                </a:lnTo>
                <a:lnTo>
                  <a:pt x="13305" y="19700"/>
                </a:lnTo>
                <a:lnTo>
                  <a:pt x="13339" y="19719"/>
                </a:lnTo>
                <a:lnTo>
                  <a:pt x="13380" y="19763"/>
                </a:lnTo>
                <a:lnTo>
                  <a:pt x="13436" y="19840"/>
                </a:lnTo>
                <a:lnTo>
                  <a:pt x="13507" y="19922"/>
                </a:lnTo>
                <a:lnTo>
                  <a:pt x="13584" y="20013"/>
                </a:lnTo>
                <a:lnTo>
                  <a:pt x="13638" y="20081"/>
                </a:lnTo>
                <a:lnTo>
                  <a:pt x="13686" y="20144"/>
                </a:lnTo>
                <a:lnTo>
                  <a:pt x="13747" y="20230"/>
                </a:lnTo>
                <a:lnTo>
                  <a:pt x="13827" y="20341"/>
                </a:lnTo>
                <a:lnTo>
                  <a:pt x="13900" y="20414"/>
                </a:lnTo>
                <a:lnTo>
                  <a:pt x="13946" y="20462"/>
                </a:lnTo>
                <a:lnTo>
                  <a:pt x="13980" y="20515"/>
                </a:lnTo>
                <a:lnTo>
                  <a:pt x="14007" y="20549"/>
                </a:lnTo>
                <a:lnTo>
                  <a:pt x="14046" y="20592"/>
                </a:lnTo>
                <a:lnTo>
                  <a:pt x="14087" y="20635"/>
                </a:lnTo>
                <a:lnTo>
                  <a:pt x="14131" y="20679"/>
                </a:lnTo>
                <a:lnTo>
                  <a:pt x="14169" y="20713"/>
                </a:lnTo>
                <a:lnTo>
                  <a:pt x="14201" y="20742"/>
                </a:lnTo>
                <a:lnTo>
                  <a:pt x="14220" y="20751"/>
                </a:lnTo>
                <a:lnTo>
                  <a:pt x="14257" y="20771"/>
                </a:lnTo>
                <a:lnTo>
                  <a:pt x="14313" y="20814"/>
                </a:lnTo>
                <a:lnTo>
                  <a:pt x="14398" y="20886"/>
                </a:lnTo>
                <a:lnTo>
                  <a:pt x="14504" y="20963"/>
                </a:lnTo>
                <a:lnTo>
                  <a:pt x="14565" y="21002"/>
                </a:lnTo>
                <a:lnTo>
                  <a:pt x="14638" y="21050"/>
                </a:lnTo>
                <a:lnTo>
                  <a:pt x="14716" y="21103"/>
                </a:lnTo>
                <a:lnTo>
                  <a:pt x="14786" y="21156"/>
                </a:lnTo>
                <a:lnTo>
                  <a:pt x="14854" y="21200"/>
                </a:lnTo>
                <a:lnTo>
                  <a:pt x="14917" y="21238"/>
                </a:lnTo>
                <a:lnTo>
                  <a:pt x="14970" y="21272"/>
                </a:lnTo>
                <a:lnTo>
                  <a:pt x="15007" y="21291"/>
                </a:lnTo>
                <a:lnTo>
                  <a:pt x="15043" y="21306"/>
                </a:lnTo>
                <a:lnTo>
                  <a:pt x="15092" y="21325"/>
                </a:lnTo>
                <a:lnTo>
                  <a:pt x="15150" y="21354"/>
                </a:lnTo>
                <a:lnTo>
                  <a:pt x="15211" y="21378"/>
                </a:lnTo>
                <a:lnTo>
                  <a:pt x="15276" y="21407"/>
                </a:lnTo>
                <a:lnTo>
                  <a:pt x="15364" y="21436"/>
                </a:lnTo>
                <a:lnTo>
                  <a:pt x="15463" y="21465"/>
                </a:lnTo>
                <a:lnTo>
                  <a:pt x="15572" y="21494"/>
                </a:lnTo>
                <a:lnTo>
                  <a:pt x="15687" y="21523"/>
                </a:lnTo>
                <a:lnTo>
                  <a:pt x="15803" y="21547"/>
                </a:lnTo>
                <a:lnTo>
                  <a:pt x="15917" y="21571"/>
                </a:lnTo>
                <a:lnTo>
                  <a:pt x="16022" y="21586"/>
                </a:lnTo>
                <a:lnTo>
                  <a:pt x="16111" y="21595"/>
                </a:lnTo>
                <a:lnTo>
                  <a:pt x="16211" y="21600"/>
                </a:lnTo>
                <a:lnTo>
                  <a:pt x="16318" y="21600"/>
                </a:lnTo>
                <a:lnTo>
                  <a:pt x="16425" y="21595"/>
                </a:lnTo>
                <a:lnTo>
                  <a:pt x="16527" y="21590"/>
                </a:lnTo>
                <a:lnTo>
                  <a:pt x="16619" y="21581"/>
                </a:lnTo>
                <a:lnTo>
                  <a:pt x="16696" y="21571"/>
                </a:lnTo>
                <a:lnTo>
                  <a:pt x="16755" y="21557"/>
                </a:lnTo>
                <a:lnTo>
                  <a:pt x="16806" y="21542"/>
                </a:lnTo>
                <a:lnTo>
                  <a:pt x="16874" y="21523"/>
                </a:lnTo>
                <a:lnTo>
                  <a:pt x="16951" y="21504"/>
                </a:lnTo>
                <a:lnTo>
                  <a:pt x="17029" y="21484"/>
                </a:lnTo>
                <a:lnTo>
                  <a:pt x="17099" y="21465"/>
                </a:lnTo>
                <a:lnTo>
                  <a:pt x="17167" y="21446"/>
                </a:lnTo>
                <a:lnTo>
                  <a:pt x="17223" y="21431"/>
                </a:lnTo>
                <a:lnTo>
                  <a:pt x="17257" y="21417"/>
                </a:lnTo>
                <a:lnTo>
                  <a:pt x="17289" y="21397"/>
                </a:lnTo>
                <a:lnTo>
                  <a:pt x="17337" y="21378"/>
                </a:lnTo>
                <a:lnTo>
                  <a:pt x="17393" y="21349"/>
                </a:lnTo>
                <a:lnTo>
                  <a:pt x="17451" y="21325"/>
                </a:lnTo>
                <a:lnTo>
                  <a:pt x="17665" y="21224"/>
                </a:lnTo>
                <a:lnTo>
                  <a:pt x="17823" y="21118"/>
                </a:lnTo>
                <a:lnTo>
                  <a:pt x="17879" y="21079"/>
                </a:lnTo>
                <a:lnTo>
                  <a:pt x="17939" y="21050"/>
                </a:lnTo>
                <a:lnTo>
                  <a:pt x="17990" y="21021"/>
                </a:lnTo>
                <a:lnTo>
                  <a:pt x="18024" y="20978"/>
                </a:lnTo>
                <a:lnTo>
                  <a:pt x="18068" y="20925"/>
                </a:lnTo>
                <a:lnTo>
                  <a:pt x="18114" y="20901"/>
                </a:lnTo>
                <a:lnTo>
                  <a:pt x="18192" y="20838"/>
                </a:lnTo>
                <a:lnTo>
                  <a:pt x="18272" y="20775"/>
                </a:lnTo>
                <a:lnTo>
                  <a:pt x="18325" y="20751"/>
                </a:lnTo>
                <a:lnTo>
                  <a:pt x="18371" y="20727"/>
                </a:lnTo>
                <a:lnTo>
                  <a:pt x="18432" y="20674"/>
                </a:lnTo>
                <a:lnTo>
                  <a:pt x="18490" y="20607"/>
                </a:lnTo>
                <a:lnTo>
                  <a:pt x="18524" y="20549"/>
                </a:lnTo>
                <a:lnTo>
                  <a:pt x="18570" y="20505"/>
                </a:lnTo>
                <a:lnTo>
                  <a:pt x="18609" y="20476"/>
                </a:lnTo>
                <a:lnTo>
                  <a:pt x="18660" y="20418"/>
                </a:lnTo>
                <a:lnTo>
                  <a:pt x="18711" y="20356"/>
                </a:lnTo>
                <a:lnTo>
                  <a:pt x="18748" y="20327"/>
                </a:lnTo>
                <a:lnTo>
                  <a:pt x="18787" y="20293"/>
                </a:lnTo>
                <a:lnTo>
                  <a:pt x="18837" y="20206"/>
                </a:lnTo>
                <a:lnTo>
                  <a:pt x="18886" y="20119"/>
                </a:lnTo>
                <a:lnTo>
                  <a:pt x="18918" y="20086"/>
                </a:lnTo>
                <a:lnTo>
                  <a:pt x="18942" y="20062"/>
                </a:lnTo>
                <a:lnTo>
                  <a:pt x="18969" y="20013"/>
                </a:lnTo>
                <a:lnTo>
                  <a:pt x="19000" y="19970"/>
                </a:lnTo>
                <a:lnTo>
                  <a:pt x="19024" y="19960"/>
                </a:lnTo>
                <a:lnTo>
                  <a:pt x="19058" y="19941"/>
                </a:lnTo>
                <a:lnTo>
                  <a:pt x="19073" y="19912"/>
                </a:lnTo>
                <a:lnTo>
                  <a:pt x="19107" y="19859"/>
                </a:lnTo>
                <a:lnTo>
                  <a:pt x="19151" y="19787"/>
                </a:lnTo>
                <a:lnTo>
                  <a:pt x="19204" y="19710"/>
                </a:lnTo>
                <a:lnTo>
                  <a:pt x="19257" y="19628"/>
                </a:lnTo>
                <a:lnTo>
                  <a:pt x="19304" y="19555"/>
                </a:lnTo>
                <a:lnTo>
                  <a:pt x="19338" y="19497"/>
                </a:lnTo>
                <a:lnTo>
                  <a:pt x="19355" y="19464"/>
                </a:lnTo>
                <a:lnTo>
                  <a:pt x="19401" y="19420"/>
                </a:lnTo>
                <a:lnTo>
                  <a:pt x="19442" y="19367"/>
                </a:lnTo>
                <a:lnTo>
                  <a:pt x="19469" y="19314"/>
                </a:lnTo>
                <a:lnTo>
                  <a:pt x="19515" y="19256"/>
                </a:lnTo>
                <a:lnTo>
                  <a:pt x="19558" y="19203"/>
                </a:lnTo>
                <a:lnTo>
                  <a:pt x="19578" y="19160"/>
                </a:lnTo>
                <a:lnTo>
                  <a:pt x="19597" y="19102"/>
                </a:lnTo>
                <a:lnTo>
                  <a:pt x="19648" y="19010"/>
                </a:lnTo>
                <a:lnTo>
                  <a:pt x="19699" y="18909"/>
                </a:lnTo>
                <a:lnTo>
                  <a:pt x="19719" y="18842"/>
                </a:lnTo>
                <a:lnTo>
                  <a:pt x="19738" y="18788"/>
                </a:lnTo>
                <a:lnTo>
                  <a:pt x="19782" y="18731"/>
                </a:lnTo>
                <a:lnTo>
                  <a:pt x="19830" y="18673"/>
                </a:lnTo>
                <a:lnTo>
                  <a:pt x="19857" y="18615"/>
                </a:lnTo>
                <a:lnTo>
                  <a:pt x="19891" y="18528"/>
                </a:lnTo>
                <a:lnTo>
                  <a:pt x="19957" y="18403"/>
                </a:lnTo>
                <a:lnTo>
                  <a:pt x="20034" y="18253"/>
                </a:lnTo>
                <a:lnTo>
                  <a:pt x="20095" y="18104"/>
                </a:lnTo>
                <a:lnTo>
                  <a:pt x="20139" y="17993"/>
                </a:lnTo>
                <a:lnTo>
                  <a:pt x="20168" y="17949"/>
                </a:lnTo>
                <a:lnTo>
                  <a:pt x="20202" y="17916"/>
                </a:lnTo>
                <a:lnTo>
                  <a:pt x="20241" y="17843"/>
                </a:lnTo>
                <a:lnTo>
                  <a:pt x="20267" y="17756"/>
                </a:lnTo>
                <a:lnTo>
                  <a:pt x="20272" y="17689"/>
                </a:lnTo>
                <a:lnTo>
                  <a:pt x="20272" y="17626"/>
                </a:lnTo>
                <a:lnTo>
                  <a:pt x="20292" y="17578"/>
                </a:lnTo>
                <a:lnTo>
                  <a:pt x="20316" y="17525"/>
                </a:lnTo>
                <a:lnTo>
                  <a:pt x="20328" y="17467"/>
                </a:lnTo>
                <a:lnTo>
                  <a:pt x="20338" y="17404"/>
                </a:lnTo>
                <a:lnTo>
                  <a:pt x="20362" y="17332"/>
                </a:lnTo>
                <a:lnTo>
                  <a:pt x="20389" y="17279"/>
                </a:lnTo>
                <a:lnTo>
                  <a:pt x="20415" y="17255"/>
                </a:lnTo>
                <a:lnTo>
                  <a:pt x="20411" y="17212"/>
                </a:lnTo>
                <a:lnTo>
                  <a:pt x="20413" y="17139"/>
                </a:lnTo>
                <a:lnTo>
                  <a:pt x="20437" y="17076"/>
                </a:lnTo>
                <a:lnTo>
                  <a:pt x="20488" y="16975"/>
                </a:lnTo>
                <a:lnTo>
                  <a:pt x="20542" y="16845"/>
                </a:lnTo>
                <a:lnTo>
                  <a:pt x="20583" y="16724"/>
                </a:lnTo>
                <a:lnTo>
                  <a:pt x="20597" y="16647"/>
                </a:lnTo>
                <a:lnTo>
                  <a:pt x="20619" y="16599"/>
                </a:lnTo>
                <a:lnTo>
                  <a:pt x="20646" y="16580"/>
                </a:lnTo>
                <a:lnTo>
                  <a:pt x="20665" y="16527"/>
                </a:lnTo>
                <a:lnTo>
                  <a:pt x="20675" y="16464"/>
                </a:lnTo>
                <a:lnTo>
                  <a:pt x="20670" y="16401"/>
                </a:lnTo>
                <a:lnTo>
                  <a:pt x="20663" y="16305"/>
                </a:lnTo>
                <a:lnTo>
                  <a:pt x="20699" y="16266"/>
                </a:lnTo>
                <a:lnTo>
                  <a:pt x="20733" y="16218"/>
                </a:lnTo>
                <a:lnTo>
                  <a:pt x="20777" y="16107"/>
                </a:lnTo>
                <a:lnTo>
                  <a:pt x="20813" y="15982"/>
                </a:lnTo>
                <a:lnTo>
                  <a:pt x="20823" y="15900"/>
                </a:lnTo>
                <a:lnTo>
                  <a:pt x="20826" y="15861"/>
                </a:lnTo>
                <a:lnTo>
                  <a:pt x="20840" y="15789"/>
                </a:lnTo>
                <a:lnTo>
                  <a:pt x="20864" y="15697"/>
                </a:lnTo>
                <a:lnTo>
                  <a:pt x="20894" y="15596"/>
                </a:lnTo>
                <a:lnTo>
                  <a:pt x="20923" y="15495"/>
                </a:lnTo>
                <a:lnTo>
                  <a:pt x="20949" y="15413"/>
                </a:lnTo>
                <a:lnTo>
                  <a:pt x="20966" y="15350"/>
                </a:lnTo>
                <a:lnTo>
                  <a:pt x="20971" y="15316"/>
                </a:lnTo>
                <a:lnTo>
                  <a:pt x="20983" y="15244"/>
                </a:lnTo>
                <a:lnTo>
                  <a:pt x="21022" y="15075"/>
                </a:lnTo>
                <a:lnTo>
                  <a:pt x="21083" y="14815"/>
                </a:lnTo>
                <a:lnTo>
                  <a:pt x="21165" y="14463"/>
                </a:lnTo>
                <a:lnTo>
                  <a:pt x="21199" y="14323"/>
                </a:lnTo>
                <a:lnTo>
                  <a:pt x="21229" y="14202"/>
                </a:lnTo>
                <a:lnTo>
                  <a:pt x="21248" y="14120"/>
                </a:lnTo>
                <a:lnTo>
                  <a:pt x="21255" y="14082"/>
                </a:lnTo>
                <a:lnTo>
                  <a:pt x="21260" y="14043"/>
                </a:lnTo>
                <a:lnTo>
                  <a:pt x="21275" y="13971"/>
                </a:lnTo>
                <a:lnTo>
                  <a:pt x="21289" y="13894"/>
                </a:lnTo>
                <a:lnTo>
                  <a:pt x="21301" y="13831"/>
                </a:lnTo>
                <a:lnTo>
                  <a:pt x="21311" y="13759"/>
                </a:lnTo>
                <a:lnTo>
                  <a:pt x="21326" y="13643"/>
                </a:lnTo>
                <a:lnTo>
                  <a:pt x="21345" y="13498"/>
                </a:lnTo>
                <a:lnTo>
                  <a:pt x="21372" y="13320"/>
                </a:lnTo>
                <a:lnTo>
                  <a:pt x="21403" y="13117"/>
                </a:lnTo>
                <a:lnTo>
                  <a:pt x="21437" y="12910"/>
                </a:lnTo>
                <a:lnTo>
                  <a:pt x="21476" y="12640"/>
                </a:lnTo>
                <a:lnTo>
                  <a:pt x="21513" y="12326"/>
                </a:lnTo>
                <a:lnTo>
                  <a:pt x="21539" y="12003"/>
                </a:lnTo>
                <a:lnTo>
                  <a:pt x="21556" y="11704"/>
                </a:lnTo>
                <a:lnTo>
                  <a:pt x="21556" y="11584"/>
                </a:lnTo>
                <a:lnTo>
                  <a:pt x="21564" y="11429"/>
                </a:lnTo>
                <a:lnTo>
                  <a:pt x="21568" y="11343"/>
                </a:lnTo>
                <a:lnTo>
                  <a:pt x="21571" y="11299"/>
                </a:lnTo>
                <a:lnTo>
                  <a:pt x="21581" y="11077"/>
                </a:lnTo>
                <a:lnTo>
                  <a:pt x="21588" y="10880"/>
                </a:lnTo>
                <a:lnTo>
                  <a:pt x="21600" y="10508"/>
                </a:lnTo>
                <a:lnTo>
                  <a:pt x="21598" y="10175"/>
                </a:lnTo>
                <a:lnTo>
                  <a:pt x="21583" y="9896"/>
                </a:lnTo>
                <a:lnTo>
                  <a:pt x="21559" y="9688"/>
                </a:lnTo>
                <a:lnTo>
                  <a:pt x="21554" y="9587"/>
                </a:lnTo>
                <a:lnTo>
                  <a:pt x="21554" y="9418"/>
                </a:lnTo>
                <a:lnTo>
                  <a:pt x="21549" y="9259"/>
                </a:lnTo>
                <a:lnTo>
                  <a:pt x="21539" y="9182"/>
                </a:lnTo>
                <a:lnTo>
                  <a:pt x="21527" y="9139"/>
                </a:lnTo>
                <a:lnTo>
                  <a:pt x="21530" y="9057"/>
                </a:lnTo>
                <a:lnTo>
                  <a:pt x="21534" y="8965"/>
                </a:lnTo>
                <a:lnTo>
                  <a:pt x="21527" y="8893"/>
                </a:lnTo>
                <a:lnTo>
                  <a:pt x="21515" y="8820"/>
                </a:lnTo>
                <a:lnTo>
                  <a:pt x="21505" y="8738"/>
                </a:lnTo>
                <a:lnTo>
                  <a:pt x="21500" y="8671"/>
                </a:lnTo>
                <a:lnTo>
                  <a:pt x="21488" y="8560"/>
                </a:lnTo>
                <a:lnTo>
                  <a:pt x="21474" y="8410"/>
                </a:lnTo>
                <a:lnTo>
                  <a:pt x="21457" y="8251"/>
                </a:lnTo>
                <a:lnTo>
                  <a:pt x="21440" y="8087"/>
                </a:lnTo>
                <a:lnTo>
                  <a:pt x="21423" y="7938"/>
                </a:lnTo>
                <a:lnTo>
                  <a:pt x="21411" y="7817"/>
                </a:lnTo>
                <a:lnTo>
                  <a:pt x="21403" y="7750"/>
                </a:lnTo>
                <a:lnTo>
                  <a:pt x="21394" y="7663"/>
                </a:lnTo>
                <a:lnTo>
                  <a:pt x="21379" y="7610"/>
                </a:lnTo>
                <a:lnTo>
                  <a:pt x="21365" y="7557"/>
                </a:lnTo>
                <a:lnTo>
                  <a:pt x="21360" y="7485"/>
                </a:lnTo>
                <a:lnTo>
                  <a:pt x="21352" y="7393"/>
                </a:lnTo>
                <a:lnTo>
                  <a:pt x="21333" y="7296"/>
                </a:lnTo>
                <a:lnTo>
                  <a:pt x="21316" y="7205"/>
                </a:lnTo>
                <a:lnTo>
                  <a:pt x="21306" y="7123"/>
                </a:lnTo>
                <a:lnTo>
                  <a:pt x="21294" y="7026"/>
                </a:lnTo>
                <a:lnTo>
                  <a:pt x="21263" y="6896"/>
                </a:lnTo>
                <a:lnTo>
                  <a:pt x="21231" y="6780"/>
                </a:lnTo>
                <a:lnTo>
                  <a:pt x="21226" y="6723"/>
                </a:lnTo>
                <a:lnTo>
                  <a:pt x="21216" y="6655"/>
                </a:lnTo>
                <a:lnTo>
                  <a:pt x="21207" y="6621"/>
                </a:lnTo>
                <a:lnTo>
                  <a:pt x="21214" y="6592"/>
                </a:lnTo>
                <a:lnTo>
                  <a:pt x="21202" y="6554"/>
                </a:lnTo>
                <a:lnTo>
                  <a:pt x="21192" y="6501"/>
                </a:lnTo>
                <a:lnTo>
                  <a:pt x="21187" y="6457"/>
                </a:lnTo>
                <a:lnTo>
                  <a:pt x="21161" y="6351"/>
                </a:lnTo>
                <a:lnTo>
                  <a:pt x="21131" y="6221"/>
                </a:lnTo>
                <a:lnTo>
                  <a:pt x="21122" y="6115"/>
                </a:lnTo>
                <a:lnTo>
                  <a:pt x="21117" y="6038"/>
                </a:lnTo>
                <a:lnTo>
                  <a:pt x="21102" y="5975"/>
                </a:lnTo>
                <a:lnTo>
                  <a:pt x="21078" y="5903"/>
                </a:lnTo>
                <a:lnTo>
                  <a:pt x="21051" y="5801"/>
                </a:lnTo>
                <a:lnTo>
                  <a:pt x="21022" y="5691"/>
                </a:lnTo>
                <a:lnTo>
                  <a:pt x="20993" y="5589"/>
                </a:lnTo>
                <a:lnTo>
                  <a:pt x="20928" y="5392"/>
                </a:lnTo>
                <a:lnTo>
                  <a:pt x="20881" y="5257"/>
                </a:lnTo>
                <a:lnTo>
                  <a:pt x="20850" y="5155"/>
                </a:lnTo>
                <a:lnTo>
                  <a:pt x="20818" y="5059"/>
                </a:lnTo>
                <a:lnTo>
                  <a:pt x="20775" y="4914"/>
                </a:lnTo>
                <a:lnTo>
                  <a:pt x="20736" y="4779"/>
                </a:lnTo>
                <a:lnTo>
                  <a:pt x="20709" y="4687"/>
                </a:lnTo>
                <a:lnTo>
                  <a:pt x="20687" y="4649"/>
                </a:lnTo>
                <a:lnTo>
                  <a:pt x="20663" y="4591"/>
                </a:lnTo>
                <a:lnTo>
                  <a:pt x="20627" y="4456"/>
                </a:lnTo>
                <a:lnTo>
                  <a:pt x="20590" y="4316"/>
                </a:lnTo>
                <a:lnTo>
                  <a:pt x="20568" y="4263"/>
                </a:lnTo>
                <a:lnTo>
                  <a:pt x="20554" y="4239"/>
                </a:lnTo>
                <a:lnTo>
                  <a:pt x="20525" y="4176"/>
                </a:lnTo>
                <a:lnTo>
                  <a:pt x="20488" y="4080"/>
                </a:lnTo>
                <a:lnTo>
                  <a:pt x="20445" y="3969"/>
                </a:lnTo>
                <a:lnTo>
                  <a:pt x="20396" y="3839"/>
                </a:lnTo>
                <a:lnTo>
                  <a:pt x="20343" y="3709"/>
                </a:lnTo>
                <a:lnTo>
                  <a:pt x="20289" y="3593"/>
                </a:lnTo>
                <a:lnTo>
                  <a:pt x="20245" y="3506"/>
                </a:lnTo>
                <a:lnTo>
                  <a:pt x="20175" y="3356"/>
                </a:lnTo>
                <a:lnTo>
                  <a:pt x="20131" y="3236"/>
                </a:lnTo>
                <a:lnTo>
                  <a:pt x="20097" y="3149"/>
                </a:lnTo>
                <a:lnTo>
                  <a:pt x="20049" y="3072"/>
                </a:lnTo>
                <a:lnTo>
                  <a:pt x="20010" y="3014"/>
                </a:lnTo>
                <a:lnTo>
                  <a:pt x="19993" y="2975"/>
                </a:lnTo>
                <a:lnTo>
                  <a:pt x="19978" y="2913"/>
                </a:lnTo>
                <a:lnTo>
                  <a:pt x="19942" y="2831"/>
                </a:lnTo>
                <a:lnTo>
                  <a:pt x="19896" y="2749"/>
                </a:lnTo>
                <a:lnTo>
                  <a:pt x="19855" y="2696"/>
                </a:lnTo>
                <a:lnTo>
                  <a:pt x="19818" y="2648"/>
                </a:lnTo>
                <a:lnTo>
                  <a:pt x="19796" y="2599"/>
                </a:lnTo>
                <a:lnTo>
                  <a:pt x="19758" y="2527"/>
                </a:lnTo>
                <a:lnTo>
                  <a:pt x="19682" y="2421"/>
                </a:lnTo>
                <a:lnTo>
                  <a:pt x="19609" y="2324"/>
                </a:lnTo>
                <a:lnTo>
                  <a:pt x="19578" y="2267"/>
                </a:lnTo>
                <a:lnTo>
                  <a:pt x="19558" y="2228"/>
                </a:lnTo>
                <a:lnTo>
                  <a:pt x="19515" y="2175"/>
                </a:lnTo>
                <a:lnTo>
                  <a:pt x="19461" y="2112"/>
                </a:lnTo>
                <a:lnTo>
                  <a:pt x="19423" y="2045"/>
                </a:lnTo>
                <a:lnTo>
                  <a:pt x="19384" y="1972"/>
                </a:lnTo>
                <a:lnTo>
                  <a:pt x="19330" y="1900"/>
                </a:lnTo>
                <a:lnTo>
                  <a:pt x="19267" y="1823"/>
                </a:lnTo>
                <a:lnTo>
                  <a:pt x="19199" y="1722"/>
                </a:lnTo>
                <a:lnTo>
                  <a:pt x="19143" y="1644"/>
                </a:lnTo>
                <a:lnTo>
                  <a:pt x="19078" y="1562"/>
                </a:lnTo>
                <a:lnTo>
                  <a:pt x="18990" y="1471"/>
                </a:lnTo>
                <a:lnTo>
                  <a:pt x="18864" y="1345"/>
                </a:lnTo>
                <a:lnTo>
                  <a:pt x="18726" y="1215"/>
                </a:lnTo>
                <a:lnTo>
                  <a:pt x="18604" y="1109"/>
                </a:lnTo>
                <a:lnTo>
                  <a:pt x="18507" y="1032"/>
                </a:lnTo>
                <a:lnTo>
                  <a:pt x="18449" y="1003"/>
                </a:lnTo>
                <a:lnTo>
                  <a:pt x="18418" y="979"/>
                </a:lnTo>
                <a:lnTo>
                  <a:pt x="18405" y="936"/>
                </a:lnTo>
                <a:lnTo>
                  <a:pt x="18374" y="878"/>
                </a:lnTo>
                <a:lnTo>
                  <a:pt x="18282" y="805"/>
                </a:lnTo>
                <a:lnTo>
                  <a:pt x="18182" y="738"/>
                </a:lnTo>
                <a:lnTo>
                  <a:pt x="18121" y="694"/>
                </a:lnTo>
                <a:lnTo>
                  <a:pt x="18061" y="646"/>
                </a:lnTo>
                <a:lnTo>
                  <a:pt x="17964" y="588"/>
                </a:lnTo>
                <a:lnTo>
                  <a:pt x="17864" y="535"/>
                </a:lnTo>
                <a:lnTo>
                  <a:pt x="17784" y="487"/>
                </a:lnTo>
                <a:lnTo>
                  <a:pt x="17723" y="448"/>
                </a:lnTo>
                <a:lnTo>
                  <a:pt x="17675" y="420"/>
                </a:lnTo>
                <a:lnTo>
                  <a:pt x="17638" y="391"/>
                </a:lnTo>
                <a:lnTo>
                  <a:pt x="17614" y="367"/>
                </a:lnTo>
                <a:lnTo>
                  <a:pt x="17585" y="318"/>
                </a:lnTo>
                <a:lnTo>
                  <a:pt x="17551" y="265"/>
                </a:lnTo>
                <a:lnTo>
                  <a:pt x="17510" y="231"/>
                </a:lnTo>
                <a:lnTo>
                  <a:pt x="17478" y="227"/>
                </a:lnTo>
                <a:lnTo>
                  <a:pt x="17471" y="256"/>
                </a:lnTo>
                <a:lnTo>
                  <a:pt x="17473" y="299"/>
                </a:lnTo>
                <a:lnTo>
                  <a:pt x="17456" y="323"/>
                </a:lnTo>
                <a:lnTo>
                  <a:pt x="17425" y="318"/>
                </a:lnTo>
                <a:lnTo>
                  <a:pt x="17379" y="289"/>
                </a:lnTo>
                <a:lnTo>
                  <a:pt x="17313" y="251"/>
                </a:lnTo>
                <a:lnTo>
                  <a:pt x="17247" y="236"/>
                </a:lnTo>
                <a:lnTo>
                  <a:pt x="17175" y="227"/>
                </a:lnTo>
                <a:lnTo>
                  <a:pt x="17090" y="198"/>
                </a:lnTo>
                <a:lnTo>
                  <a:pt x="17010" y="164"/>
                </a:lnTo>
                <a:lnTo>
                  <a:pt x="16954" y="125"/>
                </a:lnTo>
                <a:lnTo>
                  <a:pt x="16891" y="106"/>
                </a:lnTo>
                <a:lnTo>
                  <a:pt x="16784" y="111"/>
                </a:lnTo>
                <a:lnTo>
                  <a:pt x="16687" y="121"/>
                </a:lnTo>
                <a:lnTo>
                  <a:pt x="16643" y="106"/>
                </a:lnTo>
                <a:lnTo>
                  <a:pt x="16628" y="92"/>
                </a:lnTo>
                <a:lnTo>
                  <a:pt x="16594" y="82"/>
                </a:lnTo>
                <a:lnTo>
                  <a:pt x="16543" y="77"/>
                </a:lnTo>
                <a:lnTo>
                  <a:pt x="16480" y="72"/>
                </a:lnTo>
                <a:lnTo>
                  <a:pt x="16405" y="72"/>
                </a:lnTo>
                <a:close/>
                <a:moveTo>
                  <a:pt x="9538" y="16970"/>
                </a:moveTo>
                <a:lnTo>
                  <a:pt x="9518" y="17023"/>
                </a:lnTo>
                <a:lnTo>
                  <a:pt x="9538" y="17072"/>
                </a:lnTo>
                <a:lnTo>
                  <a:pt x="9555" y="17023"/>
                </a:lnTo>
                <a:lnTo>
                  <a:pt x="9538" y="16970"/>
                </a:lnTo>
                <a:close/>
              </a:path>
            </a:pathLst>
          </a:custGeom>
          <a:ln w="12700">
            <a:miter lim="400000"/>
          </a:ln>
          <a:effectLst>
            <a:reflection stA="50000" endPos="40000" dir="5400000" sy="-100000" algn="bl" rotWithShape="0"/>
          </a:effec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Wozu Jesus kam"/>
          <p:cNvSpPr txBox="1">
            <a:spLocks noGrp="1"/>
          </p:cNvSpPr>
          <p:nvPr>
            <p:ph type="title"/>
          </p:nvPr>
        </p:nvSpPr>
        <p:spPr>
          <a:prstGeom prst="rect">
            <a:avLst/>
          </a:prstGeom>
        </p:spPr>
        <p:txBody>
          <a:bodyPr/>
          <a:lstStyle/>
          <a:p>
            <a:r>
              <a:t>Wozu Jesus kam</a:t>
            </a:r>
          </a:p>
        </p:txBody>
      </p:sp>
      <p:pic>
        <p:nvPicPr>
          <p:cNvPr id="728" name="Stations-11-remember-large.jpg" descr="Stations-11-remember-large.jpg"/>
          <p:cNvPicPr>
            <a:picLocks noGrp="1"/>
          </p:cNvPicPr>
          <p:nvPr>
            <p:ph type="pic" idx="13"/>
          </p:nvPr>
        </p:nvPicPr>
        <p:blipFill>
          <a:blip r:embed="rId2"/>
          <a:srcRect l="7005" t="11269" r="7005" b="38318"/>
          <a:stretch>
            <a:fillRect/>
          </a:stretch>
        </p:blipFill>
        <p:spPr>
          <a:xfrm>
            <a:off x="1997213" y="2088281"/>
            <a:ext cx="5695313" cy="2562891"/>
          </a:xfrm>
          <a:prstGeom prst="rect">
            <a:avLst/>
          </a:prstGeom>
        </p:spPr>
      </p:pic>
      <p:sp>
        <p:nvSpPr>
          <p:cNvPr id="729"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 name="Gnade ist erforderlich"/>
          <p:cNvSpPr txBox="1">
            <a:spLocks noGrp="1"/>
          </p:cNvSpPr>
          <p:nvPr>
            <p:ph type="body" idx="1"/>
          </p:nvPr>
        </p:nvSpPr>
        <p:spPr>
          <a:xfrm>
            <a:off x="1111177" y="1665634"/>
            <a:ext cx="6854472" cy="3212084"/>
          </a:xfrm>
          <a:prstGeom prst="rect">
            <a:avLst/>
          </a:prstGeom>
        </p:spPr>
        <p:txBody>
          <a:bodyPr/>
          <a:lstStyle>
            <a:lvl1pPr marL="360000" indent="-360000">
              <a:buSzPct val="100000"/>
              <a:buChar char="‣"/>
              <a:defRPr b="1">
                <a:solidFill>
                  <a:srgbClr val="021EAA"/>
                </a:solidFill>
                <a:latin typeface="+mn-lt"/>
                <a:ea typeface="+mn-ea"/>
                <a:cs typeface="+mn-cs"/>
                <a:sym typeface="DIN Light"/>
              </a:defRPr>
            </a:lvl1pPr>
          </a:lstStyle>
          <a:p>
            <a:r>
              <a:rPr sz="1800" dirty="0" err="1"/>
              <a:t>Gnade</a:t>
            </a:r>
            <a:r>
              <a:rPr sz="1800" dirty="0"/>
              <a:t> </a:t>
            </a:r>
            <a:r>
              <a:rPr sz="1800" dirty="0" err="1"/>
              <a:t>ist</a:t>
            </a:r>
            <a:r>
              <a:rPr sz="1800" dirty="0"/>
              <a:t> </a:t>
            </a:r>
            <a:r>
              <a:rPr sz="1800" dirty="0" err="1"/>
              <a:t>erforderlich</a:t>
            </a:r>
            <a:endParaRPr sz="1800" dirty="0"/>
          </a:p>
        </p:txBody>
      </p:sp>
      <p:sp>
        <p:nvSpPr>
          <p:cNvPr id="1514" name="Die Notwendigkeit der Vergebung…"/>
          <p:cNvSpPr txBox="1">
            <a:spLocks noGrp="1"/>
          </p:cNvSpPr>
          <p:nvPr>
            <p:ph type="title"/>
          </p:nvPr>
        </p:nvSpPr>
        <p:spPr>
          <a:xfrm>
            <a:off x="1022816" y="601130"/>
            <a:ext cx="7536722" cy="949219"/>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Erkenne</a:t>
            </a:r>
            <a:r>
              <a:rPr dirty="0"/>
              <a:t> das </a:t>
            </a:r>
            <a:r>
              <a:rPr dirty="0" err="1"/>
              <a:t>Ausma</a:t>
            </a:r>
            <a:r>
              <a:rPr lang="de-CH" dirty="0" err="1"/>
              <a:t>ss</a:t>
            </a:r>
            <a:r>
              <a:rPr dirty="0"/>
              <a:t> </a:t>
            </a:r>
            <a:r>
              <a:rPr dirty="0" err="1"/>
              <a:t>deiner</a:t>
            </a:r>
            <a:r>
              <a:rPr dirty="0"/>
              <a:t> </a:t>
            </a:r>
            <a:r>
              <a:rPr dirty="0" err="1"/>
              <a:t>eigenen</a:t>
            </a:r>
            <a:r>
              <a:rPr dirty="0"/>
              <a:t> </a:t>
            </a:r>
            <a:r>
              <a:rPr dirty="0" err="1"/>
              <a:t>Schuld</a:t>
            </a:r>
            <a:endParaRPr dirty="0"/>
          </a:p>
        </p:txBody>
      </p:sp>
      <p:sp>
        <p:nvSpPr>
          <p:cNvPr id="151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180</a:t>
            </a:fld>
            <a:endParaRPr/>
          </a:p>
        </p:txBody>
      </p:sp>
      <p:sp>
        <p:nvSpPr>
          <p:cNvPr id="1516" name="„Doch der Mann fiel vor ihm nieder und bat ihn: Herr, hab doch Geduld mit mir, ich werde auch alles bezahlen. Da hatte der König Mitleid mit ihm, ließ ihn frei und erließ ihm seine Schulden.“         Matthäus 18,26-27 NLB"/>
          <p:cNvSpPr txBox="1"/>
          <p:nvPr/>
        </p:nvSpPr>
        <p:spPr>
          <a:xfrm>
            <a:off x="1564849" y="2253006"/>
            <a:ext cx="6617617" cy="2545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lvl="4">
              <a:lnSpc>
                <a:spcPct val="110000"/>
              </a:lnSpc>
              <a:spcBef>
                <a:spcPts val="1582"/>
              </a:spcBef>
              <a:defRPr sz="3000" b="0">
                <a:solidFill>
                  <a:srgbClr val="6CB200"/>
                </a:solidFill>
                <a:latin typeface="DIN"/>
                <a:ea typeface="DIN"/>
                <a:cs typeface="DIN"/>
                <a:sym typeface="DIN"/>
              </a:defRPr>
            </a:pPr>
            <a:r>
              <a:rPr sz="1800" dirty="0"/>
              <a:t>„</a:t>
            </a:r>
            <a:r>
              <a:rPr sz="1800" dirty="0" err="1"/>
              <a:t>Doch</a:t>
            </a:r>
            <a:r>
              <a:rPr sz="1800" dirty="0"/>
              <a:t> der Mann </a:t>
            </a:r>
            <a:r>
              <a:rPr sz="1800" dirty="0" err="1"/>
              <a:t>fiel</a:t>
            </a:r>
            <a:r>
              <a:rPr sz="1800" dirty="0"/>
              <a:t> </a:t>
            </a:r>
            <a:r>
              <a:rPr sz="1800" dirty="0" err="1"/>
              <a:t>vor</a:t>
            </a:r>
            <a:r>
              <a:rPr sz="1800" dirty="0"/>
              <a:t> </a:t>
            </a:r>
            <a:r>
              <a:rPr sz="1800" dirty="0" err="1"/>
              <a:t>ihm</a:t>
            </a:r>
            <a:r>
              <a:rPr sz="1800" dirty="0"/>
              <a:t> </a:t>
            </a:r>
            <a:r>
              <a:rPr sz="1800" dirty="0" err="1"/>
              <a:t>nieder</a:t>
            </a:r>
            <a:r>
              <a:rPr sz="1800" dirty="0"/>
              <a:t> und bat </a:t>
            </a:r>
            <a:r>
              <a:rPr sz="1800" dirty="0" err="1"/>
              <a:t>ihn</a:t>
            </a:r>
            <a:r>
              <a:rPr sz="1800" dirty="0"/>
              <a:t>: Herr, </a:t>
            </a:r>
            <a:r>
              <a:rPr sz="1800" dirty="0" err="1"/>
              <a:t>hab</a:t>
            </a:r>
            <a:r>
              <a:rPr sz="1800" dirty="0"/>
              <a:t> </a:t>
            </a:r>
            <a:r>
              <a:rPr sz="1800" dirty="0" err="1"/>
              <a:t>doch</a:t>
            </a:r>
            <a:r>
              <a:rPr sz="1800" dirty="0"/>
              <a:t> Geduld </a:t>
            </a:r>
            <a:r>
              <a:rPr sz="1800" dirty="0" err="1"/>
              <a:t>mit</a:t>
            </a:r>
            <a:r>
              <a:rPr sz="1800" dirty="0"/>
              <a:t> mir, ich </a:t>
            </a:r>
            <a:r>
              <a:rPr sz="1800" dirty="0" err="1"/>
              <a:t>werde</a:t>
            </a:r>
            <a:r>
              <a:rPr sz="1800" dirty="0"/>
              <a:t> </a:t>
            </a:r>
            <a:r>
              <a:rPr sz="1800" dirty="0" err="1"/>
              <a:t>auch</a:t>
            </a:r>
            <a:r>
              <a:rPr sz="1800" dirty="0"/>
              <a:t> </a:t>
            </a:r>
            <a:r>
              <a:rPr sz="1800" dirty="0" err="1"/>
              <a:t>alles</a:t>
            </a:r>
            <a:r>
              <a:rPr sz="1800" dirty="0"/>
              <a:t> </a:t>
            </a:r>
            <a:r>
              <a:rPr sz="1800" dirty="0" err="1"/>
              <a:t>bezahlen</a:t>
            </a:r>
            <a:r>
              <a:rPr sz="1800" dirty="0"/>
              <a:t>. Da </a:t>
            </a:r>
            <a:r>
              <a:rPr sz="1800" dirty="0" err="1"/>
              <a:t>hatte</a:t>
            </a:r>
            <a:r>
              <a:rPr sz="1800" dirty="0"/>
              <a:t> der König </a:t>
            </a:r>
            <a:r>
              <a:rPr sz="1800" dirty="0" err="1"/>
              <a:t>Mitleid</a:t>
            </a:r>
            <a:r>
              <a:rPr sz="1800" dirty="0"/>
              <a:t> </a:t>
            </a:r>
            <a:r>
              <a:rPr sz="1800" dirty="0" err="1"/>
              <a:t>mit</a:t>
            </a:r>
            <a:r>
              <a:rPr sz="1800" dirty="0"/>
              <a:t> </a:t>
            </a:r>
            <a:r>
              <a:rPr sz="1800" dirty="0" err="1"/>
              <a:t>ihm</a:t>
            </a:r>
            <a:r>
              <a:rPr sz="1800" dirty="0"/>
              <a:t>, lie</a:t>
            </a:r>
            <a:r>
              <a:rPr lang="de-CH" sz="1800" dirty="0" err="1"/>
              <a:t>ss</a:t>
            </a:r>
            <a:r>
              <a:rPr sz="1800" dirty="0"/>
              <a:t> </a:t>
            </a:r>
            <a:r>
              <a:rPr sz="1800" dirty="0" err="1"/>
              <a:t>ihn</a:t>
            </a:r>
            <a:r>
              <a:rPr sz="1800" dirty="0"/>
              <a:t> </a:t>
            </a:r>
            <a:r>
              <a:rPr sz="1800" dirty="0" err="1"/>
              <a:t>frei</a:t>
            </a:r>
            <a:r>
              <a:rPr sz="1800" dirty="0"/>
              <a:t> und </a:t>
            </a:r>
            <a:r>
              <a:rPr sz="1800" dirty="0" err="1"/>
              <a:t>erlie</a:t>
            </a:r>
            <a:r>
              <a:rPr lang="de-CH" sz="1800" dirty="0" err="1"/>
              <a:t>ss</a:t>
            </a:r>
            <a:r>
              <a:rPr sz="1800" dirty="0"/>
              <a:t> </a:t>
            </a:r>
            <a:r>
              <a:rPr sz="1800" dirty="0" err="1"/>
              <a:t>ihm</a:t>
            </a:r>
            <a:r>
              <a:rPr sz="1800" dirty="0"/>
              <a:t> seine </a:t>
            </a:r>
            <a:r>
              <a:rPr sz="1800" dirty="0" err="1"/>
              <a:t>Schulden</a:t>
            </a:r>
            <a:r>
              <a:rPr sz="1800" dirty="0"/>
              <a:t>.“</a:t>
            </a:r>
            <a:r>
              <a:rPr sz="1400" dirty="0"/>
              <a:t>									</a:t>
            </a:r>
            <a:endParaRPr lang="de-CH" sz="1400" dirty="0"/>
          </a:p>
          <a:p>
            <a:pPr lvl="4">
              <a:lnSpc>
                <a:spcPct val="110000"/>
              </a:lnSpc>
              <a:spcBef>
                <a:spcPts val="1582"/>
              </a:spcBef>
              <a:defRPr sz="3000" b="0">
                <a:solidFill>
                  <a:srgbClr val="6CB200"/>
                </a:solidFill>
                <a:latin typeface="DIN"/>
                <a:ea typeface="DIN"/>
                <a:cs typeface="DIN"/>
                <a:sym typeface="DIN"/>
              </a:defRPr>
            </a:pPr>
            <a:r>
              <a:rPr lang="de-CH" sz="1400" dirty="0"/>
              <a:t>												</a:t>
            </a:r>
            <a:r>
              <a:rPr sz="1400" dirty="0" err="1"/>
              <a:t>Matthäus</a:t>
            </a:r>
            <a:r>
              <a:rPr sz="1400" dirty="0"/>
              <a:t> 18,26-27 NLB</a:t>
            </a:r>
          </a:p>
        </p:txBody>
      </p:sp>
    </p:spTree>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RECHT…"/>
          <p:cNvSpPr txBox="1">
            <a:spLocks noGrp="1"/>
          </p:cNvSpPr>
          <p:nvPr>
            <p:ph type="body" idx="1"/>
          </p:nvPr>
        </p:nvSpPr>
        <p:spPr>
          <a:xfrm>
            <a:off x="473382" y="1376367"/>
            <a:ext cx="8267307" cy="3132422"/>
          </a:xfrm>
          <a:prstGeom prst="rect">
            <a:avLst/>
          </a:prstGeom>
        </p:spPr>
        <p:txBody>
          <a:bodyPr/>
          <a:lstStyle/>
          <a:p>
            <a:pPr algn="ctr">
              <a:spcBef>
                <a:spcPts val="0"/>
              </a:spcBef>
            </a:pPr>
            <a:r>
              <a:rPr sz="1898" b="1" dirty="0">
                <a:latin typeface="+mn-lt"/>
                <a:ea typeface="+mn-ea"/>
                <a:cs typeface="+mn-cs"/>
                <a:sym typeface="DIN Light"/>
              </a:rPr>
              <a:t>R</a:t>
            </a:r>
            <a:r>
              <a:rPr lang="de-CH" sz="1898" b="1" dirty="0">
                <a:latin typeface="+mn-lt"/>
                <a:ea typeface="+mn-ea"/>
                <a:cs typeface="+mn-cs"/>
                <a:sym typeface="DIN Light"/>
              </a:rPr>
              <a:t>echt</a:t>
            </a:r>
            <a:r>
              <a:rPr dirty="0"/>
              <a:t> </a:t>
            </a:r>
          </a:p>
          <a:p>
            <a:pPr algn="ctr">
              <a:spcBef>
                <a:spcPts val="0"/>
              </a:spcBef>
            </a:pPr>
            <a:r>
              <a:rPr dirty="0"/>
              <a:t>…</a:t>
            </a:r>
            <a:r>
              <a:rPr dirty="0" err="1"/>
              <a:t>ist</a:t>
            </a:r>
            <a:r>
              <a:rPr dirty="0"/>
              <a:t>, den Menschen </a:t>
            </a:r>
            <a:r>
              <a:rPr dirty="0" err="1"/>
              <a:t>zu</a:t>
            </a:r>
            <a:r>
              <a:rPr dirty="0"/>
              <a:t> </a:t>
            </a:r>
            <a:r>
              <a:rPr dirty="0" err="1"/>
              <a:t>geben</a:t>
            </a:r>
            <a:r>
              <a:rPr dirty="0"/>
              <a:t>, was </a:t>
            </a:r>
            <a:r>
              <a:rPr dirty="0" err="1"/>
              <a:t>sie</a:t>
            </a:r>
            <a:r>
              <a:rPr dirty="0"/>
              <a:t> </a:t>
            </a:r>
            <a:r>
              <a:rPr dirty="0" err="1"/>
              <a:t>verdienen</a:t>
            </a:r>
            <a:r>
              <a:rPr dirty="0"/>
              <a:t>.</a:t>
            </a:r>
            <a:endParaRPr lang="de-CH" dirty="0"/>
          </a:p>
          <a:p>
            <a:pPr algn="ctr">
              <a:spcBef>
                <a:spcPts val="0"/>
              </a:spcBef>
            </a:pPr>
            <a:endParaRPr dirty="0"/>
          </a:p>
          <a:p>
            <a:pPr algn="ctr">
              <a:spcBef>
                <a:spcPts val="0"/>
              </a:spcBef>
              <a:defRPr sz="3600" b="1">
                <a:latin typeface="+mn-lt"/>
                <a:ea typeface="+mn-ea"/>
                <a:cs typeface="+mn-cs"/>
                <a:sym typeface="DIN Light"/>
              </a:defRPr>
            </a:pPr>
            <a:r>
              <a:rPr sz="2800" dirty="0" err="1"/>
              <a:t>Barmherzigkeit</a:t>
            </a:r>
            <a:endParaRPr sz="2800" dirty="0"/>
          </a:p>
          <a:p>
            <a:pPr algn="ctr">
              <a:spcBef>
                <a:spcPts val="0"/>
              </a:spcBef>
            </a:pPr>
            <a:r>
              <a:rPr b="1" dirty="0"/>
              <a:t>…</a:t>
            </a:r>
            <a:r>
              <a:rPr b="1" dirty="0" err="1"/>
              <a:t>ist</a:t>
            </a:r>
            <a:r>
              <a:rPr b="1" dirty="0"/>
              <a:t>, den Menschen </a:t>
            </a:r>
            <a:r>
              <a:rPr b="1" dirty="0" err="1"/>
              <a:t>nicht</a:t>
            </a:r>
            <a:r>
              <a:rPr b="1" dirty="0"/>
              <a:t> </a:t>
            </a:r>
            <a:r>
              <a:rPr b="1" dirty="0" err="1"/>
              <a:t>zu</a:t>
            </a:r>
            <a:r>
              <a:rPr b="1" dirty="0"/>
              <a:t> </a:t>
            </a:r>
            <a:r>
              <a:rPr b="1" dirty="0" err="1"/>
              <a:t>geben</a:t>
            </a:r>
            <a:r>
              <a:rPr b="1" dirty="0"/>
              <a:t>, was </a:t>
            </a:r>
            <a:r>
              <a:rPr b="1" dirty="0" err="1"/>
              <a:t>sie</a:t>
            </a:r>
            <a:r>
              <a:rPr b="1" dirty="0"/>
              <a:t> </a:t>
            </a:r>
            <a:r>
              <a:rPr b="1" dirty="0" err="1"/>
              <a:t>verdienen</a:t>
            </a:r>
            <a:r>
              <a:rPr b="1" dirty="0"/>
              <a:t>.</a:t>
            </a:r>
            <a:endParaRPr lang="de-CH" b="1" dirty="0"/>
          </a:p>
          <a:p>
            <a:pPr algn="ctr">
              <a:spcBef>
                <a:spcPts val="0"/>
              </a:spcBef>
            </a:pPr>
            <a:endParaRPr dirty="0"/>
          </a:p>
          <a:p>
            <a:pPr algn="ctr">
              <a:spcBef>
                <a:spcPts val="0"/>
              </a:spcBef>
            </a:pPr>
            <a:r>
              <a:rPr lang="de-CH" sz="3600" b="1" dirty="0">
                <a:latin typeface="+mn-lt"/>
                <a:ea typeface="+mn-ea"/>
                <a:cs typeface="+mn-cs"/>
                <a:sym typeface="DIN Light"/>
              </a:rPr>
              <a:t>GNADE</a:t>
            </a:r>
            <a:r>
              <a:rPr sz="2800" b="1" dirty="0"/>
              <a:t> </a:t>
            </a:r>
          </a:p>
          <a:p>
            <a:pPr algn="ctr">
              <a:spcBef>
                <a:spcPts val="0"/>
              </a:spcBef>
            </a:pPr>
            <a:r>
              <a:rPr sz="2800" b="1" dirty="0"/>
              <a:t>…</a:t>
            </a:r>
            <a:r>
              <a:rPr sz="2800" b="1" dirty="0" err="1"/>
              <a:t>ist</a:t>
            </a:r>
            <a:r>
              <a:rPr sz="2800" b="1" dirty="0"/>
              <a:t>, den Menschen </a:t>
            </a:r>
            <a:r>
              <a:rPr sz="2800" b="1" dirty="0" err="1"/>
              <a:t>zu</a:t>
            </a:r>
            <a:r>
              <a:rPr sz="2800" b="1" dirty="0"/>
              <a:t> </a:t>
            </a:r>
            <a:r>
              <a:rPr sz="2800" b="1" dirty="0" err="1"/>
              <a:t>geben</a:t>
            </a:r>
            <a:r>
              <a:rPr sz="2800" b="1" dirty="0"/>
              <a:t>, was </a:t>
            </a:r>
            <a:r>
              <a:rPr sz="2800" b="1" dirty="0" err="1"/>
              <a:t>sie</a:t>
            </a:r>
            <a:r>
              <a:rPr sz="2800" b="1" dirty="0"/>
              <a:t> </a:t>
            </a:r>
            <a:r>
              <a:rPr sz="2800" b="1" dirty="0" err="1"/>
              <a:t>nicht</a:t>
            </a:r>
            <a:r>
              <a:rPr sz="2800" b="1" dirty="0"/>
              <a:t> </a:t>
            </a:r>
            <a:r>
              <a:rPr sz="2800" b="1" dirty="0" err="1"/>
              <a:t>verdienen</a:t>
            </a:r>
            <a:r>
              <a:rPr lang="de-CH" sz="2800" b="1" dirty="0"/>
              <a:t>!</a:t>
            </a:r>
            <a:endParaRPr sz="2800" b="1" dirty="0"/>
          </a:p>
        </p:txBody>
      </p:sp>
      <p:sp>
        <p:nvSpPr>
          <p:cNvPr id="1519" name="Begrifflichkeiten"/>
          <p:cNvSpPr txBox="1">
            <a:spLocks noGrp="1"/>
          </p:cNvSpPr>
          <p:nvPr>
            <p:ph type="title"/>
          </p:nvPr>
        </p:nvSpPr>
        <p:spPr>
          <a:prstGeom prst="rect">
            <a:avLst/>
          </a:prstGeom>
        </p:spPr>
        <p:txBody>
          <a:bodyPr/>
          <a:lstStyle/>
          <a:p>
            <a:r>
              <a:t>Begrifflichkeiten</a:t>
            </a:r>
          </a:p>
        </p:txBody>
      </p:sp>
      <p:sp>
        <p:nvSpPr>
          <p:cNvPr id="152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181</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51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1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51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518">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5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518">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15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8" grpId="1" build="p" bldLvl="5" animBg="1" advAuto="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 name="„Doch sobald der Mann frei war, ging er zu einem anderen Diener, der ihm eine kleine Summe schuldete, packte ihn am Kragen und verlangte, dass er auf der Stelle alles bezahlen sollte. Der Diener fiel vor ihm nieder und bat ihn um einen kurzen Aufschub: &quot;Hab doch Geduld mit mir, ich werde auch alles bezahlen.&quot;…"/>
          <p:cNvSpPr txBox="1">
            <a:spLocks noGrp="1"/>
          </p:cNvSpPr>
          <p:nvPr>
            <p:ph type="body" idx="1"/>
          </p:nvPr>
        </p:nvSpPr>
        <p:spPr>
          <a:xfrm>
            <a:off x="1093509" y="1734532"/>
            <a:ext cx="6599101" cy="3391249"/>
          </a:xfrm>
          <a:prstGeom prst="rect">
            <a:avLst/>
          </a:prstGeom>
        </p:spPr>
        <p:txBody>
          <a:bodyPr/>
          <a:lstStyle/>
          <a:p>
            <a:r>
              <a:rPr sz="1800" dirty="0"/>
              <a:t>„</a:t>
            </a:r>
            <a:r>
              <a:rPr sz="1800" dirty="0" err="1"/>
              <a:t>Doch</a:t>
            </a:r>
            <a:r>
              <a:rPr sz="1800" dirty="0"/>
              <a:t> </a:t>
            </a:r>
            <a:r>
              <a:rPr sz="1800" dirty="0" err="1"/>
              <a:t>sobald</a:t>
            </a:r>
            <a:r>
              <a:rPr sz="1800" dirty="0"/>
              <a:t> der Mann </a:t>
            </a:r>
            <a:r>
              <a:rPr sz="1800" dirty="0" err="1"/>
              <a:t>frei</a:t>
            </a:r>
            <a:r>
              <a:rPr sz="1800" dirty="0"/>
              <a:t> war, </a:t>
            </a:r>
            <a:r>
              <a:rPr sz="1800" dirty="0" err="1"/>
              <a:t>ging</a:t>
            </a:r>
            <a:r>
              <a:rPr sz="1800" dirty="0"/>
              <a:t> er </a:t>
            </a:r>
            <a:r>
              <a:rPr sz="1800" dirty="0" err="1"/>
              <a:t>zu</a:t>
            </a:r>
            <a:r>
              <a:rPr sz="1800" dirty="0"/>
              <a:t> </a:t>
            </a:r>
            <a:r>
              <a:rPr sz="1800" dirty="0" err="1"/>
              <a:t>einem</a:t>
            </a:r>
            <a:r>
              <a:rPr sz="1800" dirty="0"/>
              <a:t> </a:t>
            </a:r>
            <a:r>
              <a:rPr sz="1800" dirty="0" err="1"/>
              <a:t>anderen</a:t>
            </a:r>
            <a:r>
              <a:rPr sz="1800" dirty="0"/>
              <a:t> Diener, der </a:t>
            </a:r>
            <a:r>
              <a:rPr sz="1800" dirty="0" err="1"/>
              <a:t>ihm</a:t>
            </a:r>
            <a:r>
              <a:rPr sz="1800" dirty="0"/>
              <a:t> </a:t>
            </a:r>
            <a:r>
              <a:rPr sz="1800" dirty="0" err="1"/>
              <a:t>eine</a:t>
            </a:r>
            <a:r>
              <a:rPr sz="1800" dirty="0"/>
              <a:t> </a:t>
            </a:r>
            <a:r>
              <a:rPr sz="1800" dirty="0" err="1"/>
              <a:t>kleine</a:t>
            </a:r>
            <a:r>
              <a:rPr sz="1800" dirty="0"/>
              <a:t> </a:t>
            </a:r>
            <a:r>
              <a:rPr sz="1800" dirty="0" err="1"/>
              <a:t>Summe</a:t>
            </a:r>
            <a:r>
              <a:rPr sz="1800" dirty="0"/>
              <a:t> </a:t>
            </a:r>
            <a:r>
              <a:rPr sz="1800" dirty="0" err="1"/>
              <a:t>schuldete</a:t>
            </a:r>
            <a:r>
              <a:rPr sz="1800" dirty="0"/>
              <a:t>, </a:t>
            </a:r>
            <a:r>
              <a:rPr sz="1800" dirty="0" err="1"/>
              <a:t>packte</a:t>
            </a:r>
            <a:r>
              <a:rPr sz="1800" dirty="0"/>
              <a:t> </a:t>
            </a:r>
            <a:r>
              <a:rPr sz="1800" dirty="0" err="1"/>
              <a:t>ihn</a:t>
            </a:r>
            <a:r>
              <a:rPr sz="1800" dirty="0"/>
              <a:t> am </a:t>
            </a:r>
            <a:r>
              <a:rPr sz="1800" dirty="0" err="1"/>
              <a:t>Kragen</a:t>
            </a:r>
            <a:r>
              <a:rPr sz="1800" dirty="0"/>
              <a:t> und </a:t>
            </a:r>
            <a:r>
              <a:rPr sz="1800" dirty="0" err="1"/>
              <a:t>verlangte</a:t>
            </a:r>
            <a:r>
              <a:rPr sz="1800" dirty="0"/>
              <a:t>, </a:t>
            </a:r>
            <a:r>
              <a:rPr sz="1800" dirty="0" err="1"/>
              <a:t>dass</a:t>
            </a:r>
            <a:r>
              <a:rPr sz="1800" dirty="0"/>
              <a:t> er auf der Stelle </a:t>
            </a:r>
            <a:r>
              <a:rPr sz="1800" dirty="0" err="1"/>
              <a:t>alles</a:t>
            </a:r>
            <a:r>
              <a:rPr sz="1800" dirty="0"/>
              <a:t> </a:t>
            </a:r>
            <a:r>
              <a:rPr sz="1800" dirty="0" err="1"/>
              <a:t>bezahlen</a:t>
            </a:r>
            <a:r>
              <a:rPr sz="1800" dirty="0"/>
              <a:t> </a:t>
            </a:r>
            <a:r>
              <a:rPr sz="1800" dirty="0" err="1"/>
              <a:t>sollte</a:t>
            </a:r>
            <a:r>
              <a:rPr sz="1800" dirty="0"/>
              <a:t>. Der Diener </a:t>
            </a:r>
            <a:r>
              <a:rPr sz="1800" dirty="0" err="1"/>
              <a:t>fiel</a:t>
            </a:r>
            <a:r>
              <a:rPr sz="1800" dirty="0"/>
              <a:t> </a:t>
            </a:r>
            <a:r>
              <a:rPr sz="1800" dirty="0" err="1"/>
              <a:t>vor</a:t>
            </a:r>
            <a:r>
              <a:rPr sz="1800" dirty="0"/>
              <a:t> </a:t>
            </a:r>
            <a:r>
              <a:rPr sz="1800" dirty="0" err="1"/>
              <a:t>ihm</a:t>
            </a:r>
            <a:r>
              <a:rPr sz="1800" dirty="0"/>
              <a:t> </a:t>
            </a:r>
            <a:r>
              <a:rPr sz="1800" dirty="0" err="1"/>
              <a:t>nieder</a:t>
            </a:r>
            <a:r>
              <a:rPr sz="1800" dirty="0"/>
              <a:t> und bat </a:t>
            </a:r>
            <a:r>
              <a:rPr sz="1800" dirty="0" err="1"/>
              <a:t>ihn</a:t>
            </a:r>
            <a:r>
              <a:rPr sz="1800" dirty="0"/>
              <a:t> um </a:t>
            </a:r>
            <a:r>
              <a:rPr sz="1800" dirty="0" err="1"/>
              <a:t>einen</a:t>
            </a:r>
            <a:r>
              <a:rPr sz="1800" dirty="0"/>
              <a:t> </a:t>
            </a:r>
            <a:r>
              <a:rPr sz="1800" dirty="0" err="1"/>
              <a:t>kurzen</a:t>
            </a:r>
            <a:r>
              <a:rPr sz="1800" dirty="0"/>
              <a:t> </a:t>
            </a:r>
            <a:r>
              <a:rPr sz="1800" dirty="0" err="1"/>
              <a:t>Aufschub</a:t>
            </a:r>
            <a:r>
              <a:rPr sz="1800" dirty="0"/>
              <a:t>: "</a:t>
            </a:r>
            <a:r>
              <a:rPr sz="1800" dirty="0" err="1"/>
              <a:t>Hab</a:t>
            </a:r>
            <a:r>
              <a:rPr sz="1800" dirty="0"/>
              <a:t> </a:t>
            </a:r>
            <a:r>
              <a:rPr sz="1800" dirty="0" err="1"/>
              <a:t>doch</a:t>
            </a:r>
            <a:r>
              <a:rPr sz="1800" dirty="0"/>
              <a:t> Geduld </a:t>
            </a:r>
            <a:r>
              <a:rPr sz="1800" dirty="0" err="1"/>
              <a:t>mit</a:t>
            </a:r>
            <a:r>
              <a:rPr sz="1800" dirty="0"/>
              <a:t> mir, ich </a:t>
            </a:r>
            <a:r>
              <a:rPr sz="1800" dirty="0" err="1"/>
              <a:t>werde</a:t>
            </a:r>
            <a:r>
              <a:rPr sz="1800" dirty="0"/>
              <a:t> </a:t>
            </a:r>
            <a:r>
              <a:rPr sz="1800" dirty="0" err="1"/>
              <a:t>auch</a:t>
            </a:r>
            <a:r>
              <a:rPr sz="1800" dirty="0"/>
              <a:t> </a:t>
            </a:r>
            <a:r>
              <a:rPr sz="1800" dirty="0" err="1"/>
              <a:t>alles</a:t>
            </a:r>
            <a:r>
              <a:rPr sz="1800" dirty="0"/>
              <a:t> </a:t>
            </a:r>
            <a:r>
              <a:rPr sz="1800" dirty="0" err="1"/>
              <a:t>bezahlen</a:t>
            </a:r>
            <a:r>
              <a:rPr sz="1800" dirty="0"/>
              <a:t>."</a:t>
            </a:r>
          </a:p>
          <a:p>
            <a:r>
              <a:rPr sz="1800" dirty="0"/>
              <a:t>												</a:t>
            </a:r>
            <a:r>
              <a:rPr sz="1400" dirty="0" err="1"/>
              <a:t>Matthäus</a:t>
            </a:r>
            <a:r>
              <a:rPr sz="1400" dirty="0"/>
              <a:t> 18,28-29 NLB</a:t>
            </a:r>
          </a:p>
        </p:txBody>
      </p:sp>
      <p:sp>
        <p:nvSpPr>
          <p:cNvPr id="1523" name="Die Notwendigkeit der Vergebung…"/>
          <p:cNvSpPr txBox="1">
            <a:spLocks noGrp="1"/>
          </p:cNvSpPr>
          <p:nvPr>
            <p:ph type="title"/>
          </p:nvPr>
        </p:nvSpPr>
        <p:spPr>
          <a:xfrm>
            <a:off x="989815" y="601131"/>
            <a:ext cx="7060676" cy="1133401"/>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Damit</a:t>
            </a:r>
            <a:r>
              <a:rPr dirty="0"/>
              <a:t> </a:t>
            </a:r>
            <a:r>
              <a:rPr dirty="0" err="1"/>
              <a:t>niemand</a:t>
            </a:r>
            <a:r>
              <a:rPr dirty="0"/>
              <a:t> dich </a:t>
            </a:r>
            <a:r>
              <a:rPr dirty="0" err="1"/>
              <a:t>ausnutzen</a:t>
            </a:r>
            <a:r>
              <a:rPr dirty="0"/>
              <a:t> </a:t>
            </a:r>
            <a:r>
              <a:rPr dirty="0" err="1"/>
              <a:t>kann</a:t>
            </a:r>
            <a:endParaRPr dirty="0"/>
          </a:p>
        </p:txBody>
      </p:sp>
      <p:sp>
        <p:nvSpPr>
          <p:cNvPr id="152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182</a:t>
            </a:fld>
            <a:endParaRPr/>
          </a:p>
        </p:txBody>
      </p:sp>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 name="„Doch der Mann war nicht bereit zu warten. Er ließ ihn verhaften und einsperren, so lange, bis dieser seine ganze Schuld bezahlt hätte. Als die anderen Diener das sahen, waren sie empört. Sie gingen zum König und erzählten ihm, was vorgefallen war.…"/>
          <p:cNvSpPr txBox="1">
            <a:spLocks noGrp="1"/>
          </p:cNvSpPr>
          <p:nvPr>
            <p:ph type="body" idx="1"/>
          </p:nvPr>
        </p:nvSpPr>
        <p:spPr>
          <a:xfrm>
            <a:off x="1187777" y="1659118"/>
            <a:ext cx="6504833" cy="3466663"/>
          </a:xfrm>
          <a:prstGeom prst="rect">
            <a:avLst/>
          </a:prstGeom>
        </p:spPr>
        <p:txBody>
          <a:bodyPr/>
          <a:lstStyle/>
          <a:p>
            <a:r>
              <a:rPr sz="1800" dirty="0"/>
              <a:t>„</a:t>
            </a:r>
            <a:r>
              <a:rPr sz="1800" dirty="0" err="1"/>
              <a:t>Doch</a:t>
            </a:r>
            <a:r>
              <a:rPr sz="1800" dirty="0"/>
              <a:t> der Mann war </a:t>
            </a:r>
            <a:r>
              <a:rPr sz="1800" dirty="0" err="1"/>
              <a:t>nicht</a:t>
            </a:r>
            <a:r>
              <a:rPr sz="1800" dirty="0"/>
              <a:t> </a:t>
            </a:r>
            <a:r>
              <a:rPr sz="1800" dirty="0" err="1"/>
              <a:t>bereit</a:t>
            </a:r>
            <a:r>
              <a:rPr sz="1800" dirty="0"/>
              <a:t> </a:t>
            </a:r>
            <a:r>
              <a:rPr sz="1800" dirty="0" err="1"/>
              <a:t>zu</a:t>
            </a:r>
            <a:r>
              <a:rPr sz="1800" dirty="0"/>
              <a:t> </a:t>
            </a:r>
            <a:r>
              <a:rPr sz="1800" dirty="0" err="1"/>
              <a:t>warten</a:t>
            </a:r>
            <a:r>
              <a:rPr sz="1800" dirty="0"/>
              <a:t>. Er lie</a:t>
            </a:r>
            <a:r>
              <a:rPr lang="de-CH" sz="1800" dirty="0" err="1"/>
              <a:t>ss</a:t>
            </a:r>
            <a:r>
              <a:rPr sz="1800" dirty="0"/>
              <a:t> </a:t>
            </a:r>
            <a:r>
              <a:rPr sz="1800" dirty="0" err="1"/>
              <a:t>ihn</a:t>
            </a:r>
            <a:r>
              <a:rPr sz="1800" dirty="0"/>
              <a:t> </a:t>
            </a:r>
            <a:r>
              <a:rPr sz="1800" dirty="0" err="1"/>
              <a:t>verhaften</a:t>
            </a:r>
            <a:r>
              <a:rPr sz="1800" dirty="0"/>
              <a:t> und </a:t>
            </a:r>
            <a:r>
              <a:rPr sz="1800" dirty="0" err="1"/>
              <a:t>einsperren</a:t>
            </a:r>
            <a:r>
              <a:rPr sz="1800" dirty="0"/>
              <a:t>, so </a:t>
            </a:r>
            <a:r>
              <a:rPr sz="1800" dirty="0" err="1"/>
              <a:t>lange</a:t>
            </a:r>
            <a:r>
              <a:rPr sz="1800" dirty="0"/>
              <a:t>, bis </a:t>
            </a:r>
            <a:r>
              <a:rPr sz="1800" dirty="0" err="1"/>
              <a:t>dieser</a:t>
            </a:r>
            <a:r>
              <a:rPr sz="1800" dirty="0"/>
              <a:t> seine </a:t>
            </a:r>
            <a:r>
              <a:rPr sz="1800" dirty="0" err="1"/>
              <a:t>ganze</a:t>
            </a:r>
            <a:r>
              <a:rPr sz="1800" dirty="0"/>
              <a:t> </a:t>
            </a:r>
            <a:r>
              <a:rPr sz="1800" dirty="0" err="1"/>
              <a:t>Schuld</a:t>
            </a:r>
            <a:r>
              <a:rPr sz="1800" dirty="0"/>
              <a:t> </a:t>
            </a:r>
            <a:r>
              <a:rPr sz="1800" dirty="0" err="1"/>
              <a:t>bezahlt</a:t>
            </a:r>
            <a:r>
              <a:rPr sz="1800" dirty="0"/>
              <a:t> </a:t>
            </a:r>
            <a:r>
              <a:rPr sz="1800" dirty="0" err="1"/>
              <a:t>hätte</a:t>
            </a:r>
            <a:r>
              <a:rPr sz="1800" dirty="0"/>
              <a:t>. Als die </a:t>
            </a:r>
            <a:r>
              <a:rPr sz="1800" dirty="0" err="1"/>
              <a:t>anderen</a:t>
            </a:r>
            <a:r>
              <a:rPr sz="1800" dirty="0"/>
              <a:t> Diener das </a:t>
            </a:r>
            <a:r>
              <a:rPr sz="1800" dirty="0" err="1"/>
              <a:t>sahen</a:t>
            </a:r>
            <a:r>
              <a:rPr sz="1800" dirty="0"/>
              <a:t>, </a:t>
            </a:r>
            <a:r>
              <a:rPr sz="1800" dirty="0" err="1"/>
              <a:t>waren</a:t>
            </a:r>
            <a:r>
              <a:rPr sz="1800" dirty="0"/>
              <a:t> </a:t>
            </a:r>
            <a:r>
              <a:rPr sz="1800" dirty="0" err="1"/>
              <a:t>sie</a:t>
            </a:r>
            <a:r>
              <a:rPr sz="1800" dirty="0"/>
              <a:t> </a:t>
            </a:r>
            <a:r>
              <a:rPr sz="1800" dirty="0" err="1"/>
              <a:t>empört</a:t>
            </a:r>
            <a:r>
              <a:rPr sz="1800" dirty="0"/>
              <a:t>. Sie </a:t>
            </a:r>
            <a:r>
              <a:rPr sz="1800" dirty="0" err="1"/>
              <a:t>gingen</a:t>
            </a:r>
            <a:r>
              <a:rPr sz="1800" dirty="0"/>
              <a:t> </a:t>
            </a:r>
            <a:r>
              <a:rPr sz="1800" dirty="0" err="1"/>
              <a:t>zum</a:t>
            </a:r>
            <a:r>
              <a:rPr sz="1800" dirty="0"/>
              <a:t> König und </a:t>
            </a:r>
            <a:r>
              <a:rPr sz="1800" dirty="0" err="1"/>
              <a:t>erzählten</a:t>
            </a:r>
            <a:r>
              <a:rPr sz="1800" dirty="0"/>
              <a:t> </a:t>
            </a:r>
            <a:r>
              <a:rPr sz="1800" dirty="0" err="1"/>
              <a:t>ihm</a:t>
            </a:r>
            <a:r>
              <a:rPr sz="1800" dirty="0"/>
              <a:t>, was </a:t>
            </a:r>
            <a:r>
              <a:rPr sz="1800" dirty="0" err="1"/>
              <a:t>vorgefallen</a:t>
            </a:r>
            <a:r>
              <a:rPr sz="1800" dirty="0"/>
              <a:t> war.</a:t>
            </a:r>
          </a:p>
          <a:p>
            <a:r>
              <a:rPr sz="1800" dirty="0"/>
              <a:t>Da lie</a:t>
            </a:r>
            <a:r>
              <a:rPr lang="de-CH" sz="1800" dirty="0" err="1"/>
              <a:t>ss</a:t>
            </a:r>
            <a:r>
              <a:rPr sz="1800" dirty="0"/>
              <a:t> der König den Mann </a:t>
            </a:r>
            <a:r>
              <a:rPr sz="1800" dirty="0" err="1"/>
              <a:t>rufen</a:t>
            </a:r>
            <a:r>
              <a:rPr sz="1800" dirty="0"/>
              <a:t>, dem er </a:t>
            </a:r>
            <a:r>
              <a:rPr sz="1800" dirty="0" err="1"/>
              <a:t>zuvor</a:t>
            </a:r>
            <a:r>
              <a:rPr sz="1800" dirty="0"/>
              <a:t> seine </a:t>
            </a:r>
            <a:r>
              <a:rPr sz="1800" dirty="0" err="1"/>
              <a:t>Schulden</a:t>
            </a:r>
            <a:r>
              <a:rPr sz="1800" dirty="0"/>
              <a:t> </a:t>
            </a:r>
            <a:r>
              <a:rPr sz="1800" dirty="0" err="1"/>
              <a:t>erlassen</a:t>
            </a:r>
            <a:r>
              <a:rPr sz="1800" dirty="0"/>
              <a:t> </a:t>
            </a:r>
            <a:r>
              <a:rPr sz="1800" dirty="0" err="1"/>
              <a:t>hatte</a:t>
            </a:r>
            <a:r>
              <a:rPr sz="1800" dirty="0"/>
              <a:t>, und </a:t>
            </a:r>
            <a:r>
              <a:rPr sz="1800" dirty="0" err="1"/>
              <a:t>sagte</a:t>
            </a:r>
            <a:r>
              <a:rPr sz="1800" dirty="0"/>
              <a:t> </a:t>
            </a:r>
            <a:r>
              <a:rPr sz="1800" dirty="0" err="1"/>
              <a:t>zu</a:t>
            </a:r>
            <a:r>
              <a:rPr sz="1800" dirty="0"/>
              <a:t> </a:t>
            </a:r>
            <a:r>
              <a:rPr sz="1800" dirty="0" err="1"/>
              <a:t>ihm</a:t>
            </a:r>
            <a:r>
              <a:rPr sz="1800" dirty="0"/>
              <a:t>: "Du </a:t>
            </a:r>
            <a:r>
              <a:rPr sz="1800" dirty="0" err="1"/>
              <a:t>herzloser</a:t>
            </a:r>
            <a:r>
              <a:rPr sz="1800" dirty="0"/>
              <a:t> Diener! Ich </a:t>
            </a:r>
            <a:r>
              <a:rPr sz="1800" dirty="0" err="1"/>
              <a:t>habe</a:t>
            </a:r>
            <a:r>
              <a:rPr sz="1800" dirty="0"/>
              <a:t> </a:t>
            </a:r>
            <a:r>
              <a:rPr sz="1800" dirty="0" err="1"/>
              <a:t>dir</a:t>
            </a:r>
            <a:r>
              <a:rPr sz="1800" dirty="0"/>
              <a:t> </a:t>
            </a:r>
            <a:r>
              <a:rPr sz="1800" dirty="0" err="1"/>
              <a:t>deine</a:t>
            </a:r>
            <a:r>
              <a:rPr sz="1800" dirty="0"/>
              <a:t> </a:t>
            </a:r>
            <a:r>
              <a:rPr sz="1800" dirty="0" err="1"/>
              <a:t>gro</a:t>
            </a:r>
            <a:r>
              <a:rPr lang="de-CH" sz="1800" dirty="0" err="1"/>
              <a:t>ss</a:t>
            </a:r>
            <a:r>
              <a:rPr sz="1800" dirty="0" err="1"/>
              <a:t>en</a:t>
            </a:r>
            <a:r>
              <a:rPr sz="1800" dirty="0"/>
              <a:t> </a:t>
            </a:r>
            <a:r>
              <a:rPr sz="1800" dirty="0" err="1"/>
              <a:t>Schulden</a:t>
            </a:r>
            <a:r>
              <a:rPr sz="1800" dirty="0"/>
              <a:t> </a:t>
            </a:r>
            <a:r>
              <a:rPr sz="1800" dirty="0" err="1"/>
              <a:t>erlassen</a:t>
            </a:r>
            <a:r>
              <a:rPr sz="1800" dirty="0"/>
              <a:t>, </a:t>
            </a:r>
            <a:r>
              <a:rPr sz="1800" dirty="0" err="1"/>
              <a:t>weil</a:t>
            </a:r>
            <a:r>
              <a:rPr sz="1800" dirty="0"/>
              <a:t> du </a:t>
            </a:r>
            <a:r>
              <a:rPr sz="1800" dirty="0" err="1"/>
              <a:t>mich</a:t>
            </a:r>
            <a:r>
              <a:rPr sz="1800" dirty="0"/>
              <a:t> </a:t>
            </a:r>
            <a:r>
              <a:rPr sz="1800" dirty="0" err="1"/>
              <a:t>darum</a:t>
            </a:r>
            <a:r>
              <a:rPr sz="1800" dirty="0"/>
              <a:t> </a:t>
            </a:r>
            <a:r>
              <a:rPr sz="1800" dirty="0" err="1"/>
              <a:t>gebeten</a:t>
            </a:r>
            <a:r>
              <a:rPr sz="1800" dirty="0"/>
              <a:t> hast.“					</a:t>
            </a:r>
            <a:r>
              <a:rPr lang="de-CH" sz="1800" dirty="0"/>
              <a:t>					</a:t>
            </a:r>
            <a:r>
              <a:rPr sz="1400" dirty="0" err="1"/>
              <a:t>Matthäus</a:t>
            </a:r>
            <a:r>
              <a:rPr sz="1400" dirty="0"/>
              <a:t> 18,30-32 NLB</a:t>
            </a:r>
          </a:p>
        </p:txBody>
      </p:sp>
      <p:sp>
        <p:nvSpPr>
          <p:cNvPr id="1527" name="Die Notwendigkeit der Vergebung…"/>
          <p:cNvSpPr txBox="1">
            <a:spLocks noGrp="1"/>
          </p:cNvSpPr>
          <p:nvPr>
            <p:ph type="title"/>
          </p:nvPr>
        </p:nvSpPr>
        <p:spPr>
          <a:xfrm>
            <a:off x="1093509" y="601131"/>
            <a:ext cx="6605007" cy="1297308"/>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Damit</a:t>
            </a:r>
            <a:r>
              <a:rPr dirty="0"/>
              <a:t> </a:t>
            </a:r>
            <a:r>
              <a:rPr dirty="0" err="1"/>
              <a:t>niemand</a:t>
            </a:r>
            <a:r>
              <a:rPr dirty="0"/>
              <a:t> dich </a:t>
            </a:r>
            <a:r>
              <a:rPr dirty="0" err="1"/>
              <a:t>ausnutzen</a:t>
            </a:r>
            <a:r>
              <a:rPr dirty="0"/>
              <a:t> </a:t>
            </a:r>
            <a:r>
              <a:rPr dirty="0" err="1"/>
              <a:t>kann</a:t>
            </a:r>
            <a:endParaRPr dirty="0"/>
          </a:p>
        </p:txBody>
      </p:sp>
      <p:sp>
        <p:nvSpPr>
          <p:cNvPr id="152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183</a:t>
            </a:fld>
            <a:endParaRPr/>
          </a:p>
        </p:txBody>
      </p:sp>
    </p:spTree>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Müsstest du da nicht auch mit diesem Diener Mitleid haben, so wie ich Mitleid mit dir hatte?&quot;…"/>
          <p:cNvSpPr txBox="1">
            <a:spLocks noGrp="1"/>
          </p:cNvSpPr>
          <p:nvPr>
            <p:ph type="body" idx="1"/>
          </p:nvPr>
        </p:nvSpPr>
        <p:spPr>
          <a:xfrm>
            <a:off x="1178351" y="1706252"/>
            <a:ext cx="6514259" cy="3419529"/>
          </a:xfrm>
          <a:prstGeom prst="rect">
            <a:avLst/>
          </a:prstGeom>
        </p:spPr>
        <p:txBody>
          <a:bodyPr/>
          <a:lstStyle/>
          <a:p>
            <a:r>
              <a:rPr sz="1800" dirty="0"/>
              <a:t>„</a:t>
            </a:r>
            <a:r>
              <a:rPr sz="1800" dirty="0" err="1"/>
              <a:t>Müsstest</a:t>
            </a:r>
            <a:r>
              <a:rPr sz="1800" dirty="0"/>
              <a:t> du da </a:t>
            </a:r>
            <a:r>
              <a:rPr sz="1800" dirty="0" err="1"/>
              <a:t>nicht</a:t>
            </a:r>
            <a:r>
              <a:rPr sz="1800" dirty="0"/>
              <a:t> </a:t>
            </a:r>
            <a:r>
              <a:rPr sz="1800" dirty="0" err="1"/>
              <a:t>auch</a:t>
            </a:r>
            <a:r>
              <a:rPr sz="1800" dirty="0"/>
              <a:t> </a:t>
            </a:r>
            <a:r>
              <a:rPr sz="1800" dirty="0" err="1"/>
              <a:t>mit</a:t>
            </a:r>
            <a:r>
              <a:rPr sz="1800" dirty="0"/>
              <a:t> </a:t>
            </a:r>
            <a:r>
              <a:rPr sz="1800" dirty="0" err="1"/>
              <a:t>diesem</a:t>
            </a:r>
            <a:r>
              <a:rPr sz="1800" dirty="0"/>
              <a:t> Diener </a:t>
            </a:r>
            <a:r>
              <a:rPr sz="1800" dirty="0" err="1"/>
              <a:t>Mitleid</a:t>
            </a:r>
            <a:r>
              <a:rPr sz="1800" dirty="0"/>
              <a:t> </a:t>
            </a:r>
            <a:r>
              <a:rPr sz="1800" dirty="0" err="1"/>
              <a:t>haben</a:t>
            </a:r>
            <a:r>
              <a:rPr sz="1800" dirty="0"/>
              <a:t>, so </a:t>
            </a:r>
            <a:r>
              <a:rPr sz="1800" dirty="0" err="1"/>
              <a:t>wie</a:t>
            </a:r>
            <a:r>
              <a:rPr sz="1800" dirty="0"/>
              <a:t> ich </a:t>
            </a:r>
            <a:r>
              <a:rPr sz="1800" dirty="0" err="1"/>
              <a:t>Mitleid</a:t>
            </a:r>
            <a:r>
              <a:rPr sz="1800" dirty="0"/>
              <a:t> </a:t>
            </a:r>
            <a:r>
              <a:rPr sz="1800" dirty="0" err="1"/>
              <a:t>mit</a:t>
            </a:r>
            <a:r>
              <a:rPr sz="1800" dirty="0"/>
              <a:t> </a:t>
            </a:r>
            <a:r>
              <a:rPr sz="1800" dirty="0" err="1"/>
              <a:t>dir</a:t>
            </a:r>
            <a:r>
              <a:rPr sz="1800" dirty="0"/>
              <a:t> </a:t>
            </a:r>
            <a:r>
              <a:rPr sz="1800" dirty="0" err="1"/>
              <a:t>hatte</a:t>
            </a:r>
            <a:r>
              <a:rPr sz="1800" dirty="0"/>
              <a:t>?"</a:t>
            </a:r>
          </a:p>
          <a:p>
            <a:r>
              <a:rPr sz="1800" dirty="0"/>
              <a:t>Der König war so </a:t>
            </a:r>
            <a:r>
              <a:rPr sz="1800" dirty="0" err="1"/>
              <a:t>zornig</a:t>
            </a:r>
            <a:r>
              <a:rPr sz="1800" dirty="0"/>
              <a:t>, </a:t>
            </a:r>
            <a:r>
              <a:rPr sz="1800" dirty="0" err="1"/>
              <a:t>dass</a:t>
            </a:r>
            <a:r>
              <a:rPr sz="1800" dirty="0"/>
              <a:t> er den Mann ins </a:t>
            </a:r>
            <a:r>
              <a:rPr sz="1800" dirty="0" err="1"/>
              <a:t>Gefängnis</a:t>
            </a:r>
            <a:r>
              <a:rPr sz="1800" dirty="0"/>
              <a:t> </a:t>
            </a:r>
            <a:r>
              <a:rPr sz="1800" dirty="0" err="1"/>
              <a:t>werfen</a:t>
            </a:r>
            <a:r>
              <a:rPr sz="1800" dirty="0"/>
              <a:t> lie</a:t>
            </a:r>
            <a:r>
              <a:rPr lang="de-CH" sz="1800" dirty="0" err="1"/>
              <a:t>ss</a:t>
            </a:r>
            <a:r>
              <a:rPr sz="1800" dirty="0"/>
              <a:t>, bis er seine </a:t>
            </a:r>
            <a:r>
              <a:rPr sz="1800" dirty="0" err="1"/>
              <a:t>Schulden</a:t>
            </a:r>
            <a:r>
              <a:rPr sz="1800" dirty="0"/>
              <a:t> bis auf den </a:t>
            </a:r>
            <a:r>
              <a:rPr sz="1800" dirty="0" err="1"/>
              <a:t>letzten</a:t>
            </a:r>
            <a:r>
              <a:rPr sz="1800" dirty="0"/>
              <a:t> Pfennig </a:t>
            </a:r>
            <a:r>
              <a:rPr sz="1800" dirty="0" err="1"/>
              <a:t>bezahlt</a:t>
            </a:r>
            <a:r>
              <a:rPr sz="1800" dirty="0"/>
              <a:t> </a:t>
            </a:r>
            <a:r>
              <a:rPr sz="1800" dirty="0" err="1"/>
              <a:t>hatte</a:t>
            </a:r>
            <a:r>
              <a:rPr sz="1800" dirty="0"/>
              <a:t>.</a:t>
            </a:r>
          </a:p>
          <a:p>
            <a:pPr>
              <a:defRPr sz="2200"/>
            </a:pPr>
            <a:r>
              <a:rPr sz="2800" dirty="0"/>
              <a:t>												</a:t>
            </a:r>
            <a:r>
              <a:rPr sz="1600" dirty="0" err="1"/>
              <a:t>Matthäus</a:t>
            </a:r>
            <a:r>
              <a:rPr sz="1600" dirty="0"/>
              <a:t> 18,33-34 NLB</a:t>
            </a:r>
          </a:p>
        </p:txBody>
      </p:sp>
      <p:sp>
        <p:nvSpPr>
          <p:cNvPr id="1531" name="Die Notwendigkeit der Vergebung…"/>
          <p:cNvSpPr txBox="1">
            <a:spLocks noGrp="1"/>
          </p:cNvSpPr>
          <p:nvPr>
            <p:ph type="title"/>
          </p:nvPr>
        </p:nvSpPr>
        <p:spPr>
          <a:xfrm>
            <a:off x="1074657" y="601131"/>
            <a:ext cx="6623860" cy="1297308"/>
          </a:xfrm>
          <a:prstGeom prst="rect">
            <a:avLst/>
          </a:prstGeom>
        </p:spPr>
        <p:txBody>
          <a:bodyPr/>
          <a:lstStyle/>
          <a:p>
            <a:pPr>
              <a:spcBef>
                <a:spcPts val="1582"/>
              </a:spcBef>
            </a:pPr>
            <a:r>
              <a:rPr dirty="0"/>
              <a:t>Die </a:t>
            </a:r>
            <a:r>
              <a:rPr dirty="0" err="1"/>
              <a:t>Notwendigkeit</a:t>
            </a:r>
            <a:r>
              <a:rPr dirty="0"/>
              <a:t> der </a:t>
            </a:r>
            <a:r>
              <a:rPr dirty="0" err="1"/>
              <a:t>Vergebung</a:t>
            </a:r>
            <a:endParaRPr dirty="0"/>
          </a:p>
          <a:p>
            <a:pPr>
              <a:defRPr sz="3000" cap="none">
                <a:solidFill>
                  <a:srgbClr val="6CB200"/>
                </a:solidFill>
              </a:defRPr>
            </a:pPr>
            <a:r>
              <a:rPr dirty="0" err="1"/>
              <a:t>Damit</a:t>
            </a:r>
            <a:r>
              <a:rPr dirty="0"/>
              <a:t> </a:t>
            </a:r>
            <a:r>
              <a:rPr dirty="0" err="1"/>
              <a:t>niemand</a:t>
            </a:r>
            <a:r>
              <a:rPr dirty="0"/>
              <a:t> dich </a:t>
            </a:r>
            <a:r>
              <a:rPr dirty="0" err="1"/>
              <a:t>ausnutzen</a:t>
            </a:r>
            <a:r>
              <a:rPr dirty="0"/>
              <a:t> </a:t>
            </a:r>
            <a:r>
              <a:rPr dirty="0" err="1"/>
              <a:t>kann</a:t>
            </a:r>
            <a:endParaRPr dirty="0"/>
          </a:p>
        </p:txBody>
      </p:sp>
      <p:sp>
        <p:nvSpPr>
          <p:cNvPr id="153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184</a:t>
            </a:fld>
            <a:endParaRPr/>
          </a:p>
        </p:txBody>
      </p:sp>
    </p:spTree>
  </p:cSld>
  <p:clrMapOvr>
    <a:masterClrMapping/>
  </p:clrMapOvr>
  <p:transition spd="slow"/>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Ich entscheide mich  (Name der Person)…"/>
          <p:cNvSpPr txBox="1">
            <a:spLocks noGrp="1"/>
          </p:cNvSpPr>
          <p:nvPr>
            <p:ph type="body" idx="1"/>
          </p:nvPr>
        </p:nvSpPr>
        <p:spPr>
          <a:xfrm>
            <a:off x="999241" y="1470582"/>
            <a:ext cx="6693369" cy="3655200"/>
          </a:xfrm>
          <a:prstGeom prst="rect">
            <a:avLst/>
          </a:prstGeom>
        </p:spPr>
        <p:txBody>
          <a:bodyPr/>
          <a:lstStyle/>
          <a:p>
            <a:pPr>
              <a:spcBef>
                <a:spcPts val="1107"/>
              </a:spcBef>
            </a:pPr>
            <a:r>
              <a:rPr sz="1898" b="1" dirty="0">
                <a:latin typeface="+mn-lt"/>
                <a:ea typeface="+mn-ea"/>
                <a:cs typeface="+mn-cs"/>
                <a:sym typeface="DIN Light"/>
              </a:rPr>
              <a:t>„Ich </a:t>
            </a:r>
            <a:r>
              <a:rPr sz="1898" b="1" dirty="0" err="1">
                <a:latin typeface="+mn-lt"/>
                <a:ea typeface="+mn-ea"/>
                <a:cs typeface="+mn-cs"/>
                <a:sym typeface="DIN Light"/>
              </a:rPr>
              <a:t>entscheide</a:t>
            </a:r>
            <a:r>
              <a:rPr sz="1898" b="1" dirty="0">
                <a:latin typeface="+mn-lt"/>
                <a:ea typeface="+mn-ea"/>
                <a:cs typeface="+mn-cs"/>
                <a:sym typeface="DIN Light"/>
              </a:rPr>
              <a:t> </a:t>
            </a:r>
            <a:r>
              <a:rPr sz="1898" b="1" dirty="0" err="1">
                <a:latin typeface="+mn-lt"/>
                <a:ea typeface="+mn-ea"/>
                <a:cs typeface="+mn-cs"/>
                <a:sym typeface="DIN Light"/>
              </a:rPr>
              <a:t>mich</a:t>
            </a:r>
            <a:r>
              <a:rPr dirty="0"/>
              <a:t> </a:t>
            </a:r>
            <a:br>
              <a:rPr dirty="0"/>
            </a:br>
            <a:r>
              <a:rPr dirty="0">
                <a:solidFill>
                  <a:srgbClr val="002D98"/>
                </a:solidFill>
              </a:rPr>
              <a:t>(Name der Person)</a:t>
            </a:r>
          </a:p>
          <a:p>
            <a:pPr>
              <a:spcBef>
                <a:spcPts val="1107"/>
              </a:spcBef>
            </a:pPr>
            <a:r>
              <a:rPr sz="1898" b="1" dirty="0" err="1">
                <a:latin typeface="+mn-lt"/>
                <a:ea typeface="+mn-ea"/>
                <a:cs typeface="+mn-cs"/>
                <a:sym typeface="DIN Light"/>
              </a:rPr>
              <a:t>zu</a:t>
            </a:r>
            <a:r>
              <a:rPr sz="1898" b="1" dirty="0">
                <a:latin typeface="+mn-lt"/>
                <a:ea typeface="+mn-ea"/>
                <a:cs typeface="+mn-cs"/>
                <a:sym typeface="DIN Light"/>
              </a:rPr>
              <a:t> </a:t>
            </a:r>
            <a:r>
              <a:rPr sz="1898" b="1" dirty="0" err="1">
                <a:latin typeface="+mn-lt"/>
                <a:ea typeface="+mn-ea"/>
                <a:cs typeface="+mn-cs"/>
                <a:sym typeface="DIN Light"/>
              </a:rPr>
              <a:t>vergeben</a:t>
            </a:r>
            <a:r>
              <a:rPr sz="1898" b="1" dirty="0">
                <a:latin typeface="+mn-lt"/>
                <a:ea typeface="+mn-ea"/>
                <a:cs typeface="+mn-cs"/>
                <a:sym typeface="DIN Light"/>
              </a:rPr>
              <a:t> für</a:t>
            </a:r>
            <a:r>
              <a:rPr b="1" dirty="0">
                <a:latin typeface="+mn-lt"/>
                <a:ea typeface="+mn-ea"/>
                <a:cs typeface="+mn-cs"/>
                <a:sym typeface="DIN Light"/>
              </a:rPr>
              <a:t> </a:t>
            </a:r>
            <a:br>
              <a:rPr dirty="0"/>
            </a:br>
            <a:r>
              <a:rPr dirty="0">
                <a:solidFill>
                  <a:srgbClr val="002D98"/>
                </a:solidFill>
              </a:rPr>
              <a:t>(</a:t>
            </a:r>
            <a:r>
              <a:rPr dirty="0" err="1">
                <a:solidFill>
                  <a:srgbClr val="002D98"/>
                </a:solidFill>
              </a:rPr>
              <a:t>spezifisch</a:t>
            </a:r>
            <a:r>
              <a:rPr dirty="0">
                <a:solidFill>
                  <a:srgbClr val="002D98"/>
                </a:solidFill>
              </a:rPr>
              <a:t> </a:t>
            </a:r>
            <a:r>
              <a:rPr dirty="0" err="1">
                <a:solidFill>
                  <a:srgbClr val="002D98"/>
                </a:solidFill>
              </a:rPr>
              <a:t>sagen</a:t>
            </a:r>
            <a:r>
              <a:rPr dirty="0">
                <a:solidFill>
                  <a:srgbClr val="002D98"/>
                </a:solidFill>
              </a:rPr>
              <a:t>, was </a:t>
            </a:r>
            <a:r>
              <a:rPr dirty="0" err="1">
                <a:solidFill>
                  <a:srgbClr val="002D98"/>
                </a:solidFill>
              </a:rPr>
              <a:t>sie</a:t>
            </a:r>
            <a:r>
              <a:rPr dirty="0">
                <a:solidFill>
                  <a:srgbClr val="002D98"/>
                </a:solidFill>
              </a:rPr>
              <a:t> </a:t>
            </a:r>
            <a:r>
              <a:rPr dirty="0" err="1">
                <a:solidFill>
                  <a:srgbClr val="002D98"/>
                </a:solidFill>
              </a:rPr>
              <a:t>getan</a:t>
            </a:r>
            <a:r>
              <a:rPr dirty="0">
                <a:solidFill>
                  <a:srgbClr val="002D98"/>
                </a:solidFill>
              </a:rPr>
              <a:t> </a:t>
            </a:r>
            <a:r>
              <a:rPr dirty="0" err="1">
                <a:solidFill>
                  <a:srgbClr val="002D98"/>
                </a:solidFill>
              </a:rPr>
              <a:t>oder</a:t>
            </a:r>
            <a:r>
              <a:rPr dirty="0">
                <a:solidFill>
                  <a:srgbClr val="002D98"/>
                </a:solidFill>
              </a:rPr>
              <a:t> </a:t>
            </a:r>
            <a:r>
              <a:rPr dirty="0" err="1">
                <a:solidFill>
                  <a:srgbClr val="002D98"/>
                </a:solidFill>
              </a:rPr>
              <a:t>unterlassen</a:t>
            </a:r>
            <a:r>
              <a:rPr dirty="0">
                <a:solidFill>
                  <a:srgbClr val="002D98"/>
                </a:solidFill>
              </a:rPr>
              <a:t> hat),</a:t>
            </a:r>
          </a:p>
          <a:p>
            <a:pPr>
              <a:spcBef>
                <a:spcPts val="1107"/>
              </a:spcBef>
            </a:pPr>
            <a:r>
              <a:rPr sz="1898" b="1" dirty="0">
                <a:latin typeface="+mn-lt"/>
                <a:ea typeface="+mn-ea"/>
                <a:cs typeface="+mn-cs"/>
                <a:sym typeface="DIN Light"/>
              </a:rPr>
              <a:t>was in mir </a:t>
            </a:r>
            <a:r>
              <a:rPr sz="1898" b="1" dirty="0" err="1">
                <a:latin typeface="+mn-lt"/>
                <a:ea typeface="+mn-ea"/>
                <a:cs typeface="+mn-cs"/>
                <a:sym typeface="DIN Light"/>
              </a:rPr>
              <a:t>ein</a:t>
            </a:r>
            <a:r>
              <a:rPr sz="1898" b="1" dirty="0">
                <a:latin typeface="+mn-lt"/>
                <a:ea typeface="+mn-ea"/>
                <a:cs typeface="+mn-cs"/>
                <a:sym typeface="DIN Light"/>
              </a:rPr>
              <a:t> </a:t>
            </a:r>
            <a:r>
              <a:rPr sz="1898" b="1" dirty="0" err="1">
                <a:latin typeface="+mn-lt"/>
                <a:ea typeface="+mn-ea"/>
                <a:cs typeface="+mn-cs"/>
                <a:sym typeface="DIN Light"/>
              </a:rPr>
              <a:t>Gefühl</a:t>
            </a:r>
            <a:r>
              <a:rPr sz="1898" b="1" dirty="0">
                <a:latin typeface="+mn-lt"/>
                <a:ea typeface="+mn-ea"/>
                <a:cs typeface="+mn-cs"/>
                <a:sym typeface="DIN Light"/>
              </a:rPr>
              <a:t> von</a:t>
            </a:r>
            <a:br>
              <a:rPr dirty="0"/>
            </a:br>
            <a:r>
              <a:rPr spc="-15" dirty="0">
                <a:solidFill>
                  <a:srgbClr val="002D98"/>
                </a:solidFill>
              </a:rPr>
              <a:t>(</a:t>
            </a:r>
            <a:r>
              <a:rPr spc="-15" dirty="0" err="1">
                <a:solidFill>
                  <a:srgbClr val="002D98"/>
                </a:solidFill>
              </a:rPr>
              <a:t>nenne</a:t>
            </a:r>
            <a:r>
              <a:rPr spc="-15" dirty="0">
                <a:solidFill>
                  <a:srgbClr val="002D98"/>
                </a:solidFill>
              </a:rPr>
              <a:t> dem </a:t>
            </a:r>
            <a:r>
              <a:rPr spc="-15" dirty="0" err="1">
                <a:solidFill>
                  <a:srgbClr val="002D98"/>
                </a:solidFill>
              </a:rPr>
              <a:t>Herrn</a:t>
            </a:r>
            <a:r>
              <a:rPr spc="-15" dirty="0">
                <a:solidFill>
                  <a:srgbClr val="002D98"/>
                </a:solidFill>
              </a:rPr>
              <a:t> </a:t>
            </a:r>
            <a:r>
              <a:rPr spc="-15" dirty="0" err="1">
                <a:solidFill>
                  <a:srgbClr val="002D98"/>
                </a:solidFill>
              </a:rPr>
              <a:t>jeden</a:t>
            </a:r>
            <a:r>
              <a:rPr spc="-15" dirty="0">
                <a:solidFill>
                  <a:srgbClr val="002D98"/>
                </a:solidFill>
              </a:rPr>
              <a:t> </a:t>
            </a:r>
            <a:r>
              <a:rPr spc="-15" dirty="0" err="1">
                <a:solidFill>
                  <a:srgbClr val="002D98"/>
                </a:solidFill>
              </a:rPr>
              <a:t>Schmerz</a:t>
            </a:r>
            <a:r>
              <a:rPr spc="-15" dirty="0">
                <a:solidFill>
                  <a:srgbClr val="002D98"/>
                </a:solidFill>
              </a:rPr>
              <a:t>, den ER </a:t>
            </a:r>
            <a:r>
              <a:rPr spc="-15" dirty="0" err="1">
                <a:solidFill>
                  <a:srgbClr val="002D98"/>
                </a:solidFill>
              </a:rPr>
              <a:t>dir</a:t>
            </a:r>
            <a:r>
              <a:rPr spc="-15" dirty="0">
                <a:solidFill>
                  <a:srgbClr val="002D98"/>
                </a:solidFill>
              </a:rPr>
              <a:t> in </a:t>
            </a:r>
            <a:r>
              <a:rPr spc="-15" dirty="0" err="1">
                <a:solidFill>
                  <a:srgbClr val="002D98"/>
                </a:solidFill>
              </a:rPr>
              <a:t>Erinnerung</a:t>
            </a:r>
            <a:r>
              <a:rPr spc="-15" dirty="0">
                <a:solidFill>
                  <a:srgbClr val="002D98"/>
                </a:solidFill>
              </a:rPr>
              <a:t> </a:t>
            </a:r>
            <a:r>
              <a:rPr spc="-15" dirty="0" err="1">
                <a:solidFill>
                  <a:srgbClr val="002D98"/>
                </a:solidFill>
              </a:rPr>
              <a:t>ruft</a:t>
            </a:r>
            <a:r>
              <a:rPr spc="-15" dirty="0">
                <a:solidFill>
                  <a:srgbClr val="002D98"/>
                </a:solidFill>
              </a:rPr>
              <a:t>)</a:t>
            </a:r>
          </a:p>
          <a:p>
            <a:pPr>
              <a:spcBef>
                <a:spcPts val="1107"/>
              </a:spcBef>
              <a:defRPr sz="3600"/>
            </a:pPr>
            <a:r>
              <a:rPr sz="1900" dirty="0"/>
              <a:t> </a:t>
            </a:r>
            <a:r>
              <a:rPr sz="1900" b="1" dirty="0" err="1">
                <a:latin typeface="+mn-lt"/>
                <a:ea typeface="+mn-ea"/>
                <a:cs typeface="+mn-cs"/>
                <a:sym typeface="DIN Light"/>
              </a:rPr>
              <a:t>auslöste</a:t>
            </a:r>
            <a:r>
              <a:rPr sz="1900" b="1" dirty="0">
                <a:latin typeface="+mn-lt"/>
                <a:ea typeface="+mn-ea"/>
                <a:cs typeface="+mn-cs"/>
                <a:sym typeface="DIN Light"/>
              </a:rPr>
              <a:t>.“</a:t>
            </a:r>
          </a:p>
        </p:txBody>
      </p:sp>
      <p:sp>
        <p:nvSpPr>
          <p:cNvPr id="1535" name="Was Bedeutet es, von ganzem Herzen zu vergeben?"/>
          <p:cNvSpPr txBox="1">
            <a:spLocks noGrp="1"/>
          </p:cNvSpPr>
          <p:nvPr>
            <p:ph type="title"/>
          </p:nvPr>
        </p:nvSpPr>
        <p:spPr>
          <a:prstGeom prst="rect">
            <a:avLst/>
          </a:prstGeom>
        </p:spPr>
        <p:txBody>
          <a:bodyPr/>
          <a:lstStyle/>
          <a:p>
            <a:r>
              <a:t>Was Bedeutet es, von ganzem Herzen zu vergeben?</a:t>
            </a:r>
          </a:p>
        </p:txBody>
      </p:sp>
      <p:sp>
        <p:nvSpPr>
          <p:cNvPr id="153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185</a:t>
            </a:fld>
            <a:endParaRPr/>
          </a:p>
        </p:txBody>
      </p:sp>
    </p:spTree>
  </p:cSld>
  <p:clrMapOvr>
    <a:masterClrMapping/>
  </p:clrMapOvr>
  <p:transition spd="slow"/>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Vergebung muss anderen zugesprochen werden.…"/>
          <p:cNvSpPr txBox="1">
            <a:spLocks noGrp="1"/>
          </p:cNvSpPr>
          <p:nvPr>
            <p:ph type="body" idx="1"/>
          </p:nvPr>
        </p:nvSpPr>
        <p:spPr>
          <a:xfrm>
            <a:off x="961535" y="1272619"/>
            <a:ext cx="6731076" cy="3758240"/>
          </a:xfrm>
          <a:prstGeom prst="rect">
            <a:avLst/>
          </a:prstGeom>
        </p:spPr>
        <p:txBody>
          <a:bodyPr/>
          <a:lstStyle/>
          <a:p>
            <a:pPr marL="189827" indent="-189827">
              <a:buSzPct val="100000"/>
              <a:buChar char="‣"/>
              <a:defRPr sz="3600" b="1">
                <a:latin typeface="+mn-lt"/>
                <a:ea typeface="+mn-ea"/>
                <a:cs typeface="+mn-cs"/>
                <a:sym typeface="DIN Light"/>
              </a:defRPr>
            </a:pPr>
            <a:r>
              <a:rPr sz="1800" dirty="0" err="1"/>
              <a:t>Vergebung</a:t>
            </a:r>
            <a:r>
              <a:rPr sz="1800" dirty="0"/>
              <a:t> muss </a:t>
            </a:r>
            <a:r>
              <a:rPr sz="1800" dirty="0" err="1"/>
              <a:t>anderen</a:t>
            </a:r>
            <a:r>
              <a:rPr sz="1800" dirty="0"/>
              <a:t> </a:t>
            </a:r>
            <a:r>
              <a:rPr sz="1800" dirty="0" err="1"/>
              <a:t>zugesprochen</a:t>
            </a:r>
            <a:r>
              <a:rPr sz="1800" dirty="0"/>
              <a:t> </a:t>
            </a:r>
            <a:r>
              <a:rPr sz="1800" dirty="0" err="1"/>
              <a:t>werden</a:t>
            </a:r>
            <a:r>
              <a:rPr sz="1800" dirty="0"/>
              <a:t>.</a:t>
            </a:r>
          </a:p>
          <a:p>
            <a:pPr marL="189827" indent="-189827">
              <a:buSzPct val="100000"/>
              <a:buChar char="‣"/>
              <a:defRPr sz="3600" b="1">
                <a:latin typeface="+mn-lt"/>
                <a:ea typeface="+mn-ea"/>
                <a:cs typeface="+mn-cs"/>
                <a:sym typeface="DIN Light"/>
              </a:defRPr>
            </a:pPr>
            <a:r>
              <a:rPr sz="1800" dirty="0"/>
              <a:t>Die </a:t>
            </a:r>
            <a:r>
              <a:rPr sz="1800" dirty="0" err="1"/>
              <a:t>Krise</a:t>
            </a:r>
            <a:r>
              <a:rPr sz="1800" dirty="0"/>
              <a:t> </a:t>
            </a:r>
            <a:r>
              <a:rPr sz="1800" dirty="0" err="1"/>
              <a:t>ist</a:t>
            </a:r>
            <a:r>
              <a:rPr sz="1800" dirty="0"/>
              <a:t> </a:t>
            </a:r>
            <a:r>
              <a:rPr sz="1800" dirty="0" err="1"/>
              <a:t>persönlicher</a:t>
            </a:r>
            <a:r>
              <a:rPr sz="1800" dirty="0"/>
              <a:t> </a:t>
            </a:r>
            <a:r>
              <a:rPr sz="1800" dirty="0" err="1"/>
              <a:t>Natur</a:t>
            </a:r>
            <a:r>
              <a:rPr sz="1800" dirty="0"/>
              <a:t> – </a:t>
            </a:r>
            <a:r>
              <a:rPr sz="1800" dirty="0" err="1"/>
              <a:t>nur</a:t>
            </a:r>
            <a:r>
              <a:rPr sz="1800" dirty="0"/>
              <a:t> </a:t>
            </a:r>
            <a:r>
              <a:rPr sz="1800" dirty="0" err="1"/>
              <a:t>zwischen</a:t>
            </a:r>
            <a:r>
              <a:rPr sz="1800" dirty="0"/>
              <a:t> mir und Gott.</a:t>
            </a:r>
          </a:p>
          <a:p>
            <a:pPr marL="189827" indent="-189827">
              <a:buSzPct val="100000"/>
              <a:buChar char="‣"/>
              <a:defRPr sz="3600" b="1">
                <a:latin typeface="+mn-lt"/>
                <a:ea typeface="+mn-ea"/>
                <a:cs typeface="+mn-cs"/>
                <a:sym typeface="DIN Light"/>
              </a:defRPr>
            </a:pPr>
            <a:r>
              <a:rPr sz="1800" dirty="0" err="1"/>
              <a:t>Warum</a:t>
            </a:r>
            <a:r>
              <a:rPr sz="1800" dirty="0"/>
              <a:t> </a:t>
            </a:r>
            <a:r>
              <a:rPr sz="1800" dirty="0" err="1"/>
              <a:t>soll</a:t>
            </a:r>
            <a:r>
              <a:rPr sz="1800" dirty="0"/>
              <a:t> ich </a:t>
            </a:r>
            <a:r>
              <a:rPr sz="1800" dirty="0" err="1"/>
              <a:t>vergeben</a:t>
            </a:r>
            <a:r>
              <a:rPr sz="1800" dirty="0"/>
              <a:t>?  </a:t>
            </a:r>
            <a:br>
              <a:rPr sz="1800" dirty="0"/>
            </a:br>
            <a:r>
              <a:rPr sz="1800" dirty="0"/>
              <a:t>Um dem </a:t>
            </a:r>
            <a:r>
              <a:rPr sz="1800" dirty="0" err="1"/>
              <a:t>Schmerz</a:t>
            </a:r>
            <a:r>
              <a:rPr sz="1800" dirty="0"/>
              <a:t> </a:t>
            </a:r>
            <a:r>
              <a:rPr sz="1800" dirty="0" err="1"/>
              <a:t>ein</a:t>
            </a:r>
            <a:r>
              <a:rPr sz="1800" dirty="0"/>
              <a:t> Ende </a:t>
            </a:r>
            <a:r>
              <a:rPr sz="1800" dirty="0" err="1"/>
              <a:t>zu</a:t>
            </a:r>
            <a:r>
              <a:rPr sz="1800" dirty="0"/>
              <a:t> </a:t>
            </a:r>
            <a:r>
              <a:rPr sz="1800" dirty="0" err="1"/>
              <a:t>setzen</a:t>
            </a:r>
            <a:r>
              <a:rPr sz="1800" dirty="0"/>
              <a:t>!</a:t>
            </a:r>
          </a:p>
        </p:txBody>
      </p:sp>
      <p:sp>
        <p:nvSpPr>
          <p:cNvPr id="1539" name="Die Krise in der Vergebung"/>
          <p:cNvSpPr txBox="1">
            <a:spLocks noGrp="1"/>
          </p:cNvSpPr>
          <p:nvPr>
            <p:ph type="title"/>
          </p:nvPr>
        </p:nvSpPr>
        <p:spPr>
          <a:xfrm>
            <a:off x="1041669" y="675842"/>
            <a:ext cx="5695313" cy="759376"/>
          </a:xfrm>
          <a:prstGeom prst="rect">
            <a:avLst/>
          </a:prstGeom>
        </p:spPr>
        <p:txBody>
          <a:bodyPr/>
          <a:lstStyle>
            <a:lvl1pPr>
              <a:spcBef>
                <a:spcPts val="3000"/>
              </a:spcBef>
            </a:lvl1pPr>
          </a:lstStyle>
          <a:p>
            <a:r>
              <a:rPr dirty="0"/>
              <a:t>Die </a:t>
            </a:r>
            <a:r>
              <a:rPr dirty="0" err="1"/>
              <a:t>Krise</a:t>
            </a:r>
            <a:r>
              <a:rPr dirty="0"/>
              <a:t> in der </a:t>
            </a:r>
            <a:r>
              <a:rPr dirty="0" err="1"/>
              <a:t>Vergebung</a:t>
            </a:r>
            <a:endParaRPr dirty="0"/>
          </a:p>
        </p:txBody>
      </p:sp>
      <p:sp>
        <p:nvSpPr>
          <p:cNvPr id="154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53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3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3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 grpId="1" build="p" animBg="1" advAuto="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Vergeben und vergessen ist nicht dasselbe!…"/>
          <p:cNvSpPr txBox="1">
            <a:spLocks noGrp="1"/>
          </p:cNvSpPr>
          <p:nvPr>
            <p:ph type="body" idx="1"/>
          </p:nvPr>
        </p:nvSpPr>
        <p:spPr>
          <a:xfrm>
            <a:off x="1177165" y="1569154"/>
            <a:ext cx="5695313" cy="3132421"/>
          </a:xfrm>
          <a:prstGeom prst="rect">
            <a:avLst/>
          </a:prstGeom>
        </p:spPr>
        <p:txBody>
          <a:bodyPr/>
          <a:lstStyle/>
          <a:p>
            <a:pPr marL="189828" indent="-189828">
              <a:buSzPct val="100000"/>
              <a:buChar char="‣"/>
              <a:defRPr b="1">
                <a:latin typeface="+mn-lt"/>
                <a:ea typeface="+mn-ea"/>
                <a:cs typeface="+mn-cs"/>
                <a:sym typeface="DIN Light"/>
              </a:defRPr>
            </a:pPr>
            <a:r>
              <a:rPr sz="1800" dirty="0" err="1"/>
              <a:t>Vergeben</a:t>
            </a:r>
            <a:r>
              <a:rPr sz="1800" dirty="0"/>
              <a:t> und </a:t>
            </a:r>
            <a:r>
              <a:rPr sz="1800" dirty="0" err="1"/>
              <a:t>vergessen</a:t>
            </a:r>
            <a:r>
              <a:rPr sz="1800" dirty="0"/>
              <a:t> </a:t>
            </a:r>
            <a:r>
              <a:rPr sz="1800" dirty="0" err="1"/>
              <a:t>ist</a:t>
            </a:r>
            <a:r>
              <a:rPr sz="1800" dirty="0"/>
              <a:t> </a:t>
            </a:r>
            <a:r>
              <a:rPr sz="1800" dirty="0" err="1"/>
              <a:t>nicht</a:t>
            </a:r>
            <a:r>
              <a:rPr sz="1800" dirty="0"/>
              <a:t> </a:t>
            </a:r>
            <a:r>
              <a:rPr sz="1800" dirty="0" err="1"/>
              <a:t>dasselbe</a:t>
            </a:r>
            <a:r>
              <a:rPr sz="1800" dirty="0"/>
              <a:t>!</a:t>
            </a:r>
          </a:p>
          <a:p>
            <a:pPr marL="189828" indent="-189828">
              <a:buSzPct val="100000"/>
              <a:buChar char="‣"/>
            </a:pPr>
            <a:r>
              <a:rPr sz="1800" b="1" dirty="0">
                <a:latin typeface="+mn-lt"/>
                <a:ea typeface="+mn-ea"/>
                <a:cs typeface="+mn-cs"/>
                <a:sym typeface="DIN Light"/>
              </a:rPr>
              <a:t>Gott </a:t>
            </a:r>
            <a:r>
              <a:rPr sz="1800" b="1" dirty="0" err="1">
                <a:latin typeface="+mn-lt"/>
                <a:ea typeface="+mn-ea"/>
                <a:cs typeface="+mn-cs"/>
                <a:sym typeface="DIN Light"/>
              </a:rPr>
              <a:t>kann</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vergessen</a:t>
            </a:r>
            <a:r>
              <a:rPr sz="1800" b="1" dirty="0">
                <a:latin typeface="+mn-lt"/>
                <a:ea typeface="+mn-ea"/>
                <a:cs typeface="+mn-cs"/>
                <a:sym typeface="DIN Light"/>
              </a:rPr>
              <a:t>.</a:t>
            </a:r>
            <a:br>
              <a:rPr sz="1800" dirty="0"/>
            </a:br>
            <a:r>
              <a:rPr sz="1800" dirty="0"/>
              <a:t>„Und ich will </a:t>
            </a:r>
            <a:r>
              <a:rPr sz="1800" dirty="0" err="1"/>
              <a:t>ihnen</a:t>
            </a:r>
            <a:r>
              <a:rPr sz="1800" dirty="0"/>
              <a:t> </a:t>
            </a:r>
            <a:r>
              <a:rPr sz="1800" dirty="0" err="1"/>
              <a:t>ihre</a:t>
            </a:r>
            <a:r>
              <a:rPr sz="1800" dirty="0"/>
              <a:t> </a:t>
            </a:r>
            <a:r>
              <a:rPr sz="1800" dirty="0" err="1"/>
              <a:t>Sünden</a:t>
            </a:r>
            <a:r>
              <a:rPr sz="1800" dirty="0"/>
              <a:t> </a:t>
            </a:r>
            <a:r>
              <a:rPr sz="1800" dirty="0" err="1"/>
              <a:t>vergeben</a:t>
            </a:r>
            <a:r>
              <a:rPr sz="1800" dirty="0"/>
              <a:t> und </a:t>
            </a:r>
            <a:r>
              <a:rPr sz="1800" dirty="0" err="1"/>
              <a:t>nicht</a:t>
            </a:r>
            <a:r>
              <a:rPr sz="1800" dirty="0"/>
              <a:t> </a:t>
            </a:r>
            <a:r>
              <a:rPr sz="1800" dirty="0" err="1"/>
              <a:t>mehr</a:t>
            </a:r>
            <a:r>
              <a:rPr sz="1800" dirty="0"/>
              <a:t> an </a:t>
            </a:r>
            <a:r>
              <a:rPr sz="1800" dirty="0" err="1"/>
              <a:t>ihre</a:t>
            </a:r>
            <a:r>
              <a:rPr sz="1800" dirty="0"/>
              <a:t> </a:t>
            </a:r>
            <a:r>
              <a:rPr sz="1800" dirty="0" err="1"/>
              <a:t>bösen</a:t>
            </a:r>
            <a:r>
              <a:rPr sz="1800" dirty="0"/>
              <a:t> </a:t>
            </a:r>
            <a:r>
              <a:rPr sz="1800" dirty="0" err="1"/>
              <a:t>Taten</a:t>
            </a:r>
            <a:r>
              <a:rPr sz="1800" dirty="0"/>
              <a:t> </a:t>
            </a:r>
            <a:r>
              <a:rPr sz="1800" dirty="0" err="1"/>
              <a:t>denken</a:t>
            </a:r>
            <a:r>
              <a:rPr sz="1800" dirty="0"/>
              <a:t>.“ </a:t>
            </a:r>
            <a:r>
              <a:rPr sz="1800" dirty="0" err="1"/>
              <a:t>Jeremia</a:t>
            </a:r>
            <a:r>
              <a:rPr sz="1800" dirty="0"/>
              <a:t> 31,34 NLB.</a:t>
            </a:r>
          </a:p>
          <a:p>
            <a:pPr marL="189828" indent="-189828">
              <a:buSzPct val="100000"/>
              <a:buChar char="‣"/>
            </a:pPr>
            <a:r>
              <a:rPr sz="1800" b="1" dirty="0">
                <a:latin typeface="+mn-lt"/>
                <a:ea typeface="+mn-ea"/>
                <a:cs typeface="+mn-cs"/>
                <a:sym typeface="DIN Light"/>
              </a:rPr>
              <a:t>Du </a:t>
            </a:r>
            <a:r>
              <a:rPr sz="1800" b="1" dirty="0" err="1">
                <a:latin typeface="+mn-lt"/>
                <a:ea typeface="+mn-ea"/>
                <a:cs typeface="+mn-cs"/>
                <a:sym typeface="DIN Light"/>
              </a:rPr>
              <a:t>musst</a:t>
            </a:r>
            <a:r>
              <a:rPr sz="1800" b="1" dirty="0">
                <a:latin typeface="+mn-lt"/>
                <a:ea typeface="+mn-ea"/>
                <a:cs typeface="+mn-cs"/>
                <a:sym typeface="DIN Light"/>
              </a:rPr>
              <a:t> den </a:t>
            </a:r>
            <a:r>
              <a:rPr sz="1800" b="1" dirty="0" err="1">
                <a:latin typeface="+mn-lt"/>
                <a:ea typeface="+mn-ea"/>
                <a:cs typeface="+mn-cs"/>
                <a:sym typeface="DIN Light"/>
              </a:rPr>
              <a:t>Schmerz</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vergessen</a:t>
            </a:r>
            <a:r>
              <a:rPr sz="1800" b="1" dirty="0">
                <a:latin typeface="+mn-lt"/>
                <a:ea typeface="+mn-ea"/>
                <a:cs typeface="+mn-cs"/>
                <a:sym typeface="DIN Light"/>
              </a:rPr>
              <a:t>.</a:t>
            </a:r>
            <a:br>
              <a:rPr sz="1800" dirty="0"/>
            </a:br>
            <a:r>
              <a:rPr sz="1800" dirty="0" err="1"/>
              <a:t>Doch</a:t>
            </a:r>
            <a:r>
              <a:rPr sz="1800" dirty="0"/>
              <a:t> du </a:t>
            </a:r>
            <a:r>
              <a:rPr sz="1800" dirty="0" err="1"/>
              <a:t>kannst</a:t>
            </a:r>
            <a:r>
              <a:rPr sz="1800" dirty="0"/>
              <a:t> dich </a:t>
            </a:r>
            <a:r>
              <a:rPr sz="1800" dirty="0" err="1"/>
              <a:t>dazu</a:t>
            </a:r>
            <a:r>
              <a:rPr sz="1800" dirty="0"/>
              <a:t> </a:t>
            </a:r>
            <a:r>
              <a:rPr sz="1800" dirty="0" err="1"/>
              <a:t>entscheiden</a:t>
            </a:r>
            <a:r>
              <a:rPr sz="1800" dirty="0"/>
              <a:t>, </a:t>
            </a:r>
            <a:r>
              <a:rPr sz="1800" dirty="0" err="1"/>
              <a:t>ihn</a:t>
            </a:r>
            <a:r>
              <a:rPr sz="1800" dirty="0"/>
              <a:t> </a:t>
            </a:r>
            <a:r>
              <a:rPr sz="1800" dirty="0" err="1"/>
              <a:t>nicht</a:t>
            </a:r>
            <a:r>
              <a:rPr sz="1800" dirty="0"/>
              <a:t> </a:t>
            </a:r>
            <a:r>
              <a:rPr sz="1800" dirty="0" err="1"/>
              <a:t>länger</a:t>
            </a:r>
            <a:r>
              <a:rPr sz="1800" dirty="0"/>
              <a:t> </a:t>
            </a:r>
            <a:r>
              <a:rPr sz="1800" dirty="0" err="1"/>
              <a:t>gegen</a:t>
            </a:r>
            <a:r>
              <a:rPr sz="1800" dirty="0"/>
              <a:t> die Person </a:t>
            </a:r>
            <a:r>
              <a:rPr sz="1800" dirty="0" err="1"/>
              <a:t>zu</a:t>
            </a:r>
            <a:r>
              <a:rPr sz="1800" dirty="0"/>
              <a:t> </a:t>
            </a:r>
            <a:r>
              <a:rPr sz="1800" dirty="0" err="1"/>
              <a:t>verwenden</a:t>
            </a:r>
            <a:r>
              <a:rPr sz="1800" dirty="0"/>
              <a:t>.</a:t>
            </a:r>
          </a:p>
        </p:txBody>
      </p:sp>
      <p:sp>
        <p:nvSpPr>
          <p:cNvPr id="1543" name="Was ist Vergebung?…"/>
          <p:cNvSpPr txBox="1">
            <a:spLocks noGrp="1"/>
          </p:cNvSpPr>
          <p:nvPr>
            <p:ph type="title"/>
          </p:nvPr>
        </p:nvSpPr>
        <p:spPr>
          <a:xfrm>
            <a:off x="1074657" y="601131"/>
            <a:ext cx="6623860" cy="1297308"/>
          </a:xfrm>
          <a:prstGeom prst="rect">
            <a:avLst/>
          </a:prstGeom>
        </p:spPr>
        <p:txBody>
          <a:bodyPr/>
          <a:lstStyle/>
          <a:p>
            <a:pPr>
              <a:spcBef>
                <a:spcPts val="1582"/>
              </a:spcBef>
            </a:pPr>
            <a:r>
              <a:rPr dirty="0"/>
              <a:t>Was </a:t>
            </a:r>
            <a:r>
              <a:rPr dirty="0" err="1"/>
              <a:t>ist</a:t>
            </a:r>
            <a:r>
              <a:rPr dirty="0"/>
              <a:t> </a:t>
            </a:r>
            <a:r>
              <a:rPr dirty="0" err="1"/>
              <a:t>Vergebung</a:t>
            </a:r>
            <a:r>
              <a:rPr dirty="0"/>
              <a:t>?</a:t>
            </a:r>
          </a:p>
          <a:p>
            <a:pPr>
              <a:defRPr sz="3000" cap="none">
                <a:solidFill>
                  <a:srgbClr val="002D98"/>
                </a:solidFill>
              </a:defRPr>
            </a:pPr>
            <a:r>
              <a:rPr dirty="0" err="1"/>
              <a:t>Nicht</a:t>
            </a:r>
            <a:r>
              <a:rPr dirty="0"/>
              <a:t> </a:t>
            </a:r>
            <a:r>
              <a:rPr dirty="0" err="1"/>
              <a:t>vergessen</a:t>
            </a:r>
            <a:endParaRPr dirty="0"/>
          </a:p>
        </p:txBody>
      </p:sp>
      <p:sp>
        <p:nvSpPr>
          <p:cNvPr id="154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187</a:t>
            </a:fld>
            <a:endParaRPr/>
          </a:p>
        </p:txBody>
      </p:sp>
    </p:spTree>
  </p:cSld>
  <p:clrMapOvr>
    <a:masterClrMapping/>
  </p:clrMapOvr>
  <p:transition spd="slow"/>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 name="Gott kann Sünde nicht tolerieren. Gott ist gerecht und kann Sünde nicht anstehen lassen!…"/>
          <p:cNvSpPr txBox="1">
            <a:spLocks noGrp="1"/>
          </p:cNvSpPr>
          <p:nvPr>
            <p:ph type="body" idx="1"/>
          </p:nvPr>
        </p:nvSpPr>
        <p:spPr>
          <a:xfrm>
            <a:off x="1106457" y="1781666"/>
            <a:ext cx="6586153" cy="3344115"/>
          </a:xfrm>
          <a:prstGeom prst="rect">
            <a:avLst/>
          </a:prstGeom>
        </p:spPr>
        <p:txBody>
          <a:bodyPr/>
          <a:lstStyle/>
          <a:p>
            <a:pPr marL="189828" indent="-189828">
              <a:buSzPct val="100000"/>
              <a:buChar char="‣"/>
              <a:defRPr b="1">
                <a:latin typeface="+mn-lt"/>
                <a:ea typeface="+mn-ea"/>
                <a:cs typeface="+mn-cs"/>
                <a:sym typeface="DIN Light"/>
              </a:defRPr>
            </a:pPr>
            <a:r>
              <a:rPr sz="1800" dirty="0"/>
              <a:t>Gott </a:t>
            </a:r>
            <a:r>
              <a:rPr sz="1800" dirty="0" err="1"/>
              <a:t>kann</a:t>
            </a:r>
            <a:r>
              <a:rPr sz="1800" dirty="0"/>
              <a:t> </a:t>
            </a:r>
            <a:r>
              <a:rPr sz="1800" dirty="0" err="1"/>
              <a:t>Sünde</a:t>
            </a:r>
            <a:r>
              <a:rPr sz="1800" dirty="0"/>
              <a:t> </a:t>
            </a:r>
            <a:r>
              <a:rPr sz="1800" dirty="0" err="1"/>
              <a:t>nicht</a:t>
            </a:r>
            <a:r>
              <a:rPr sz="1800" dirty="0"/>
              <a:t> </a:t>
            </a:r>
            <a:r>
              <a:rPr sz="1800" dirty="0" err="1"/>
              <a:t>tolerieren</a:t>
            </a:r>
            <a:r>
              <a:rPr sz="1800" dirty="0"/>
              <a:t>.</a:t>
            </a:r>
            <a:br>
              <a:rPr sz="1800" dirty="0"/>
            </a:br>
            <a:r>
              <a:rPr sz="1800" b="0" dirty="0">
                <a:latin typeface="DIN"/>
                <a:ea typeface="DIN"/>
                <a:cs typeface="DIN"/>
                <a:sym typeface="DIN"/>
              </a:rPr>
              <a:t>Gott </a:t>
            </a:r>
            <a:r>
              <a:rPr sz="1800" b="0" dirty="0" err="1">
                <a:latin typeface="DIN"/>
                <a:ea typeface="DIN"/>
                <a:cs typeface="DIN"/>
                <a:sym typeface="DIN"/>
              </a:rPr>
              <a:t>ist</a:t>
            </a:r>
            <a:r>
              <a:rPr sz="1800" b="0" dirty="0">
                <a:latin typeface="DIN"/>
                <a:ea typeface="DIN"/>
                <a:cs typeface="DIN"/>
                <a:sym typeface="DIN"/>
              </a:rPr>
              <a:t> </a:t>
            </a:r>
            <a:r>
              <a:rPr sz="1800" b="0" dirty="0" err="1">
                <a:latin typeface="DIN"/>
                <a:ea typeface="DIN"/>
                <a:cs typeface="DIN"/>
                <a:sym typeface="DIN"/>
              </a:rPr>
              <a:t>gerecht</a:t>
            </a:r>
            <a:r>
              <a:rPr sz="1800" b="0" dirty="0">
                <a:latin typeface="DIN"/>
                <a:ea typeface="DIN"/>
                <a:cs typeface="DIN"/>
                <a:sym typeface="DIN"/>
              </a:rPr>
              <a:t> und </a:t>
            </a:r>
            <a:r>
              <a:rPr sz="1800" b="0" dirty="0" err="1">
                <a:latin typeface="DIN"/>
                <a:ea typeface="DIN"/>
                <a:cs typeface="DIN"/>
                <a:sym typeface="DIN"/>
              </a:rPr>
              <a:t>kann</a:t>
            </a:r>
            <a:r>
              <a:rPr sz="1800" b="0" dirty="0">
                <a:latin typeface="DIN"/>
                <a:ea typeface="DIN"/>
                <a:cs typeface="DIN"/>
                <a:sym typeface="DIN"/>
              </a:rPr>
              <a:t> </a:t>
            </a:r>
            <a:r>
              <a:rPr sz="1800" b="0" dirty="0" err="1">
                <a:latin typeface="DIN"/>
                <a:ea typeface="DIN"/>
                <a:cs typeface="DIN"/>
                <a:sym typeface="DIN"/>
              </a:rPr>
              <a:t>Sünde</a:t>
            </a:r>
            <a:r>
              <a:rPr sz="1800" b="0" dirty="0">
                <a:latin typeface="DIN"/>
                <a:ea typeface="DIN"/>
                <a:cs typeface="DIN"/>
                <a:sym typeface="DIN"/>
              </a:rPr>
              <a:t> </a:t>
            </a:r>
            <a:r>
              <a:rPr sz="1800" b="0" dirty="0" err="1">
                <a:latin typeface="DIN"/>
                <a:ea typeface="DIN"/>
                <a:cs typeface="DIN"/>
                <a:sym typeface="DIN"/>
              </a:rPr>
              <a:t>nicht</a:t>
            </a:r>
            <a:r>
              <a:rPr sz="1800" b="0" dirty="0">
                <a:latin typeface="DIN"/>
                <a:ea typeface="DIN"/>
                <a:cs typeface="DIN"/>
                <a:sym typeface="DIN"/>
              </a:rPr>
              <a:t> </a:t>
            </a:r>
            <a:r>
              <a:rPr sz="1800" b="0" dirty="0" err="1">
                <a:latin typeface="DIN"/>
                <a:ea typeface="DIN"/>
                <a:cs typeface="DIN"/>
                <a:sym typeface="DIN"/>
              </a:rPr>
              <a:t>anstehen</a:t>
            </a:r>
            <a:r>
              <a:rPr sz="1800" b="0" dirty="0">
                <a:latin typeface="DIN"/>
                <a:ea typeface="DIN"/>
                <a:cs typeface="DIN"/>
                <a:sym typeface="DIN"/>
              </a:rPr>
              <a:t> </a:t>
            </a:r>
            <a:r>
              <a:rPr sz="1800" b="0" dirty="0" err="1">
                <a:latin typeface="DIN"/>
                <a:ea typeface="DIN"/>
                <a:cs typeface="DIN"/>
                <a:sym typeface="DIN"/>
              </a:rPr>
              <a:t>lassen</a:t>
            </a:r>
            <a:r>
              <a:rPr sz="1800" b="0" dirty="0">
                <a:latin typeface="DIN"/>
                <a:ea typeface="DIN"/>
                <a:cs typeface="DIN"/>
                <a:sym typeface="DIN"/>
              </a:rPr>
              <a:t>!</a:t>
            </a:r>
          </a:p>
          <a:p>
            <a:pPr marL="189828" indent="-189828">
              <a:buSzPct val="100000"/>
              <a:buChar char="‣"/>
            </a:pPr>
            <a:r>
              <a:rPr sz="1800" b="1" dirty="0">
                <a:latin typeface="+mn-lt"/>
                <a:ea typeface="+mn-ea"/>
                <a:cs typeface="+mn-cs"/>
                <a:sym typeface="DIN Light"/>
              </a:rPr>
              <a:t>Und du </a:t>
            </a:r>
            <a:r>
              <a:rPr sz="1800" b="1" dirty="0" err="1">
                <a:latin typeface="+mn-lt"/>
                <a:ea typeface="+mn-ea"/>
                <a:cs typeface="+mn-cs"/>
                <a:sym typeface="DIN Light"/>
              </a:rPr>
              <a:t>musst</a:t>
            </a:r>
            <a:r>
              <a:rPr sz="1800" b="1" dirty="0">
                <a:latin typeface="+mn-lt"/>
                <a:ea typeface="+mn-ea"/>
                <a:cs typeface="+mn-cs"/>
                <a:sym typeface="DIN Light"/>
              </a:rPr>
              <a:t> das </a:t>
            </a:r>
            <a:r>
              <a:rPr sz="1800" b="1" dirty="0" err="1">
                <a:latin typeface="+mn-lt"/>
                <a:ea typeface="+mn-ea"/>
                <a:cs typeface="+mn-cs"/>
                <a:sym typeface="DIN Light"/>
              </a:rPr>
              <a:t>auch</a:t>
            </a:r>
            <a:r>
              <a:rPr sz="1800" b="1" dirty="0">
                <a:latin typeface="+mn-lt"/>
                <a:ea typeface="+mn-ea"/>
                <a:cs typeface="+mn-cs"/>
                <a:sym typeface="DIN Light"/>
              </a:rPr>
              <a:t> </a:t>
            </a:r>
            <a:r>
              <a:rPr sz="1800" b="1" dirty="0" err="1">
                <a:latin typeface="+mn-lt"/>
                <a:ea typeface="+mn-ea"/>
                <a:cs typeface="+mn-cs"/>
                <a:sym typeface="DIN Light"/>
              </a:rPr>
              <a:t>nicht</a:t>
            </a:r>
            <a:r>
              <a:rPr sz="1800" b="1" dirty="0">
                <a:latin typeface="+mn-lt"/>
                <a:ea typeface="+mn-ea"/>
                <a:cs typeface="+mn-cs"/>
                <a:sym typeface="DIN Light"/>
              </a:rPr>
              <a:t>!</a:t>
            </a:r>
          </a:p>
          <a:p>
            <a:pPr marL="379656" lvl="2" indent="-189828">
              <a:buSzPct val="100000"/>
              <a:buChar char="•"/>
            </a:pPr>
            <a:r>
              <a:rPr sz="1800" dirty="0"/>
              <a:t>Du hast </a:t>
            </a:r>
            <a:r>
              <a:rPr sz="1800" dirty="0" err="1"/>
              <a:t>jedes</a:t>
            </a:r>
            <a:r>
              <a:rPr sz="1800" dirty="0"/>
              <a:t> </a:t>
            </a:r>
            <a:r>
              <a:rPr sz="1800" dirty="0" err="1"/>
              <a:t>Recht</a:t>
            </a:r>
            <a:r>
              <a:rPr sz="1800" dirty="0"/>
              <a:t>, </a:t>
            </a:r>
            <a:r>
              <a:rPr sz="1800" dirty="0" err="1"/>
              <a:t>einer</a:t>
            </a:r>
            <a:r>
              <a:rPr sz="1800" dirty="0"/>
              <a:t> </a:t>
            </a:r>
            <a:r>
              <a:rPr sz="1800" dirty="0" err="1"/>
              <a:t>andauernden</a:t>
            </a:r>
            <a:r>
              <a:rPr sz="1800" dirty="0"/>
              <a:t> </a:t>
            </a:r>
            <a:r>
              <a:rPr sz="1800" dirty="0" err="1"/>
              <a:t>Verletzung</a:t>
            </a:r>
            <a:r>
              <a:rPr sz="1800" dirty="0"/>
              <a:t> </a:t>
            </a:r>
            <a:r>
              <a:rPr sz="1800" dirty="0" err="1"/>
              <a:t>Einhalt</a:t>
            </a:r>
            <a:r>
              <a:rPr sz="1800" dirty="0"/>
              <a:t> </a:t>
            </a:r>
            <a:r>
              <a:rPr sz="1800" dirty="0" err="1"/>
              <a:t>zu</a:t>
            </a:r>
            <a:r>
              <a:rPr sz="1800" dirty="0"/>
              <a:t> </a:t>
            </a:r>
            <a:r>
              <a:rPr sz="1800" dirty="0" err="1"/>
              <a:t>gebieten</a:t>
            </a:r>
            <a:r>
              <a:rPr sz="1800" dirty="0"/>
              <a:t>.</a:t>
            </a:r>
          </a:p>
          <a:p>
            <a:pPr marL="379656" lvl="2" indent="-189828">
              <a:buSzPct val="100000"/>
              <a:buChar char="•"/>
            </a:pPr>
            <a:r>
              <a:rPr sz="1800" dirty="0"/>
              <a:t>Wende </a:t>
            </a:r>
            <a:r>
              <a:rPr sz="1800" dirty="0" err="1"/>
              <a:t>biblische</a:t>
            </a:r>
            <a:r>
              <a:rPr sz="1800" dirty="0"/>
              <a:t> Ma</a:t>
            </a:r>
            <a:r>
              <a:rPr lang="de-CH" sz="1800" dirty="0" err="1"/>
              <a:t>ss</a:t>
            </a:r>
            <a:r>
              <a:rPr sz="1800" dirty="0" err="1"/>
              <a:t>stäbe</a:t>
            </a:r>
            <a:r>
              <a:rPr sz="1800" dirty="0"/>
              <a:t> and und </a:t>
            </a:r>
            <a:r>
              <a:rPr sz="1800" dirty="0" err="1"/>
              <a:t>setze</a:t>
            </a:r>
            <a:r>
              <a:rPr sz="1800" dirty="0"/>
              <a:t> der </a:t>
            </a:r>
            <a:r>
              <a:rPr sz="1800" dirty="0" err="1"/>
              <a:t>Verletzung</a:t>
            </a:r>
            <a:r>
              <a:rPr sz="1800" dirty="0"/>
              <a:t> </a:t>
            </a:r>
            <a:r>
              <a:rPr sz="1800" dirty="0" err="1"/>
              <a:t>ein</a:t>
            </a:r>
            <a:r>
              <a:rPr sz="1800" dirty="0"/>
              <a:t> Ende.</a:t>
            </a:r>
          </a:p>
        </p:txBody>
      </p:sp>
      <p:sp>
        <p:nvSpPr>
          <p:cNvPr id="1547" name="Was ist Vergebung?…"/>
          <p:cNvSpPr txBox="1">
            <a:spLocks noGrp="1"/>
          </p:cNvSpPr>
          <p:nvPr>
            <p:ph type="title"/>
          </p:nvPr>
        </p:nvSpPr>
        <p:spPr>
          <a:xfrm>
            <a:off x="1112363" y="601131"/>
            <a:ext cx="6586153" cy="1297308"/>
          </a:xfrm>
          <a:prstGeom prst="rect">
            <a:avLst/>
          </a:prstGeom>
        </p:spPr>
        <p:txBody>
          <a:bodyPr/>
          <a:lstStyle/>
          <a:p>
            <a:pPr>
              <a:spcBef>
                <a:spcPts val="1582"/>
              </a:spcBef>
            </a:pPr>
            <a:r>
              <a:rPr dirty="0"/>
              <a:t>Was </a:t>
            </a:r>
            <a:r>
              <a:rPr dirty="0" err="1"/>
              <a:t>ist</a:t>
            </a:r>
            <a:r>
              <a:rPr dirty="0"/>
              <a:t> </a:t>
            </a:r>
            <a:r>
              <a:rPr dirty="0" err="1"/>
              <a:t>Vergebung</a:t>
            </a:r>
            <a:r>
              <a:rPr dirty="0"/>
              <a:t>?</a:t>
            </a:r>
          </a:p>
          <a:p>
            <a:pPr>
              <a:defRPr sz="3000" cap="none">
                <a:solidFill>
                  <a:srgbClr val="002D98"/>
                </a:solidFill>
              </a:defRPr>
            </a:pPr>
            <a:r>
              <a:rPr dirty="0" err="1"/>
              <a:t>Sünde</a:t>
            </a:r>
            <a:r>
              <a:rPr dirty="0"/>
              <a:t> </a:t>
            </a:r>
            <a:r>
              <a:rPr dirty="0" err="1"/>
              <a:t>nicht</a:t>
            </a:r>
            <a:r>
              <a:rPr dirty="0"/>
              <a:t> </a:t>
            </a:r>
            <a:r>
              <a:rPr dirty="0" err="1"/>
              <a:t>tolerieren</a:t>
            </a:r>
            <a:endParaRPr dirty="0"/>
          </a:p>
        </p:txBody>
      </p:sp>
      <p:sp>
        <p:nvSpPr>
          <p:cNvPr id="154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188</a:t>
            </a:fld>
            <a:endParaRPr/>
          </a:p>
        </p:txBody>
      </p:sp>
    </p:spTree>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Warum sollte ich die anderen vom Haken lassen? Du bist gerecht und übst Gerechtigkeit aus.…"/>
          <p:cNvSpPr txBox="1">
            <a:spLocks noGrp="1"/>
          </p:cNvSpPr>
          <p:nvPr>
            <p:ph type="body" idx="1"/>
          </p:nvPr>
        </p:nvSpPr>
        <p:spPr>
          <a:xfrm>
            <a:off x="1168925" y="1640264"/>
            <a:ext cx="6523686" cy="3485517"/>
          </a:xfrm>
          <a:prstGeom prst="rect">
            <a:avLst/>
          </a:prstGeom>
        </p:spPr>
        <p:txBody>
          <a:bodyPr/>
          <a:lstStyle/>
          <a:p>
            <a:pPr marL="189828" indent="-189828">
              <a:buSzPct val="100000"/>
              <a:buChar char="‣"/>
              <a:defRPr b="1">
                <a:latin typeface="+mn-lt"/>
                <a:ea typeface="+mn-ea"/>
                <a:cs typeface="+mn-cs"/>
                <a:sym typeface="DIN Light"/>
              </a:defRPr>
            </a:pPr>
            <a:r>
              <a:rPr sz="1800" dirty="0" err="1"/>
              <a:t>Warum</a:t>
            </a:r>
            <a:r>
              <a:rPr sz="1800" dirty="0"/>
              <a:t> </a:t>
            </a:r>
            <a:r>
              <a:rPr sz="1800" dirty="0" err="1"/>
              <a:t>sollte</a:t>
            </a:r>
            <a:r>
              <a:rPr sz="1800" dirty="0"/>
              <a:t> ich die </a:t>
            </a:r>
            <a:r>
              <a:rPr sz="1800" dirty="0" err="1"/>
              <a:t>anderen</a:t>
            </a:r>
            <a:r>
              <a:rPr sz="1800" dirty="0"/>
              <a:t> </a:t>
            </a:r>
            <a:r>
              <a:rPr sz="1800" dirty="0" err="1"/>
              <a:t>vom</a:t>
            </a:r>
            <a:r>
              <a:rPr sz="1800" dirty="0"/>
              <a:t> Haken </a:t>
            </a:r>
            <a:r>
              <a:rPr sz="1800" dirty="0" err="1"/>
              <a:t>lassen</a:t>
            </a:r>
            <a:r>
              <a:rPr sz="1800" dirty="0"/>
              <a:t>?</a:t>
            </a:r>
            <a:br>
              <a:rPr sz="1800" dirty="0"/>
            </a:br>
            <a:r>
              <a:rPr sz="1800" b="0" dirty="0">
                <a:latin typeface="DIN"/>
                <a:ea typeface="DIN"/>
                <a:cs typeface="DIN"/>
                <a:sym typeface="DIN"/>
              </a:rPr>
              <a:t>Du </a:t>
            </a:r>
            <a:r>
              <a:rPr sz="1800" b="0" dirty="0" err="1">
                <a:latin typeface="DIN"/>
                <a:ea typeface="DIN"/>
                <a:cs typeface="DIN"/>
                <a:sym typeface="DIN"/>
              </a:rPr>
              <a:t>bist</a:t>
            </a:r>
            <a:r>
              <a:rPr sz="1800" b="0" dirty="0">
                <a:latin typeface="DIN"/>
                <a:ea typeface="DIN"/>
                <a:cs typeface="DIN"/>
                <a:sym typeface="DIN"/>
              </a:rPr>
              <a:t> </a:t>
            </a:r>
            <a:r>
              <a:rPr sz="1800" b="0" dirty="0" err="1">
                <a:latin typeface="DIN"/>
                <a:ea typeface="DIN"/>
                <a:cs typeface="DIN"/>
                <a:sym typeface="DIN"/>
              </a:rPr>
              <a:t>gerecht</a:t>
            </a:r>
            <a:r>
              <a:rPr sz="1800" b="0" dirty="0">
                <a:latin typeface="DIN"/>
                <a:ea typeface="DIN"/>
                <a:cs typeface="DIN"/>
                <a:sym typeface="DIN"/>
              </a:rPr>
              <a:t> und </a:t>
            </a:r>
            <a:r>
              <a:rPr sz="1800" b="0" dirty="0" err="1">
                <a:latin typeface="DIN"/>
                <a:ea typeface="DIN"/>
                <a:cs typeface="DIN"/>
                <a:sym typeface="DIN"/>
              </a:rPr>
              <a:t>übst</a:t>
            </a:r>
            <a:r>
              <a:rPr sz="1800" b="0" dirty="0">
                <a:latin typeface="DIN"/>
                <a:ea typeface="DIN"/>
                <a:cs typeface="DIN"/>
                <a:sym typeface="DIN"/>
              </a:rPr>
              <a:t> </a:t>
            </a:r>
            <a:r>
              <a:rPr sz="1800" b="0" dirty="0" err="1">
                <a:latin typeface="DIN"/>
                <a:ea typeface="DIN"/>
                <a:cs typeface="DIN"/>
                <a:sym typeface="DIN"/>
              </a:rPr>
              <a:t>Gerechtigkeit</a:t>
            </a:r>
            <a:r>
              <a:rPr sz="1800" b="0" dirty="0">
                <a:latin typeface="DIN"/>
                <a:ea typeface="DIN"/>
                <a:cs typeface="DIN"/>
                <a:sym typeface="DIN"/>
              </a:rPr>
              <a:t> </a:t>
            </a:r>
            <a:r>
              <a:rPr sz="1800" b="0" dirty="0" err="1">
                <a:latin typeface="DIN"/>
                <a:ea typeface="DIN"/>
                <a:cs typeface="DIN"/>
                <a:sym typeface="DIN"/>
              </a:rPr>
              <a:t>aus.</a:t>
            </a:r>
            <a:endParaRPr sz="1800" b="0" dirty="0">
              <a:latin typeface="DIN"/>
              <a:ea typeface="DIN"/>
              <a:cs typeface="DIN"/>
              <a:sym typeface="DIN"/>
            </a:endParaRPr>
          </a:p>
          <a:p>
            <a:pPr marL="189828" indent="-189828">
              <a:buSzPct val="100000"/>
              <a:buChar char="‣"/>
              <a:defRPr b="1">
                <a:latin typeface="+mn-lt"/>
                <a:ea typeface="+mn-ea"/>
                <a:cs typeface="+mn-cs"/>
                <a:sym typeface="DIN Light"/>
              </a:defRPr>
            </a:pPr>
            <a:r>
              <a:rPr sz="1800" dirty="0"/>
              <a:t>Wo </a:t>
            </a:r>
            <a:r>
              <a:rPr sz="1800" dirty="0" err="1"/>
              <a:t>ist</a:t>
            </a:r>
            <a:r>
              <a:rPr sz="1800" dirty="0"/>
              <a:t> da die </a:t>
            </a:r>
            <a:r>
              <a:rPr sz="1800" dirty="0" err="1"/>
              <a:t>Gerechtigkeit</a:t>
            </a:r>
            <a:r>
              <a:rPr sz="1800" dirty="0"/>
              <a:t>?</a:t>
            </a:r>
            <a:br>
              <a:rPr sz="1800" dirty="0"/>
            </a:br>
            <a:r>
              <a:rPr sz="1800" b="0" dirty="0">
                <a:latin typeface="DIN"/>
                <a:ea typeface="DIN"/>
                <a:cs typeface="DIN"/>
                <a:sym typeface="DIN"/>
              </a:rPr>
              <a:t>Am </a:t>
            </a:r>
            <a:r>
              <a:rPr sz="1800" b="0" dirty="0" err="1">
                <a:latin typeface="DIN"/>
                <a:ea typeface="DIN"/>
                <a:cs typeface="DIN"/>
                <a:sym typeface="DIN"/>
              </a:rPr>
              <a:t>Kreuz</a:t>
            </a:r>
            <a:r>
              <a:rPr sz="1800" b="0" dirty="0">
                <a:latin typeface="DIN"/>
                <a:ea typeface="DIN"/>
                <a:cs typeface="DIN"/>
                <a:sym typeface="DIN"/>
              </a:rPr>
              <a:t>! Jesus </a:t>
            </a:r>
            <a:r>
              <a:rPr sz="1800" b="0" dirty="0" err="1">
                <a:latin typeface="DIN"/>
                <a:ea typeface="DIN"/>
                <a:cs typeface="DIN"/>
                <a:sym typeface="DIN"/>
              </a:rPr>
              <a:t>starb</a:t>
            </a:r>
            <a:r>
              <a:rPr sz="1800" b="0" dirty="0">
                <a:latin typeface="DIN"/>
                <a:ea typeface="DIN"/>
                <a:cs typeface="DIN"/>
                <a:sym typeface="DIN"/>
              </a:rPr>
              <a:t> für </a:t>
            </a:r>
            <a:r>
              <a:rPr sz="1800" b="0" dirty="0" err="1">
                <a:latin typeface="DIN"/>
                <a:ea typeface="DIN"/>
                <a:cs typeface="DIN"/>
                <a:sym typeface="DIN"/>
              </a:rPr>
              <a:t>deine</a:t>
            </a:r>
            <a:r>
              <a:rPr sz="1800" b="0" dirty="0">
                <a:latin typeface="DIN"/>
                <a:ea typeface="DIN"/>
                <a:cs typeface="DIN"/>
                <a:sym typeface="DIN"/>
              </a:rPr>
              <a:t> und </a:t>
            </a:r>
            <a:r>
              <a:rPr sz="1800" b="0" dirty="0" err="1">
                <a:latin typeface="DIN"/>
                <a:ea typeface="DIN"/>
                <a:cs typeface="DIN"/>
                <a:sym typeface="DIN"/>
              </a:rPr>
              <a:t>deren</a:t>
            </a:r>
            <a:r>
              <a:rPr sz="1800" b="0" dirty="0">
                <a:latin typeface="DIN"/>
                <a:ea typeface="DIN"/>
                <a:cs typeface="DIN"/>
                <a:sym typeface="DIN"/>
              </a:rPr>
              <a:t> </a:t>
            </a:r>
            <a:r>
              <a:rPr sz="1800" b="0" dirty="0" err="1">
                <a:latin typeface="DIN"/>
                <a:ea typeface="DIN"/>
                <a:cs typeface="DIN"/>
                <a:sym typeface="DIN"/>
              </a:rPr>
              <a:t>Sünden</a:t>
            </a:r>
            <a:r>
              <a:rPr sz="1800" b="0" dirty="0">
                <a:latin typeface="DIN"/>
                <a:ea typeface="DIN"/>
                <a:cs typeface="DIN"/>
                <a:sym typeface="DIN"/>
              </a:rPr>
              <a:t>.</a:t>
            </a:r>
          </a:p>
          <a:p>
            <a:pPr marL="189828" indent="-189828">
              <a:buSzPct val="100000"/>
              <a:buChar char="‣"/>
              <a:defRPr b="1">
                <a:latin typeface="+mn-lt"/>
                <a:ea typeface="+mn-ea"/>
                <a:cs typeface="+mn-cs"/>
                <a:sym typeface="DIN Light"/>
              </a:defRPr>
            </a:pPr>
            <a:r>
              <a:rPr sz="1800" dirty="0" err="1"/>
              <a:t>Vertraue</a:t>
            </a:r>
            <a:r>
              <a:rPr sz="1800" dirty="0"/>
              <a:t> Gott und </a:t>
            </a:r>
            <a:r>
              <a:rPr sz="1800" dirty="0" err="1"/>
              <a:t>überlass</a:t>
            </a:r>
            <a:r>
              <a:rPr sz="1800" dirty="0"/>
              <a:t> die </a:t>
            </a:r>
            <a:r>
              <a:rPr sz="1800" dirty="0" err="1"/>
              <a:t>Rache</a:t>
            </a:r>
            <a:r>
              <a:rPr sz="1800" dirty="0"/>
              <a:t> </a:t>
            </a:r>
            <a:r>
              <a:rPr sz="1800" dirty="0" err="1"/>
              <a:t>ihm</a:t>
            </a:r>
            <a:r>
              <a:rPr sz="1800" dirty="0"/>
              <a:t>. </a:t>
            </a:r>
            <a:br>
              <a:rPr sz="1800" b="0" dirty="0">
                <a:latin typeface="DIN"/>
                <a:ea typeface="DIN"/>
                <a:cs typeface="DIN"/>
                <a:sym typeface="DIN"/>
              </a:rPr>
            </a:br>
            <a:r>
              <a:rPr sz="1800" b="0" dirty="0">
                <a:latin typeface="DIN"/>
                <a:ea typeface="DIN"/>
                <a:cs typeface="DIN"/>
                <a:sym typeface="DIN"/>
              </a:rPr>
              <a:t>Er </a:t>
            </a:r>
            <a:r>
              <a:rPr sz="1800" b="0" dirty="0" err="1">
                <a:latin typeface="DIN"/>
                <a:ea typeface="DIN"/>
                <a:cs typeface="DIN"/>
                <a:sym typeface="DIN"/>
              </a:rPr>
              <a:t>sorgt</a:t>
            </a:r>
            <a:r>
              <a:rPr sz="1800" b="0" dirty="0">
                <a:latin typeface="DIN"/>
                <a:ea typeface="DIN"/>
                <a:cs typeface="DIN"/>
                <a:sym typeface="DIN"/>
              </a:rPr>
              <a:t> für dich und </a:t>
            </a:r>
            <a:r>
              <a:rPr sz="1800" b="0" dirty="0" err="1">
                <a:latin typeface="DIN"/>
                <a:ea typeface="DIN"/>
                <a:cs typeface="DIN"/>
                <a:sym typeface="DIN"/>
              </a:rPr>
              <a:t>übt</a:t>
            </a:r>
            <a:r>
              <a:rPr sz="1800" b="0" dirty="0">
                <a:latin typeface="DIN"/>
                <a:ea typeface="DIN"/>
                <a:cs typeface="DIN"/>
                <a:sym typeface="DIN"/>
              </a:rPr>
              <a:t> </a:t>
            </a:r>
            <a:r>
              <a:rPr sz="1800" b="0" dirty="0" err="1">
                <a:latin typeface="DIN"/>
                <a:ea typeface="DIN"/>
                <a:cs typeface="DIN"/>
                <a:sym typeface="DIN"/>
              </a:rPr>
              <a:t>Vergeltung</a:t>
            </a:r>
            <a:r>
              <a:rPr sz="1800" b="0" dirty="0">
                <a:latin typeface="DIN"/>
                <a:ea typeface="DIN"/>
                <a:cs typeface="DIN"/>
                <a:sym typeface="DIN"/>
              </a:rPr>
              <a:t> für dich (s. </a:t>
            </a:r>
            <a:r>
              <a:rPr sz="1800" b="0" dirty="0" err="1">
                <a:latin typeface="DIN"/>
                <a:ea typeface="DIN"/>
                <a:cs typeface="DIN"/>
                <a:sym typeface="DIN"/>
              </a:rPr>
              <a:t>Römer</a:t>
            </a:r>
            <a:r>
              <a:rPr sz="1800" b="0" dirty="0">
                <a:latin typeface="DIN"/>
                <a:ea typeface="DIN"/>
                <a:cs typeface="DIN"/>
                <a:sym typeface="DIN"/>
              </a:rPr>
              <a:t> 12,19).</a:t>
            </a:r>
          </a:p>
        </p:txBody>
      </p:sp>
      <p:sp>
        <p:nvSpPr>
          <p:cNvPr id="1551" name="Was ist Vergebung?…"/>
          <p:cNvSpPr txBox="1">
            <a:spLocks noGrp="1"/>
          </p:cNvSpPr>
          <p:nvPr>
            <p:ph type="title"/>
          </p:nvPr>
        </p:nvSpPr>
        <p:spPr>
          <a:xfrm>
            <a:off x="1093509" y="601131"/>
            <a:ext cx="6605007" cy="1297308"/>
          </a:xfrm>
          <a:prstGeom prst="rect">
            <a:avLst/>
          </a:prstGeom>
        </p:spPr>
        <p:txBody>
          <a:bodyPr/>
          <a:lstStyle/>
          <a:p>
            <a:pPr>
              <a:spcBef>
                <a:spcPts val="1582"/>
              </a:spcBef>
            </a:pPr>
            <a:r>
              <a:rPr dirty="0"/>
              <a:t>Was </a:t>
            </a:r>
            <a:r>
              <a:rPr dirty="0" err="1"/>
              <a:t>ist</a:t>
            </a:r>
            <a:r>
              <a:rPr dirty="0"/>
              <a:t> </a:t>
            </a:r>
            <a:r>
              <a:rPr dirty="0" err="1"/>
              <a:t>Vergebung</a:t>
            </a:r>
            <a:r>
              <a:rPr dirty="0"/>
              <a:t>?</a:t>
            </a:r>
          </a:p>
          <a:p>
            <a:pPr>
              <a:defRPr sz="3000" cap="none">
                <a:solidFill>
                  <a:srgbClr val="002D98"/>
                </a:solidFill>
              </a:defRPr>
            </a:pPr>
            <a:r>
              <a:rPr dirty="0" err="1"/>
              <a:t>Nicht</a:t>
            </a:r>
            <a:r>
              <a:rPr dirty="0"/>
              <a:t> </a:t>
            </a:r>
            <a:r>
              <a:rPr dirty="0" err="1"/>
              <a:t>Rache</a:t>
            </a:r>
            <a:r>
              <a:rPr dirty="0"/>
              <a:t> </a:t>
            </a:r>
            <a:r>
              <a:rPr dirty="0" err="1"/>
              <a:t>üben</a:t>
            </a:r>
            <a:endParaRPr dirty="0"/>
          </a:p>
        </p:txBody>
      </p:sp>
      <p:sp>
        <p:nvSpPr>
          <p:cNvPr id="155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189</a:t>
            </a:fld>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732" name="“Im Anfang war das Wort… in ihm war das Leben, und dieses Leben war das Licht der Menschen.“ Johannes 1,1+4  NGÜ…"/>
          <p:cNvSpPr txBox="1">
            <a:spLocks noGrp="1"/>
          </p:cNvSpPr>
          <p:nvPr>
            <p:ph type="body" idx="1"/>
          </p:nvPr>
        </p:nvSpPr>
        <p:spPr>
          <a:prstGeom prst="rect">
            <a:avLst/>
          </a:prstGeom>
        </p:spPr>
        <p:txBody>
          <a:bodyPr/>
          <a:lstStyle/>
          <a:p>
            <a:r>
              <a:t>“Im Anfang war das Wort… in ihm war das </a:t>
            </a:r>
            <a:r>
              <a:rPr>
                <a:solidFill>
                  <a:srgbClr val="002D98"/>
                </a:solidFill>
              </a:rPr>
              <a:t>Leben</a:t>
            </a:r>
            <a:r>
              <a:t>, und dieses </a:t>
            </a:r>
            <a:r>
              <a:rPr>
                <a:solidFill>
                  <a:srgbClr val="002D98"/>
                </a:solidFill>
              </a:rPr>
              <a:t>Leben</a:t>
            </a:r>
            <a:r>
              <a:t> war das Licht der Menschen.“	</a:t>
            </a:r>
            <a:r>
              <a:rPr sz="1055"/>
              <a:t>Johannes 1,1+4  NGÜ</a:t>
            </a:r>
          </a:p>
          <a:p>
            <a:r>
              <a:t>“Ich aber bin gekommen, um ihnen </a:t>
            </a:r>
            <a:r>
              <a:rPr>
                <a:solidFill>
                  <a:srgbClr val="002D98"/>
                </a:solidFill>
              </a:rPr>
              <a:t>Leben</a:t>
            </a:r>
            <a:r>
              <a:t> zu bringen – </a:t>
            </a:r>
            <a:br/>
            <a:r>
              <a:rPr>
                <a:solidFill>
                  <a:srgbClr val="002D98"/>
                </a:solidFill>
              </a:rPr>
              <a:t>Leben</a:t>
            </a:r>
            <a:r>
              <a:t> in ganzer Fülle.“		</a:t>
            </a:r>
            <a:r>
              <a:rPr sz="1055"/>
              <a:t>Johannes 10,10  NGÜ</a:t>
            </a:r>
            <a:r>
              <a:t>„</a:t>
            </a:r>
          </a:p>
          <a:p>
            <a:r>
              <a:t>Ich bin die Auferstehung und das </a:t>
            </a:r>
            <a:r>
              <a:rPr>
                <a:solidFill>
                  <a:srgbClr val="002D98"/>
                </a:solidFill>
              </a:rPr>
              <a:t>Leben</a:t>
            </a:r>
            <a:r>
              <a:t>. Wer an mich glaubt, wird </a:t>
            </a:r>
            <a:r>
              <a:rPr>
                <a:solidFill>
                  <a:srgbClr val="002D98"/>
                </a:solidFill>
              </a:rPr>
              <a:t>leben</a:t>
            </a:r>
            <a:r>
              <a:t>, auch wenn er stirbt.“	</a:t>
            </a:r>
            <a:r>
              <a:rPr sz="1055"/>
              <a:t>Johannes 11,25  NGÜ</a:t>
            </a:r>
          </a:p>
        </p:txBody>
      </p:sp>
      <p:sp>
        <p:nvSpPr>
          <p:cNvPr id="733" name="Jesus kam, um uns geistliches Leben zu bringen"/>
          <p:cNvSpPr txBox="1">
            <a:spLocks noGrp="1"/>
          </p:cNvSpPr>
          <p:nvPr>
            <p:ph type="title"/>
          </p:nvPr>
        </p:nvSpPr>
        <p:spPr>
          <a:prstGeom prst="rect">
            <a:avLst/>
          </a:prstGeom>
        </p:spPr>
        <p:txBody>
          <a:bodyPr/>
          <a:lstStyle/>
          <a:p>
            <a:r>
              <a:t>Jesus kam, um uns geistliches Leben zu bringen</a:t>
            </a:r>
          </a:p>
        </p:txBody>
      </p:sp>
      <p:sp>
        <p:nvSpPr>
          <p:cNvPr id="734" name="Text"/>
          <p:cNvSpPr txBox="1"/>
          <p:nvPr/>
        </p:nvSpPr>
        <p:spPr>
          <a:xfrm>
            <a:off x="211359" y="5097860"/>
            <a:ext cx="5695314" cy="308530"/>
          </a:xfrm>
          <a:prstGeom prst="rect">
            <a:avLst/>
          </a:prstGeom>
          <a:ln w="12700">
            <a:miter lim="400000"/>
          </a:ln>
        </p:spPr>
        <p:txBody>
          <a:bodyPr lIns="26789" tIns="26789" rIns="26789" bIns="26789" anchor="ctr">
            <a:spAutoFit/>
          </a:bodyPr>
          <a:lstStyle/>
          <a:p>
            <a:pPr algn="ctr">
              <a:lnSpc>
                <a:spcPct val="110000"/>
              </a:lnSpc>
              <a:spcBef>
                <a:spcPts val="1582"/>
              </a:spcBef>
              <a:defRPr sz="3000" b="0">
                <a:solidFill>
                  <a:srgbClr val="6CB200"/>
                </a:solidFill>
                <a:latin typeface="DIN"/>
                <a:ea typeface="DIN"/>
                <a:cs typeface="DIN"/>
                <a:sym typeface="DIN"/>
              </a:defRPr>
            </a:pPr>
            <a:endParaRPr sz="1582"/>
          </a:p>
        </p:txBody>
      </p:sp>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Entscheide dich zu Gottes Ehren, mit den Konsequenzen der Sünden anderer, die dir in der Vergangenheit angetan wurden, zu leben!"/>
          <p:cNvSpPr txBox="1">
            <a:spLocks noGrp="1"/>
          </p:cNvSpPr>
          <p:nvPr>
            <p:ph type="body" sz="quarter" idx="1"/>
          </p:nvPr>
        </p:nvSpPr>
        <p:spPr>
          <a:xfrm>
            <a:off x="556181" y="1803517"/>
            <a:ext cx="4098929" cy="2752734"/>
          </a:xfrm>
          <a:prstGeom prst="rect">
            <a:avLst/>
          </a:prstGeom>
        </p:spPr>
        <p:txBody>
          <a:bodyPr/>
          <a:lstStyle>
            <a:lvl1pPr>
              <a:defRPr sz="3400"/>
            </a:lvl1pPr>
          </a:lstStyle>
          <a:p>
            <a:pPr>
              <a:spcBef>
                <a:spcPts val="0"/>
              </a:spcBef>
            </a:pPr>
            <a:r>
              <a:rPr sz="2000" dirty="0" err="1"/>
              <a:t>Entscheide</a:t>
            </a:r>
            <a:r>
              <a:rPr sz="2000" dirty="0"/>
              <a:t> dich </a:t>
            </a:r>
            <a:r>
              <a:rPr sz="2000" dirty="0" err="1"/>
              <a:t>zu</a:t>
            </a:r>
            <a:r>
              <a:rPr sz="2000" dirty="0"/>
              <a:t> </a:t>
            </a:r>
            <a:r>
              <a:rPr sz="2000" dirty="0" err="1"/>
              <a:t>Gottes</a:t>
            </a:r>
            <a:r>
              <a:rPr sz="2000" dirty="0"/>
              <a:t> </a:t>
            </a:r>
            <a:r>
              <a:rPr sz="2000" dirty="0" err="1"/>
              <a:t>Ehren</a:t>
            </a:r>
            <a:r>
              <a:rPr sz="2000" dirty="0"/>
              <a:t>, </a:t>
            </a:r>
            <a:endParaRPr lang="de-CH" sz="2000" dirty="0"/>
          </a:p>
          <a:p>
            <a:pPr>
              <a:spcBef>
                <a:spcPts val="0"/>
              </a:spcBef>
            </a:pPr>
            <a:r>
              <a:rPr sz="2000" dirty="0" err="1"/>
              <a:t>mit</a:t>
            </a:r>
            <a:r>
              <a:rPr sz="2000" dirty="0"/>
              <a:t> den </a:t>
            </a:r>
            <a:r>
              <a:rPr sz="2000" dirty="0" err="1"/>
              <a:t>Konsequenzen</a:t>
            </a:r>
            <a:r>
              <a:rPr sz="2000" dirty="0"/>
              <a:t> der </a:t>
            </a:r>
            <a:r>
              <a:rPr sz="2000" dirty="0" err="1"/>
              <a:t>Sünden</a:t>
            </a:r>
            <a:r>
              <a:rPr sz="2000" dirty="0"/>
              <a:t> </a:t>
            </a:r>
            <a:r>
              <a:rPr sz="2000" dirty="0" err="1"/>
              <a:t>anderer</a:t>
            </a:r>
            <a:r>
              <a:rPr sz="2000" dirty="0"/>
              <a:t>, die </a:t>
            </a:r>
            <a:r>
              <a:rPr sz="2000" dirty="0" err="1"/>
              <a:t>dir</a:t>
            </a:r>
            <a:r>
              <a:rPr sz="2000" dirty="0"/>
              <a:t> in der </a:t>
            </a:r>
            <a:r>
              <a:rPr sz="2000" dirty="0" err="1"/>
              <a:t>Vergangenheit</a:t>
            </a:r>
            <a:r>
              <a:rPr sz="2000" dirty="0"/>
              <a:t> </a:t>
            </a:r>
            <a:r>
              <a:rPr sz="2000" dirty="0" err="1"/>
              <a:t>angetan</a:t>
            </a:r>
            <a:r>
              <a:rPr sz="2000" dirty="0"/>
              <a:t> </a:t>
            </a:r>
            <a:r>
              <a:rPr sz="2000" dirty="0" err="1"/>
              <a:t>wurden</a:t>
            </a:r>
            <a:r>
              <a:rPr sz="2000" dirty="0"/>
              <a:t>, </a:t>
            </a:r>
            <a:r>
              <a:rPr sz="2000" dirty="0" err="1"/>
              <a:t>zu</a:t>
            </a:r>
            <a:r>
              <a:rPr sz="2000" dirty="0"/>
              <a:t> leben!</a:t>
            </a:r>
          </a:p>
        </p:txBody>
      </p:sp>
      <p:sp>
        <p:nvSpPr>
          <p:cNvPr id="1555" name="Eine Entscheidung!"/>
          <p:cNvSpPr txBox="1">
            <a:spLocks noGrp="1"/>
          </p:cNvSpPr>
          <p:nvPr>
            <p:ph type="title"/>
          </p:nvPr>
        </p:nvSpPr>
        <p:spPr>
          <a:prstGeom prst="rect">
            <a:avLst/>
          </a:prstGeom>
        </p:spPr>
        <p:txBody>
          <a:bodyPr/>
          <a:lstStyle/>
          <a:p>
            <a:r>
              <a:t>Eine Entscheidung!</a:t>
            </a:r>
          </a:p>
        </p:txBody>
      </p:sp>
      <p:pic>
        <p:nvPicPr>
          <p:cNvPr id="1556" name="mann-kreuz-wozu-jesus.png" descr="mann-kreuz-wozu-jesus.png"/>
          <p:cNvPicPr>
            <a:picLocks noGrp="1"/>
          </p:cNvPicPr>
          <p:nvPr>
            <p:ph type="pic" idx="13"/>
          </p:nvPr>
        </p:nvPicPr>
        <p:blipFill>
          <a:blip r:embed="rId2"/>
          <a:srcRect l="1511" r="1511"/>
          <a:stretch>
            <a:fillRect/>
          </a:stretch>
        </p:blipFill>
        <p:spPr>
          <a:xfrm>
            <a:off x="5034798" y="1206780"/>
            <a:ext cx="2657813" cy="2901880"/>
          </a:xfrm>
          <a:prstGeom prst="rect">
            <a:avLst/>
          </a:prstGeom>
          <a:effectLst/>
        </p:spPr>
      </p:pic>
      <p:sp>
        <p:nvSpPr>
          <p:cNvPr id="155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190</a:t>
            </a:fld>
            <a:endParaRPr/>
          </a:p>
        </p:txBody>
      </p:sp>
    </p:spTree>
  </p:cSld>
  <p:clrMapOvr>
    <a:masterClrMapping/>
  </p:clrMapOvr>
  <p:transition spd="slow"/>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 name="Du vergibst um deinetwillen.…"/>
          <p:cNvSpPr txBox="1">
            <a:spLocks noGrp="1"/>
          </p:cNvSpPr>
          <p:nvPr>
            <p:ph type="body" sz="quarter" idx="1"/>
          </p:nvPr>
        </p:nvSpPr>
        <p:spPr>
          <a:xfrm>
            <a:off x="1008669" y="2460396"/>
            <a:ext cx="3646442" cy="2570464"/>
          </a:xfrm>
          <a:prstGeom prst="rect">
            <a:avLst/>
          </a:prstGeom>
        </p:spPr>
        <p:txBody>
          <a:bodyPr/>
          <a:lstStyle/>
          <a:p>
            <a:pPr>
              <a:spcBef>
                <a:spcPts val="0"/>
              </a:spcBef>
            </a:pPr>
            <a:r>
              <a:rPr sz="1800" dirty="0"/>
              <a:t>Du </a:t>
            </a:r>
            <a:r>
              <a:rPr sz="1800" dirty="0" err="1"/>
              <a:t>vergibst</a:t>
            </a:r>
            <a:r>
              <a:rPr sz="1800" dirty="0"/>
              <a:t> um </a:t>
            </a:r>
            <a:r>
              <a:rPr sz="1800" dirty="0" err="1"/>
              <a:t>deinetwillen</a:t>
            </a:r>
            <a:r>
              <a:rPr sz="1800" dirty="0"/>
              <a:t>.</a:t>
            </a:r>
          </a:p>
          <a:p>
            <a:pPr>
              <a:spcBef>
                <a:spcPts val="0"/>
              </a:spcBef>
            </a:pPr>
            <a:r>
              <a:rPr sz="1800" dirty="0"/>
              <a:t>Du </a:t>
            </a:r>
            <a:r>
              <a:rPr sz="1800" dirty="0" err="1"/>
              <a:t>bist</a:t>
            </a:r>
            <a:r>
              <a:rPr sz="1800" dirty="0"/>
              <a:t> </a:t>
            </a:r>
            <a:r>
              <a:rPr sz="1800" dirty="0" err="1"/>
              <a:t>derjenige</a:t>
            </a:r>
            <a:r>
              <a:rPr sz="1800" dirty="0"/>
              <a:t>, </a:t>
            </a:r>
            <a:endParaRPr lang="de-CH" sz="1800" dirty="0"/>
          </a:p>
          <a:p>
            <a:pPr>
              <a:spcBef>
                <a:spcPts val="0"/>
              </a:spcBef>
            </a:pPr>
            <a:r>
              <a:rPr sz="1800" dirty="0"/>
              <a:t>der </a:t>
            </a:r>
            <a:r>
              <a:rPr sz="1800" dirty="0" err="1"/>
              <a:t>gebunden</a:t>
            </a:r>
            <a:r>
              <a:rPr sz="1800" dirty="0"/>
              <a:t> </a:t>
            </a:r>
            <a:r>
              <a:rPr sz="1800" dirty="0" err="1"/>
              <a:t>bleibt</a:t>
            </a:r>
            <a:r>
              <a:rPr sz="1800" dirty="0"/>
              <a:t>!</a:t>
            </a:r>
          </a:p>
        </p:txBody>
      </p:sp>
      <p:sp>
        <p:nvSpPr>
          <p:cNvPr id="1560" name="mit den Konsequenzen der Sünden anderer leben"/>
          <p:cNvSpPr txBox="1">
            <a:spLocks noGrp="1"/>
          </p:cNvSpPr>
          <p:nvPr>
            <p:ph type="title"/>
          </p:nvPr>
        </p:nvSpPr>
        <p:spPr>
          <a:xfrm>
            <a:off x="537329" y="949219"/>
            <a:ext cx="4123688" cy="1613672"/>
          </a:xfrm>
          <a:prstGeom prst="rect">
            <a:avLst/>
          </a:prstGeom>
        </p:spPr>
        <p:txBody>
          <a:bodyPr/>
          <a:lstStyle/>
          <a:p>
            <a:r>
              <a:rPr dirty="0" err="1"/>
              <a:t>mit</a:t>
            </a:r>
            <a:r>
              <a:rPr dirty="0"/>
              <a:t> den </a:t>
            </a:r>
            <a:r>
              <a:rPr dirty="0" err="1"/>
              <a:t>Konsequenzen</a:t>
            </a:r>
            <a:r>
              <a:rPr dirty="0"/>
              <a:t> der </a:t>
            </a:r>
            <a:r>
              <a:rPr dirty="0" err="1"/>
              <a:t>Sünden</a:t>
            </a:r>
            <a:r>
              <a:rPr dirty="0"/>
              <a:t> </a:t>
            </a:r>
            <a:r>
              <a:rPr dirty="0" err="1"/>
              <a:t>anderer</a:t>
            </a:r>
            <a:r>
              <a:rPr dirty="0"/>
              <a:t> leben</a:t>
            </a:r>
          </a:p>
        </p:txBody>
      </p:sp>
      <p:pic>
        <p:nvPicPr>
          <p:cNvPr id="1561" name="4_heilung-des-schmerzes.png" descr="4_heilung-des-schmerzes.png"/>
          <p:cNvPicPr>
            <a:picLocks noGrp="1"/>
          </p:cNvPicPr>
          <p:nvPr>
            <p:ph type="pic" idx="13"/>
          </p:nvPr>
        </p:nvPicPr>
        <p:blipFill>
          <a:blip r:embed="rId3"/>
          <a:srcRect l="24926" r="6649"/>
          <a:stretch>
            <a:fillRect/>
          </a:stretch>
        </p:blipFill>
        <p:spPr>
          <a:xfrm flipH="1">
            <a:off x="5034798" y="1509401"/>
            <a:ext cx="2657813" cy="2492950"/>
          </a:xfrm>
          <a:prstGeom prst="rect">
            <a:avLst/>
          </a:prstGeom>
          <a:effectLst/>
        </p:spPr>
      </p:pic>
      <p:sp>
        <p:nvSpPr>
          <p:cNvPr id="156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191</a:t>
            </a:fld>
            <a:endParaRPr/>
          </a:p>
        </p:txBody>
      </p:sp>
    </p:spTree>
  </p:cSld>
  <p:clrMapOvr>
    <a:masterClrMapping/>
  </p:clrMapOvr>
  <p:transition spd="slow"/>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 name="Du wirst nicht heil, damit du vergeben kannst; du vergibst, damit du heil wirst.…"/>
          <p:cNvSpPr txBox="1">
            <a:spLocks noGrp="1"/>
          </p:cNvSpPr>
          <p:nvPr>
            <p:ph type="body" idx="1"/>
          </p:nvPr>
        </p:nvSpPr>
        <p:spPr>
          <a:xfrm>
            <a:off x="904973" y="1803516"/>
            <a:ext cx="7827841" cy="3132422"/>
          </a:xfrm>
          <a:prstGeom prst="rect">
            <a:avLst/>
          </a:prstGeom>
        </p:spPr>
        <p:txBody>
          <a:bodyPr/>
          <a:lstStyle/>
          <a:p>
            <a:pPr marL="341690" indent="-341690">
              <a:lnSpc>
                <a:spcPct val="120000"/>
              </a:lnSpc>
              <a:spcBef>
                <a:spcPts val="3164"/>
              </a:spcBef>
              <a:buSzPct val="100000"/>
              <a:buAutoNum type="arabicPeriod"/>
              <a:defRPr sz="3600"/>
            </a:pPr>
            <a:r>
              <a:rPr sz="1800" dirty="0"/>
              <a:t>Du </a:t>
            </a:r>
            <a:r>
              <a:rPr sz="1800" dirty="0" err="1"/>
              <a:t>wirst</a:t>
            </a:r>
            <a:r>
              <a:rPr sz="1800" dirty="0"/>
              <a:t> </a:t>
            </a:r>
            <a:r>
              <a:rPr sz="1800" dirty="0" err="1"/>
              <a:t>nicht</a:t>
            </a:r>
            <a:r>
              <a:rPr sz="1800" dirty="0"/>
              <a:t> heil, </a:t>
            </a:r>
            <a:r>
              <a:rPr sz="1800" dirty="0" err="1"/>
              <a:t>damit</a:t>
            </a:r>
            <a:r>
              <a:rPr sz="1800" dirty="0"/>
              <a:t> du </a:t>
            </a:r>
            <a:r>
              <a:rPr sz="1800" dirty="0" err="1"/>
              <a:t>vergeben</a:t>
            </a:r>
            <a:r>
              <a:rPr sz="1800" dirty="0"/>
              <a:t> </a:t>
            </a:r>
            <a:r>
              <a:rPr sz="1800" dirty="0" err="1"/>
              <a:t>kannst</a:t>
            </a:r>
            <a:r>
              <a:rPr sz="1800" dirty="0"/>
              <a:t>; du </a:t>
            </a:r>
            <a:r>
              <a:rPr sz="1800" dirty="0" err="1"/>
              <a:t>vergibst</a:t>
            </a:r>
            <a:r>
              <a:rPr sz="1800" dirty="0"/>
              <a:t>, </a:t>
            </a:r>
            <a:r>
              <a:rPr sz="1800" dirty="0" err="1"/>
              <a:t>damit</a:t>
            </a:r>
            <a:r>
              <a:rPr sz="1800" dirty="0"/>
              <a:t> du heil </a:t>
            </a:r>
            <a:r>
              <a:rPr sz="1800" dirty="0" err="1"/>
              <a:t>wirst</a:t>
            </a:r>
            <a:r>
              <a:rPr sz="1800" dirty="0"/>
              <a:t>.</a:t>
            </a:r>
          </a:p>
          <a:p>
            <a:pPr marL="341690" indent="-341690">
              <a:lnSpc>
                <a:spcPct val="120000"/>
              </a:lnSpc>
              <a:spcBef>
                <a:spcPts val="3164"/>
              </a:spcBef>
              <a:buSzPct val="100000"/>
              <a:buAutoNum type="arabicPeriod"/>
              <a:defRPr sz="3600"/>
            </a:pPr>
            <a:r>
              <a:rPr sz="1800" dirty="0" err="1"/>
              <a:t>Vergeben</a:t>
            </a:r>
            <a:r>
              <a:rPr sz="1800" dirty="0"/>
              <a:t> </a:t>
            </a:r>
            <a:r>
              <a:rPr sz="1800" dirty="0" err="1"/>
              <a:t>hei</a:t>
            </a:r>
            <a:r>
              <a:rPr lang="de-CH" sz="1800" dirty="0" err="1"/>
              <a:t>ss</a:t>
            </a:r>
            <a:r>
              <a:rPr sz="1800" dirty="0"/>
              <a:t>t, </a:t>
            </a:r>
            <a:r>
              <a:rPr sz="1800" dirty="0" err="1"/>
              <a:t>einen</a:t>
            </a:r>
            <a:r>
              <a:rPr sz="1800" dirty="0"/>
              <a:t> </a:t>
            </a:r>
            <a:r>
              <a:rPr sz="1800" dirty="0" err="1"/>
              <a:t>Gefangenen</a:t>
            </a:r>
            <a:r>
              <a:rPr sz="1800" dirty="0"/>
              <a:t> </a:t>
            </a:r>
            <a:r>
              <a:rPr sz="1800" dirty="0" err="1"/>
              <a:t>freizusetzen</a:t>
            </a:r>
            <a:r>
              <a:rPr sz="1800" dirty="0"/>
              <a:t> und </a:t>
            </a:r>
            <a:r>
              <a:rPr sz="1800" dirty="0" err="1"/>
              <a:t>dann</a:t>
            </a:r>
            <a:r>
              <a:rPr sz="1800" dirty="0"/>
              <a:t> </a:t>
            </a:r>
            <a:r>
              <a:rPr sz="1800" dirty="0" err="1"/>
              <a:t>zu</a:t>
            </a:r>
            <a:r>
              <a:rPr sz="1800" dirty="0"/>
              <a:t> </a:t>
            </a:r>
            <a:r>
              <a:rPr sz="1800" dirty="0" err="1"/>
              <a:t>merken</a:t>
            </a:r>
            <a:r>
              <a:rPr sz="1800" dirty="0"/>
              <a:t>, </a:t>
            </a:r>
            <a:r>
              <a:rPr sz="1800" dirty="0" err="1"/>
              <a:t>dass</a:t>
            </a:r>
            <a:r>
              <a:rPr sz="1800" dirty="0"/>
              <a:t> du </a:t>
            </a:r>
            <a:r>
              <a:rPr sz="1800" dirty="0" err="1"/>
              <a:t>selbst</a:t>
            </a:r>
            <a:r>
              <a:rPr sz="1800" dirty="0"/>
              <a:t> der </a:t>
            </a:r>
            <a:r>
              <a:rPr sz="1800" dirty="0" err="1"/>
              <a:t>Gefangene</a:t>
            </a:r>
            <a:r>
              <a:rPr sz="1800" dirty="0"/>
              <a:t> </a:t>
            </a:r>
            <a:r>
              <a:rPr sz="1800" dirty="0" err="1"/>
              <a:t>warst</a:t>
            </a:r>
            <a:r>
              <a:rPr sz="1800" dirty="0"/>
              <a:t>.</a:t>
            </a:r>
          </a:p>
        </p:txBody>
      </p:sp>
      <p:sp>
        <p:nvSpPr>
          <p:cNvPr id="1567" name="Zusammenfassung"/>
          <p:cNvSpPr txBox="1">
            <a:spLocks noGrp="1"/>
          </p:cNvSpPr>
          <p:nvPr>
            <p:ph type="title"/>
          </p:nvPr>
        </p:nvSpPr>
        <p:spPr>
          <a:prstGeom prst="rect">
            <a:avLst/>
          </a:prstGeom>
        </p:spPr>
        <p:txBody>
          <a:bodyPr/>
          <a:lstStyle/>
          <a:p>
            <a:r>
              <a:t>Zusammenfassung</a:t>
            </a:r>
          </a:p>
        </p:txBody>
      </p:sp>
      <p:sp>
        <p:nvSpPr>
          <p:cNvPr id="156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192</a:t>
            </a:fld>
            <a:endParaRPr/>
          </a:p>
        </p:txBody>
      </p:sp>
    </p:spTree>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Menschen durch…"/>
          <p:cNvSpPr txBox="1">
            <a:spLocks noGrp="1"/>
          </p:cNvSpPr>
          <p:nvPr>
            <p:ph type="ctrTitle"/>
          </p:nvPr>
        </p:nvSpPr>
        <p:spPr>
          <a:xfrm>
            <a:off x="1997297" y="2657813"/>
            <a:ext cx="5695313" cy="1708594"/>
          </a:xfrm>
          <a:prstGeom prst="rect">
            <a:avLst/>
          </a:prstGeom>
        </p:spPr>
        <p:txBody>
          <a:bodyPr/>
          <a:lstStyle/>
          <a:p>
            <a:pPr>
              <a:defRPr cap="none"/>
            </a:pPr>
            <a:r>
              <a:t>Menschen durch</a:t>
            </a:r>
          </a:p>
          <a:p>
            <a:pPr>
              <a:defRPr cap="none"/>
            </a:pPr>
            <a:r>
              <a:t>die Schritte führen</a:t>
            </a:r>
          </a:p>
        </p:txBody>
      </p:sp>
      <p:sp>
        <p:nvSpPr>
          <p:cNvPr id="1571" name="Bonus"/>
          <p:cNvSpPr txBox="1">
            <a:spLocks noGrp="1"/>
          </p:cNvSpPr>
          <p:nvPr>
            <p:ph type="subTitle" sz="quarter" idx="1"/>
          </p:nvPr>
        </p:nvSpPr>
        <p:spPr>
          <a:prstGeom prst="rect">
            <a:avLst/>
          </a:prstGeom>
        </p:spPr>
        <p:txBody>
          <a:bodyPr/>
          <a:lstStyle/>
          <a:p>
            <a:r>
              <a:t>Bonus</a:t>
            </a:r>
          </a:p>
        </p:txBody>
      </p:sp>
    </p:spTree>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quot;Deshalb ordnet euren Willen Gott unter! Widersteht dem Teufel, und er wird euch verlassen.&quot;      Jakobus 4,7 NLB…"/>
          <p:cNvSpPr txBox="1">
            <a:spLocks noGrp="1"/>
          </p:cNvSpPr>
          <p:nvPr>
            <p:ph type="body" idx="1"/>
          </p:nvPr>
        </p:nvSpPr>
        <p:spPr>
          <a:xfrm>
            <a:off x="999241" y="1517716"/>
            <a:ext cx="7733573" cy="3418222"/>
          </a:xfrm>
          <a:prstGeom prst="rect">
            <a:avLst/>
          </a:prstGeom>
        </p:spPr>
        <p:txBody>
          <a:bodyPr/>
          <a:lstStyle/>
          <a:p>
            <a:pPr>
              <a:lnSpc>
                <a:spcPct val="100000"/>
              </a:lnSpc>
              <a:spcBef>
                <a:spcPts val="211"/>
              </a:spcBef>
              <a:defRPr b="1">
                <a:solidFill>
                  <a:srgbClr val="002D98"/>
                </a:solidFill>
                <a:latin typeface="+mn-lt"/>
                <a:ea typeface="+mn-ea"/>
                <a:cs typeface="+mn-cs"/>
                <a:sym typeface="DIN Light"/>
              </a:defRPr>
            </a:pPr>
            <a:r>
              <a:rPr sz="1800" dirty="0"/>
              <a:t>"</a:t>
            </a:r>
            <a:r>
              <a:rPr sz="1800" dirty="0" err="1"/>
              <a:t>Deshalb</a:t>
            </a:r>
            <a:r>
              <a:rPr sz="1800" dirty="0"/>
              <a:t> </a:t>
            </a:r>
            <a:r>
              <a:rPr sz="1800" dirty="0" err="1"/>
              <a:t>ordnet</a:t>
            </a:r>
            <a:r>
              <a:rPr sz="1800" dirty="0"/>
              <a:t> </a:t>
            </a:r>
            <a:r>
              <a:rPr sz="1800" dirty="0" err="1"/>
              <a:t>euren</a:t>
            </a:r>
            <a:r>
              <a:rPr sz="1800" dirty="0"/>
              <a:t> </a:t>
            </a:r>
            <a:r>
              <a:rPr sz="1800" dirty="0" err="1"/>
              <a:t>Willen</a:t>
            </a:r>
            <a:r>
              <a:rPr sz="1800" dirty="0"/>
              <a:t> Gott </a:t>
            </a:r>
            <a:r>
              <a:rPr sz="1800" dirty="0" err="1"/>
              <a:t>unter</a:t>
            </a:r>
            <a:r>
              <a:rPr sz="1800" dirty="0"/>
              <a:t>! </a:t>
            </a:r>
            <a:r>
              <a:rPr sz="1800" dirty="0" err="1"/>
              <a:t>Widersteht</a:t>
            </a:r>
            <a:r>
              <a:rPr sz="1800" dirty="0"/>
              <a:t> dem Teufel, und er </a:t>
            </a:r>
            <a:r>
              <a:rPr sz="1800" dirty="0" err="1"/>
              <a:t>wird</a:t>
            </a:r>
            <a:r>
              <a:rPr sz="1800" dirty="0"/>
              <a:t> </a:t>
            </a:r>
            <a:r>
              <a:rPr sz="1800" dirty="0" err="1"/>
              <a:t>euch</a:t>
            </a:r>
            <a:r>
              <a:rPr sz="1800" dirty="0"/>
              <a:t> </a:t>
            </a:r>
            <a:r>
              <a:rPr sz="1800" dirty="0" err="1"/>
              <a:t>verlassen</a:t>
            </a:r>
            <a:r>
              <a:rPr sz="1800" dirty="0"/>
              <a:t>."   			</a:t>
            </a:r>
            <a:r>
              <a:rPr sz="1400" dirty="0" err="1"/>
              <a:t>Jakobus</a:t>
            </a:r>
            <a:r>
              <a:rPr sz="1400" dirty="0"/>
              <a:t> 4,7 NLB</a:t>
            </a:r>
            <a:br>
              <a:rPr dirty="0"/>
            </a:br>
            <a:endParaRPr dirty="0"/>
          </a:p>
          <a:p>
            <a:pPr marL="284742" indent="-284742">
              <a:lnSpc>
                <a:spcPct val="100000"/>
              </a:lnSpc>
              <a:spcBef>
                <a:spcPts val="580"/>
              </a:spcBef>
              <a:buSzPct val="100000"/>
              <a:buAutoNum type="arabicPeriod"/>
            </a:pPr>
            <a:r>
              <a:rPr sz="1800" dirty="0"/>
              <a:t>Du </a:t>
            </a:r>
            <a:r>
              <a:rPr sz="1800" dirty="0" err="1"/>
              <a:t>befiehlst</a:t>
            </a:r>
            <a:r>
              <a:rPr sz="1800" dirty="0"/>
              <a:t> dem </a:t>
            </a:r>
            <a:r>
              <a:rPr sz="1800" dirty="0" err="1"/>
              <a:t>Feind</a:t>
            </a:r>
            <a:r>
              <a:rPr sz="1800" dirty="0"/>
              <a:t>, dich </a:t>
            </a:r>
            <a:r>
              <a:rPr sz="1800" dirty="0" err="1"/>
              <a:t>nicht</a:t>
            </a:r>
            <a:r>
              <a:rPr sz="1800" dirty="0"/>
              <a:t> </a:t>
            </a:r>
            <a:r>
              <a:rPr sz="1800" dirty="0" err="1"/>
              <a:t>zu</a:t>
            </a:r>
            <a:r>
              <a:rPr sz="1800" dirty="0"/>
              <a:t> </a:t>
            </a:r>
            <a:r>
              <a:rPr sz="1800" dirty="0" err="1"/>
              <a:t>stören</a:t>
            </a:r>
            <a:r>
              <a:rPr sz="1800" dirty="0"/>
              <a:t>.</a:t>
            </a:r>
          </a:p>
          <a:p>
            <a:pPr marL="284742" indent="-284742">
              <a:lnSpc>
                <a:spcPct val="100000"/>
              </a:lnSpc>
              <a:spcBef>
                <a:spcPts val="580"/>
              </a:spcBef>
              <a:buSzPct val="100000"/>
              <a:buAutoNum type="arabicPeriod"/>
            </a:pPr>
            <a:r>
              <a:rPr sz="1800" dirty="0"/>
              <a:t>Du </a:t>
            </a:r>
            <a:r>
              <a:rPr sz="1800" dirty="0" err="1"/>
              <a:t>bittest</a:t>
            </a:r>
            <a:r>
              <a:rPr sz="1800" dirty="0"/>
              <a:t> Gott, </a:t>
            </a:r>
            <a:r>
              <a:rPr sz="1800" dirty="0" err="1"/>
              <a:t>dir</a:t>
            </a:r>
            <a:r>
              <a:rPr sz="1800" dirty="0"/>
              <a:t> </a:t>
            </a:r>
            <a:r>
              <a:rPr sz="1800" dirty="0" err="1"/>
              <a:t>jegliche</a:t>
            </a:r>
            <a:r>
              <a:rPr sz="1800" dirty="0"/>
              <a:t> </a:t>
            </a:r>
            <a:r>
              <a:rPr sz="1800" dirty="0" err="1"/>
              <a:t>Festung</a:t>
            </a:r>
            <a:r>
              <a:rPr sz="1800" dirty="0"/>
              <a:t>, die der </a:t>
            </a:r>
            <a:r>
              <a:rPr sz="1800" dirty="0" err="1"/>
              <a:t>Feind</a:t>
            </a:r>
            <a:r>
              <a:rPr sz="1800" dirty="0"/>
              <a:t> </a:t>
            </a:r>
            <a:r>
              <a:rPr sz="1800" dirty="0" err="1"/>
              <a:t>durch</a:t>
            </a:r>
            <a:r>
              <a:rPr sz="1800" dirty="0"/>
              <a:t> </a:t>
            </a:r>
            <a:r>
              <a:rPr sz="1800" dirty="0" err="1"/>
              <a:t>vergangene</a:t>
            </a:r>
            <a:r>
              <a:rPr sz="1800" dirty="0"/>
              <a:t> </a:t>
            </a:r>
            <a:r>
              <a:rPr sz="1800" dirty="0" err="1"/>
              <a:t>Sünden</a:t>
            </a:r>
            <a:r>
              <a:rPr sz="1800" dirty="0"/>
              <a:t> in </a:t>
            </a:r>
            <a:r>
              <a:rPr sz="1800" dirty="0" err="1"/>
              <a:t>dir</a:t>
            </a:r>
            <a:r>
              <a:rPr sz="1800" dirty="0"/>
              <a:t> </a:t>
            </a:r>
            <a:r>
              <a:rPr sz="1800" dirty="0" err="1"/>
              <a:t>aufbauen</a:t>
            </a:r>
            <a:r>
              <a:rPr sz="1800" dirty="0"/>
              <a:t> </a:t>
            </a:r>
            <a:r>
              <a:rPr sz="1800" dirty="0" err="1"/>
              <a:t>konnte</a:t>
            </a:r>
            <a:r>
              <a:rPr sz="1800" dirty="0"/>
              <a:t>, </a:t>
            </a:r>
            <a:r>
              <a:rPr sz="1800" dirty="0" err="1"/>
              <a:t>zu</a:t>
            </a:r>
            <a:r>
              <a:rPr sz="1800" dirty="0"/>
              <a:t> </a:t>
            </a:r>
            <a:r>
              <a:rPr sz="1800" dirty="0" err="1"/>
              <a:t>offenbaren</a:t>
            </a:r>
            <a:r>
              <a:rPr sz="1800" dirty="0"/>
              <a:t>.</a:t>
            </a:r>
          </a:p>
          <a:p>
            <a:pPr marL="284742" indent="-284742">
              <a:lnSpc>
                <a:spcPct val="100000"/>
              </a:lnSpc>
              <a:spcBef>
                <a:spcPts val="580"/>
              </a:spcBef>
              <a:buSzPct val="100000"/>
              <a:buAutoNum type="arabicPeriod"/>
            </a:pPr>
            <a:r>
              <a:rPr sz="1800" dirty="0"/>
              <a:t>ER </a:t>
            </a:r>
            <a:r>
              <a:rPr sz="1800" dirty="0" err="1"/>
              <a:t>wird</a:t>
            </a:r>
            <a:r>
              <a:rPr sz="1800" dirty="0"/>
              <a:t> es </a:t>
            </a:r>
            <a:r>
              <a:rPr sz="1800" dirty="0" err="1"/>
              <a:t>dir</a:t>
            </a:r>
            <a:r>
              <a:rPr sz="1800" dirty="0"/>
              <a:t> </a:t>
            </a:r>
            <a:r>
              <a:rPr sz="1800" dirty="0" err="1"/>
              <a:t>zeigen</a:t>
            </a:r>
            <a:r>
              <a:rPr sz="1800" dirty="0"/>
              <a:t>.</a:t>
            </a:r>
          </a:p>
          <a:p>
            <a:pPr marL="284742" indent="-284742">
              <a:lnSpc>
                <a:spcPct val="100000"/>
              </a:lnSpc>
              <a:spcBef>
                <a:spcPts val="580"/>
              </a:spcBef>
              <a:buSzPct val="100000"/>
              <a:buAutoNum type="arabicPeriod"/>
            </a:pPr>
            <a:r>
              <a:rPr sz="1800" dirty="0"/>
              <a:t>Du </a:t>
            </a:r>
            <a:r>
              <a:rPr sz="1800" dirty="0" err="1"/>
              <a:t>ordnest</a:t>
            </a:r>
            <a:r>
              <a:rPr sz="1800" dirty="0"/>
              <a:t> dich Gott </a:t>
            </a:r>
            <a:r>
              <a:rPr sz="1800" dirty="0" err="1"/>
              <a:t>unter</a:t>
            </a:r>
            <a:r>
              <a:rPr sz="1800" dirty="0"/>
              <a:t>, </a:t>
            </a:r>
            <a:r>
              <a:rPr sz="1800" dirty="0" err="1"/>
              <a:t>indem</a:t>
            </a:r>
            <a:r>
              <a:rPr sz="1800" dirty="0"/>
              <a:t> du dich </a:t>
            </a:r>
            <a:r>
              <a:rPr sz="1800" dirty="0" err="1"/>
              <a:t>lossagst</a:t>
            </a:r>
            <a:r>
              <a:rPr sz="1800" dirty="0"/>
              <a:t> und </a:t>
            </a:r>
            <a:r>
              <a:rPr sz="1800" dirty="0" err="1"/>
              <a:t>bereust</a:t>
            </a:r>
            <a:r>
              <a:rPr sz="1800" dirty="0"/>
              <a:t>.</a:t>
            </a:r>
          </a:p>
          <a:p>
            <a:pPr marL="284742" indent="-284742">
              <a:lnSpc>
                <a:spcPct val="100000"/>
              </a:lnSpc>
              <a:spcBef>
                <a:spcPts val="580"/>
              </a:spcBef>
              <a:buSzPct val="100000"/>
              <a:buAutoNum type="arabicPeriod"/>
            </a:pPr>
            <a:r>
              <a:rPr sz="1800" dirty="0"/>
              <a:t>Du </a:t>
            </a:r>
            <a:r>
              <a:rPr sz="1800" dirty="0" err="1"/>
              <a:t>befiehlst</a:t>
            </a:r>
            <a:r>
              <a:rPr sz="1800" dirty="0"/>
              <a:t> dem </a:t>
            </a:r>
            <a:r>
              <a:rPr sz="1800" dirty="0" err="1"/>
              <a:t>Feind</a:t>
            </a:r>
            <a:r>
              <a:rPr sz="1800" dirty="0"/>
              <a:t>, </a:t>
            </a:r>
            <a:r>
              <a:rPr sz="1800" dirty="0" err="1"/>
              <a:t>deine</a:t>
            </a:r>
            <a:r>
              <a:rPr sz="1800" dirty="0"/>
              <a:t> </a:t>
            </a:r>
            <a:r>
              <a:rPr sz="1800" dirty="0" err="1"/>
              <a:t>Gegenwart</a:t>
            </a:r>
            <a:r>
              <a:rPr sz="1800" dirty="0"/>
              <a:t> </a:t>
            </a:r>
            <a:r>
              <a:rPr sz="1800" dirty="0" err="1"/>
              <a:t>zu</a:t>
            </a:r>
            <a:r>
              <a:rPr sz="1800" dirty="0"/>
              <a:t> </a:t>
            </a:r>
            <a:r>
              <a:rPr sz="1800" dirty="0" err="1"/>
              <a:t>verlassen</a:t>
            </a:r>
            <a:r>
              <a:rPr sz="1800" dirty="0"/>
              <a:t>.</a:t>
            </a:r>
          </a:p>
        </p:txBody>
      </p:sp>
      <p:sp>
        <p:nvSpPr>
          <p:cNvPr id="1574" name="Wie es funktioniert"/>
          <p:cNvSpPr txBox="1">
            <a:spLocks noGrp="1"/>
          </p:cNvSpPr>
          <p:nvPr>
            <p:ph type="title"/>
          </p:nvPr>
        </p:nvSpPr>
        <p:spPr>
          <a:xfrm>
            <a:off x="1146938" y="949220"/>
            <a:ext cx="7593751" cy="568496"/>
          </a:xfrm>
          <a:prstGeom prst="rect">
            <a:avLst/>
          </a:prstGeom>
        </p:spPr>
        <p:txBody>
          <a:bodyPr/>
          <a:lstStyle/>
          <a:p>
            <a:r>
              <a:rPr dirty="0"/>
              <a:t>Wie </a:t>
            </a:r>
            <a:r>
              <a:rPr lang="de-CH" dirty="0"/>
              <a:t>gehen wir vor?</a:t>
            </a:r>
            <a:endParaRPr dirty="0"/>
          </a:p>
        </p:txBody>
      </p:sp>
      <p:sp>
        <p:nvSpPr>
          <p:cNvPr id="157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194</a:t>
            </a:fld>
            <a:endParaRPr/>
          </a:p>
        </p:txBody>
      </p:sp>
    </p:spTree>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 name="Persönlich (zwischen dir und Gott allein).…"/>
          <p:cNvSpPr txBox="1">
            <a:spLocks noGrp="1"/>
          </p:cNvSpPr>
          <p:nvPr>
            <p:ph type="body" idx="1"/>
          </p:nvPr>
        </p:nvSpPr>
        <p:spPr>
          <a:xfrm>
            <a:off x="1146938" y="1540218"/>
            <a:ext cx="6850124" cy="3132422"/>
          </a:xfrm>
          <a:prstGeom prst="rect">
            <a:avLst/>
          </a:prstGeom>
        </p:spPr>
        <p:txBody>
          <a:bodyPr/>
          <a:lstStyle/>
          <a:p>
            <a:pPr marL="189828" indent="-189828">
              <a:lnSpc>
                <a:spcPct val="100000"/>
              </a:lnSpc>
              <a:spcBef>
                <a:spcPts val="3164"/>
              </a:spcBef>
              <a:buSzPct val="100000"/>
              <a:buChar char="‣"/>
              <a:defRPr b="1">
                <a:latin typeface="+mn-lt"/>
                <a:ea typeface="+mn-ea"/>
                <a:cs typeface="+mn-cs"/>
                <a:sym typeface="DIN Light"/>
              </a:defRPr>
            </a:pPr>
            <a:r>
              <a:rPr sz="1800" dirty="0" err="1"/>
              <a:t>Persönlich</a:t>
            </a:r>
            <a:r>
              <a:rPr sz="1800" dirty="0"/>
              <a:t> </a:t>
            </a:r>
            <a:r>
              <a:rPr sz="1800" b="0" dirty="0">
                <a:latin typeface="DIN"/>
                <a:ea typeface="DIN"/>
                <a:cs typeface="DIN"/>
                <a:sym typeface="DIN"/>
              </a:rPr>
              <a:t>(</a:t>
            </a:r>
            <a:r>
              <a:rPr sz="1800" b="0" dirty="0" err="1">
                <a:latin typeface="DIN"/>
                <a:ea typeface="DIN"/>
                <a:cs typeface="DIN"/>
                <a:sym typeface="DIN"/>
              </a:rPr>
              <a:t>zwischen</a:t>
            </a:r>
            <a:r>
              <a:rPr sz="1800" b="0" dirty="0">
                <a:latin typeface="DIN"/>
                <a:ea typeface="DIN"/>
                <a:cs typeface="DIN"/>
                <a:sym typeface="DIN"/>
              </a:rPr>
              <a:t> </a:t>
            </a:r>
            <a:r>
              <a:rPr sz="1800" b="0" dirty="0" err="1">
                <a:latin typeface="DIN"/>
                <a:ea typeface="DIN"/>
                <a:cs typeface="DIN"/>
                <a:sym typeface="DIN"/>
              </a:rPr>
              <a:t>dir</a:t>
            </a:r>
            <a:r>
              <a:rPr sz="1800" b="0" dirty="0">
                <a:latin typeface="DIN"/>
                <a:ea typeface="DIN"/>
                <a:cs typeface="DIN"/>
                <a:sym typeface="DIN"/>
              </a:rPr>
              <a:t> und Gott </a:t>
            </a:r>
            <a:r>
              <a:rPr sz="1800" b="0" dirty="0" err="1">
                <a:latin typeface="DIN"/>
                <a:ea typeface="DIN"/>
                <a:cs typeface="DIN"/>
                <a:sym typeface="DIN"/>
              </a:rPr>
              <a:t>allein</a:t>
            </a:r>
            <a:r>
              <a:rPr sz="1800" b="0" dirty="0">
                <a:latin typeface="DIN"/>
                <a:ea typeface="DIN"/>
                <a:cs typeface="DIN"/>
                <a:sym typeface="DIN"/>
              </a:rPr>
              <a:t>)</a:t>
            </a:r>
            <a:r>
              <a:rPr sz="1800" dirty="0"/>
              <a:t>.</a:t>
            </a:r>
          </a:p>
          <a:p>
            <a:pPr marL="189828" indent="-189828">
              <a:lnSpc>
                <a:spcPct val="100000"/>
              </a:lnSpc>
              <a:spcBef>
                <a:spcPts val="3164"/>
              </a:spcBef>
              <a:buSzPct val="100000"/>
              <a:buChar char="‣"/>
              <a:defRPr b="1">
                <a:latin typeface="+mn-lt"/>
                <a:ea typeface="+mn-ea"/>
                <a:cs typeface="+mn-cs"/>
                <a:sym typeface="DIN Light"/>
              </a:defRPr>
            </a:pPr>
            <a:r>
              <a:rPr sz="1800" dirty="0"/>
              <a:t>Freundlich und </a:t>
            </a:r>
            <a:r>
              <a:rPr sz="1800" dirty="0" err="1"/>
              <a:t>sanft</a:t>
            </a:r>
            <a:r>
              <a:rPr sz="1800" dirty="0"/>
              <a:t>.</a:t>
            </a:r>
          </a:p>
          <a:p>
            <a:pPr marL="189828" indent="-189828">
              <a:lnSpc>
                <a:spcPct val="100000"/>
              </a:lnSpc>
              <a:spcBef>
                <a:spcPts val="3164"/>
              </a:spcBef>
              <a:buSzPct val="100000"/>
              <a:buChar char="‣"/>
              <a:defRPr b="1">
                <a:latin typeface="+mn-lt"/>
                <a:ea typeface="+mn-ea"/>
                <a:cs typeface="+mn-cs"/>
                <a:sym typeface="DIN Light"/>
              </a:defRPr>
            </a:pPr>
            <a:r>
              <a:rPr sz="1800" dirty="0"/>
              <a:t>Wahrhaftig.</a:t>
            </a:r>
            <a:br>
              <a:rPr sz="1800" dirty="0"/>
            </a:br>
            <a:r>
              <a:rPr sz="1800" b="0" dirty="0">
                <a:latin typeface="DIN"/>
                <a:ea typeface="DIN"/>
                <a:cs typeface="DIN"/>
                <a:sym typeface="DIN"/>
              </a:rPr>
              <a:t>(Sei auf der Hut, </a:t>
            </a:r>
            <a:r>
              <a:rPr sz="1800" b="0" dirty="0" err="1">
                <a:latin typeface="DIN"/>
                <a:ea typeface="DIN"/>
                <a:cs typeface="DIN"/>
                <a:sym typeface="DIN"/>
              </a:rPr>
              <a:t>denn</a:t>
            </a:r>
            <a:r>
              <a:rPr sz="1800" b="0" dirty="0">
                <a:latin typeface="DIN"/>
                <a:ea typeface="DIN"/>
                <a:cs typeface="DIN"/>
                <a:sym typeface="DIN"/>
              </a:rPr>
              <a:t> der </a:t>
            </a:r>
            <a:r>
              <a:rPr sz="1800" b="0" dirty="0" err="1">
                <a:latin typeface="DIN"/>
                <a:ea typeface="DIN"/>
                <a:cs typeface="DIN"/>
                <a:sym typeface="DIN"/>
              </a:rPr>
              <a:t>Feind</a:t>
            </a:r>
            <a:r>
              <a:rPr sz="1800" b="0" dirty="0">
                <a:latin typeface="DIN"/>
                <a:ea typeface="DIN"/>
                <a:cs typeface="DIN"/>
                <a:sym typeface="DIN"/>
              </a:rPr>
              <a:t> </a:t>
            </a:r>
            <a:r>
              <a:rPr sz="1800" b="0" dirty="0" err="1">
                <a:latin typeface="DIN"/>
                <a:ea typeface="DIN"/>
                <a:cs typeface="DIN"/>
                <a:sym typeface="DIN"/>
              </a:rPr>
              <a:t>wird</a:t>
            </a:r>
            <a:r>
              <a:rPr sz="1800" b="0" dirty="0">
                <a:latin typeface="DIN"/>
                <a:ea typeface="DIN"/>
                <a:cs typeface="DIN"/>
                <a:sym typeface="DIN"/>
              </a:rPr>
              <a:t> </a:t>
            </a:r>
            <a:r>
              <a:rPr sz="1800" b="0" dirty="0" err="1">
                <a:latin typeface="DIN"/>
                <a:ea typeface="DIN"/>
                <a:cs typeface="DIN"/>
                <a:sym typeface="DIN"/>
              </a:rPr>
              <a:t>versuchen</a:t>
            </a:r>
            <a:r>
              <a:rPr sz="1800" b="0" dirty="0">
                <a:latin typeface="DIN"/>
                <a:ea typeface="DIN"/>
                <a:cs typeface="DIN"/>
                <a:sym typeface="DIN"/>
              </a:rPr>
              <a:t> dich </a:t>
            </a:r>
            <a:r>
              <a:rPr sz="1800" b="0" dirty="0" err="1">
                <a:latin typeface="DIN"/>
                <a:ea typeface="DIN"/>
                <a:cs typeface="DIN"/>
                <a:sym typeface="DIN"/>
              </a:rPr>
              <a:t>zu</a:t>
            </a:r>
            <a:r>
              <a:rPr sz="1800" b="0" dirty="0">
                <a:latin typeface="DIN"/>
                <a:ea typeface="DIN"/>
                <a:cs typeface="DIN"/>
                <a:sym typeface="DIN"/>
              </a:rPr>
              <a:t> </a:t>
            </a:r>
            <a:r>
              <a:rPr sz="1800" b="0" dirty="0" err="1">
                <a:latin typeface="DIN"/>
                <a:ea typeface="DIN"/>
                <a:cs typeface="DIN"/>
                <a:sym typeface="DIN"/>
              </a:rPr>
              <a:t>täuschen</a:t>
            </a:r>
            <a:r>
              <a:rPr sz="1800" b="0" dirty="0">
                <a:latin typeface="DIN"/>
                <a:ea typeface="DIN"/>
                <a:cs typeface="DIN"/>
                <a:sym typeface="DIN"/>
              </a:rPr>
              <a:t>.)</a:t>
            </a:r>
          </a:p>
        </p:txBody>
      </p:sp>
      <p:sp>
        <p:nvSpPr>
          <p:cNvPr id="1578" name="Der Prozess"/>
          <p:cNvSpPr txBox="1">
            <a:spLocks noGrp="1"/>
          </p:cNvSpPr>
          <p:nvPr>
            <p:ph type="title"/>
          </p:nvPr>
        </p:nvSpPr>
        <p:spPr>
          <a:prstGeom prst="rect">
            <a:avLst/>
          </a:prstGeom>
        </p:spPr>
        <p:txBody>
          <a:bodyPr/>
          <a:lstStyle/>
          <a:p>
            <a:r>
              <a:t>Der Prozess</a:t>
            </a:r>
          </a:p>
        </p:txBody>
      </p:sp>
      <p:sp>
        <p:nvSpPr>
          <p:cNvPr id="157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195</a:t>
            </a:fld>
            <a:endParaRPr/>
          </a:p>
        </p:txBody>
      </p:sp>
    </p:spTree>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 name="Lieber himmlischer Vater,…"/>
          <p:cNvSpPr txBox="1">
            <a:spLocks noGrp="1"/>
          </p:cNvSpPr>
          <p:nvPr>
            <p:ph type="body" idx="1"/>
          </p:nvPr>
        </p:nvSpPr>
        <p:spPr>
          <a:xfrm>
            <a:off x="1146939" y="1489435"/>
            <a:ext cx="6545672" cy="3256659"/>
          </a:xfrm>
          <a:prstGeom prst="rect">
            <a:avLst/>
          </a:prstGeom>
        </p:spPr>
        <p:txBody>
          <a:bodyPr/>
          <a:lstStyle/>
          <a:p>
            <a:pPr algn="just">
              <a:defRPr>
                <a:solidFill>
                  <a:srgbClr val="002D98"/>
                </a:solidFill>
              </a:defRPr>
            </a:pPr>
            <a:r>
              <a:rPr sz="1800" dirty="0"/>
              <a:t>Lieber </a:t>
            </a:r>
            <a:r>
              <a:rPr sz="1800" dirty="0" err="1"/>
              <a:t>himmlischer</a:t>
            </a:r>
            <a:r>
              <a:rPr sz="1800" dirty="0"/>
              <a:t> </a:t>
            </a:r>
            <a:r>
              <a:rPr sz="1800" dirty="0" err="1"/>
              <a:t>Vater</a:t>
            </a:r>
            <a:r>
              <a:rPr sz="1800" dirty="0"/>
              <a:t>,</a:t>
            </a:r>
          </a:p>
          <a:p>
            <a:pPr algn="just">
              <a:defRPr>
                <a:solidFill>
                  <a:srgbClr val="002D98"/>
                </a:solidFill>
              </a:defRPr>
            </a:pPr>
            <a:r>
              <a:rPr sz="1800" dirty="0"/>
              <a:t>ich </a:t>
            </a:r>
            <a:r>
              <a:rPr sz="1800" dirty="0" err="1"/>
              <a:t>anerkenne</a:t>
            </a:r>
            <a:r>
              <a:rPr sz="1800" dirty="0"/>
              <a:t> </a:t>
            </a:r>
            <a:r>
              <a:rPr sz="1800" dirty="0" err="1"/>
              <a:t>Deine</a:t>
            </a:r>
            <a:r>
              <a:rPr sz="1800" dirty="0"/>
              <a:t> </a:t>
            </a:r>
            <a:r>
              <a:rPr sz="1800" dirty="0" err="1"/>
              <a:t>Gegenwart</a:t>
            </a:r>
            <a:r>
              <a:rPr sz="1800" dirty="0"/>
              <a:t> in </a:t>
            </a:r>
            <a:r>
              <a:rPr sz="1800" dirty="0" err="1"/>
              <a:t>diesem</a:t>
            </a:r>
            <a:r>
              <a:rPr sz="1800" dirty="0"/>
              <a:t> </a:t>
            </a:r>
            <a:r>
              <a:rPr sz="1800" dirty="0" err="1"/>
              <a:t>Raum</a:t>
            </a:r>
            <a:r>
              <a:rPr sz="1800" dirty="0"/>
              <a:t> und in </a:t>
            </a:r>
            <a:r>
              <a:rPr sz="1800" dirty="0" err="1"/>
              <a:t>meinem</a:t>
            </a:r>
            <a:r>
              <a:rPr sz="1800" dirty="0"/>
              <a:t> Leben. Du </a:t>
            </a:r>
            <a:r>
              <a:rPr sz="1800" dirty="0" err="1"/>
              <a:t>bist</a:t>
            </a:r>
            <a:r>
              <a:rPr sz="1800" dirty="0"/>
              <a:t> der </a:t>
            </a:r>
            <a:r>
              <a:rPr sz="1800" dirty="0" err="1"/>
              <a:t>einzige</a:t>
            </a:r>
            <a:r>
              <a:rPr sz="1800" dirty="0"/>
              <a:t> </a:t>
            </a:r>
            <a:r>
              <a:rPr sz="1800" dirty="0" err="1"/>
              <a:t>allwissende</a:t>
            </a:r>
            <a:r>
              <a:rPr sz="1800" dirty="0"/>
              <a:t>, </a:t>
            </a:r>
            <a:r>
              <a:rPr sz="1800" dirty="0" err="1"/>
              <a:t>allmächtige</a:t>
            </a:r>
            <a:r>
              <a:rPr sz="1800" dirty="0"/>
              <a:t>, </a:t>
            </a:r>
            <a:r>
              <a:rPr sz="1800" dirty="0" err="1"/>
              <a:t>allgegenwärtige</a:t>
            </a:r>
            <a:r>
              <a:rPr sz="1800" dirty="0"/>
              <a:t> Gott. Ich </a:t>
            </a:r>
            <a:r>
              <a:rPr sz="1800" dirty="0" err="1"/>
              <a:t>brauche</a:t>
            </a:r>
            <a:r>
              <a:rPr sz="1800" dirty="0"/>
              <a:t> Dich so </a:t>
            </a:r>
            <a:r>
              <a:rPr sz="1800" dirty="0" err="1"/>
              <a:t>sehr</a:t>
            </a:r>
            <a:r>
              <a:rPr sz="1800" dirty="0"/>
              <a:t>, </a:t>
            </a:r>
            <a:r>
              <a:rPr sz="1800" dirty="0" err="1"/>
              <a:t>denn</a:t>
            </a:r>
            <a:r>
              <a:rPr sz="1800" dirty="0"/>
              <a:t> </a:t>
            </a:r>
            <a:r>
              <a:rPr sz="1800" dirty="0" err="1"/>
              <a:t>ohne</a:t>
            </a:r>
            <a:r>
              <a:rPr sz="1800" dirty="0"/>
              <a:t> Jesus </a:t>
            </a:r>
            <a:r>
              <a:rPr sz="1800" dirty="0" err="1"/>
              <a:t>kann</a:t>
            </a:r>
            <a:r>
              <a:rPr sz="1800" dirty="0"/>
              <a:t> ich </a:t>
            </a:r>
            <a:r>
              <a:rPr sz="1800" dirty="0" err="1"/>
              <a:t>nichts</a:t>
            </a:r>
            <a:r>
              <a:rPr sz="1800" dirty="0"/>
              <a:t> tun. </a:t>
            </a:r>
          </a:p>
          <a:p>
            <a:pPr algn="just">
              <a:defRPr>
                <a:solidFill>
                  <a:srgbClr val="002D98"/>
                </a:solidFill>
              </a:defRPr>
            </a:pPr>
            <a:r>
              <a:rPr sz="1800" dirty="0"/>
              <a:t>Ich </a:t>
            </a:r>
            <a:r>
              <a:rPr sz="1800" dirty="0" err="1"/>
              <a:t>glaube</a:t>
            </a:r>
            <a:r>
              <a:rPr sz="1800" dirty="0"/>
              <a:t> der </a:t>
            </a:r>
            <a:r>
              <a:rPr sz="1800" dirty="0" err="1"/>
              <a:t>Bibel</a:t>
            </a:r>
            <a:r>
              <a:rPr sz="1800" dirty="0"/>
              <a:t>, </a:t>
            </a:r>
            <a:r>
              <a:rPr sz="1800" dirty="0" err="1"/>
              <a:t>denn</a:t>
            </a:r>
            <a:r>
              <a:rPr sz="1800" dirty="0"/>
              <a:t> </a:t>
            </a:r>
            <a:r>
              <a:rPr sz="1800" dirty="0" err="1"/>
              <a:t>sie</a:t>
            </a:r>
            <a:r>
              <a:rPr sz="1800" dirty="0"/>
              <a:t> </a:t>
            </a:r>
            <a:r>
              <a:rPr sz="1800" dirty="0" err="1"/>
              <a:t>sagt</a:t>
            </a:r>
            <a:r>
              <a:rPr sz="1800" dirty="0"/>
              <a:t> mir, was </a:t>
            </a:r>
            <a:r>
              <a:rPr sz="1800" dirty="0" err="1"/>
              <a:t>wirklich</a:t>
            </a:r>
            <a:r>
              <a:rPr sz="1800" dirty="0"/>
              <a:t> </a:t>
            </a:r>
            <a:r>
              <a:rPr sz="1800" dirty="0" err="1"/>
              <a:t>wahr</a:t>
            </a:r>
            <a:r>
              <a:rPr sz="1800" dirty="0"/>
              <a:t> </a:t>
            </a:r>
            <a:r>
              <a:rPr sz="1800" dirty="0" err="1"/>
              <a:t>ist</a:t>
            </a:r>
            <a:r>
              <a:rPr sz="1800" dirty="0"/>
              <a:t>. Ich </a:t>
            </a:r>
            <a:r>
              <a:rPr sz="1800" dirty="0" err="1"/>
              <a:t>weigere</a:t>
            </a:r>
            <a:r>
              <a:rPr sz="1800" dirty="0"/>
              <a:t> </a:t>
            </a:r>
            <a:r>
              <a:rPr sz="1800" dirty="0" err="1"/>
              <a:t>mich</a:t>
            </a:r>
            <a:r>
              <a:rPr sz="1800" dirty="0"/>
              <a:t>, den </a:t>
            </a:r>
            <a:r>
              <a:rPr sz="1800" dirty="0" err="1"/>
              <a:t>Lügen</a:t>
            </a:r>
            <a:r>
              <a:rPr sz="1800" dirty="0"/>
              <a:t> </a:t>
            </a:r>
            <a:r>
              <a:rPr sz="1800" dirty="0" err="1"/>
              <a:t>Satans</a:t>
            </a:r>
            <a:r>
              <a:rPr sz="1800" dirty="0"/>
              <a:t> </a:t>
            </a:r>
            <a:r>
              <a:rPr sz="1800" dirty="0" err="1"/>
              <a:t>zu</a:t>
            </a:r>
            <a:r>
              <a:rPr sz="1800" dirty="0"/>
              <a:t> </a:t>
            </a:r>
            <a:r>
              <a:rPr sz="1800" dirty="0" err="1"/>
              <a:t>glauben</a:t>
            </a:r>
            <a:r>
              <a:rPr sz="1800" dirty="0"/>
              <a:t>. Ich bin fest </a:t>
            </a:r>
            <a:r>
              <a:rPr sz="1800" dirty="0" err="1"/>
              <a:t>gegründet</a:t>
            </a:r>
            <a:r>
              <a:rPr sz="1800" dirty="0"/>
              <a:t> in der </a:t>
            </a:r>
            <a:r>
              <a:rPr sz="1800" dirty="0" err="1"/>
              <a:t>Wahrheit</a:t>
            </a:r>
            <a:r>
              <a:rPr sz="1800" dirty="0"/>
              <a:t>, </a:t>
            </a:r>
            <a:r>
              <a:rPr sz="1800" dirty="0" err="1"/>
              <a:t>dass</a:t>
            </a:r>
            <a:r>
              <a:rPr sz="1800" dirty="0"/>
              <a:t> alle </a:t>
            </a:r>
            <a:r>
              <a:rPr sz="1800" dirty="0" err="1"/>
              <a:t>Autorität</a:t>
            </a:r>
            <a:r>
              <a:rPr sz="1800" dirty="0"/>
              <a:t> </a:t>
            </a:r>
            <a:r>
              <a:rPr sz="1800" dirty="0" err="1"/>
              <a:t>im</a:t>
            </a:r>
            <a:r>
              <a:rPr sz="1800" dirty="0"/>
              <a:t> Himmel und auf Erden in die </a:t>
            </a:r>
            <a:r>
              <a:rPr sz="1800" dirty="0" err="1"/>
              <a:t>Hände</a:t>
            </a:r>
            <a:r>
              <a:rPr sz="1800" dirty="0"/>
              <a:t> des </a:t>
            </a:r>
            <a:r>
              <a:rPr sz="1800" dirty="0" err="1"/>
              <a:t>auferstandenen</a:t>
            </a:r>
            <a:r>
              <a:rPr sz="1800" dirty="0"/>
              <a:t> Christus </a:t>
            </a:r>
            <a:r>
              <a:rPr sz="1800" dirty="0" err="1"/>
              <a:t>gegeben</a:t>
            </a:r>
            <a:r>
              <a:rPr sz="1800" dirty="0"/>
              <a:t> </a:t>
            </a:r>
            <a:r>
              <a:rPr sz="1800" dirty="0" err="1"/>
              <a:t>wurde</a:t>
            </a:r>
            <a:r>
              <a:rPr sz="1800" dirty="0"/>
              <a:t>.</a:t>
            </a:r>
          </a:p>
        </p:txBody>
      </p:sp>
      <p:sp>
        <p:nvSpPr>
          <p:cNvPr id="1582" name="Gebet"/>
          <p:cNvSpPr txBox="1">
            <a:spLocks noGrp="1"/>
          </p:cNvSpPr>
          <p:nvPr>
            <p:ph type="title"/>
          </p:nvPr>
        </p:nvSpPr>
        <p:spPr>
          <a:prstGeom prst="rect">
            <a:avLst/>
          </a:prstGeom>
        </p:spPr>
        <p:txBody>
          <a:bodyPr/>
          <a:lstStyle>
            <a:lvl1pPr>
              <a:defRPr>
                <a:solidFill>
                  <a:srgbClr val="6CB200"/>
                </a:solidFill>
              </a:defRPr>
            </a:lvl1pPr>
          </a:lstStyle>
          <a:p>
            <a:r>
              <a:t>Gebet</a:t>
            </a:r>
          </a:p>
        </p:txBody>
      </p:sp>
      <p:sp>
        <p:nvSpPr>
          <p:cNvPr id="158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196</a:t>
            </a:fld>
            <a:endParaRPr/>
          </a:p>
        </p:txBody>
      </p:sp>
      <p:sp>
        <p:nvSpPr>
          <p:cNvPr id="1584" name="Fortsetzung &gt;"/>
          <p:cNvSpPr txBox="1"/>
          <p:nvPr/>
        </p:nvSpPr>
        <p:spPr>
          <a:xfrm>
            <a:off x="6495421" y="4646110"/>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Und weil ich in Christus bin, habe ich Anteil an Seiner Autorität, damit ich Jünger Jesu gewinnen und Gefangene befreien kann.…"/>
          <p:cNvSpPr txBox="1">
            <a:spLocks noGrp="1"/>
          </p:cNvSpPr>
          <p:nvPr>
            <p:ph type="body" idx="1"/>
          </p:nvPr>
        </p:nvSpPr>
        <p:spPr>
          <a:xfrm>
            <a:off x="1214872" y="1481697"/>
            <a:ext cx="6782190" cy="3132422"/>
          </a:xfrm>
          <a:prstGeom prst="rect">
            <a:avLst/>
          </a:prstGeom>
        </p:spPr>
        <p:txBody>
          <a:bodyPr/>
          <a:lstStyle/>
          <a:p>
            <a:pPr algn="just">
              <a:defRPr>
                <a:solidFill>
                  <a:srgbClr val="002D98"/>
                </a:solidFill>
              </a:defRPr>
            </a:pPr>
            <a:r>
              <a:rPr sz="1800" dirty="0"/>
              <a:t>Und </a:t>
            </a:r>
            <a:r>
              <a:rPr sz="1800" dirty="0" err="1"/>
              <a:t>weil</a:t>
            </a:r>
            <a:r>
              <a:rPr sz="1800" dirty="0"/>
              <a:t> ich in Christus bin, </a:t>
            </a:r>
            <a:r>
              <a:rPr sz="1800" dirty="0" err="1"/>
              <a:t>habe</a:t>
            </a:r>
            <a:r>
              <a:rPr sz="1800" dirty="0"/>
              <a:t> ich </a:t>
            </a:r>
            <a:r>
              <a:rPr sz="1800" dirty="0" err="1"/>
              <a:t>Anteil</a:t>
            </a:r>
            <a:r>
              <a:rPr sz="1800" dirty="0"/>
              <a:t> an Seiner </a:t>
            </a:r>
            <a:r>
              <a:rPr sz="1800" dirty="0" err="1"/>
              <a:t>Autorität</a:t>
            </a:r>
            <a:r>
              <a:rPr sz="1800" dirty="0"/>
              <a:t>, </a:t>
            </a:r>
            <a:r>
              <a:rPr sz="1800" dirty="0" err="1"/>
              <a:t>damit</a:t>
            </a:r>
            <a:r>
              <a:rPr sz="1800" dirty="0"/>
              <a:t> ich </a:t>
            </a:r>
            <a:r>
              <a:rPr sz="1800" dirty="0" err="1"/>
              <a:t>Jünger</a:t>
            </a:r>
            <a:r>
              <a:rPr sz="1800" dirty="0"/>
              <a:t> Jesu </a:t>
            </a:r>
            <a:r>
              <a:rPr sz="1800" dirty="0" err="1"/>
              <a:t>gewinnen</a:t>
            </a:r>
            <a:r>
              <a:rPr sz="1800" dirty="0"/>
              <a:t> und </a:t>
            </a:r>
            <a:r>
              <a:rPr sz="1800" dirty="0" err="1"/>
              <a:t>Gefangene</a:t>
            </a:r>
            <a:r>
              <a:rPr sz="1800" dirty="0"/>
              <a:t> </a:t>
            </a:r>
            <a:r>
              <a:rPr sz="1800" dirty="0" err="1"/>
              <a:t>befreien</a:t>
            </a:r>
            <a:r>
              <a:rPr sz="1800" dirty="0"/>
              <a:t> </a:t>
            </a:r>
            <a:r>
              <a:rPr sz="1800" dirty="0" err="1"/>
              <a:t>kann</a:t>
            </a:r>
            <a:r>
              <a:rPr sz="1800" dirty="0"/>
              <a:t>. </a:t>
            </a:r>
          </a:p>
          <a:p>
            <a:pPr algn="just">
              <a:defRPr>
                <a:solidFill>
                  <a:srgbClr val="002D98"/>
                </a:solidFill>
              </a:defRPr>
            </a:pPr>
            <a:r>
              <a:rPr sz="1800" dirty="0"/>
              <a:t>Ich bitte Dich, </a:t>
            </a:r>
            <a:r>
              <a:rPr sz="1800" dirty="0" err="1"/>
              <a:t>dass</a:t>
            </a:r>
            <a:r>
              <a:rPr sz="1800" dirty="0"/>
              <a:t> Du </a:t>
            </a:r>
            <a:r>
              <a:rPr sz="1800" dirty="0" err="1"/>
              <a:t>meine</a:t>
            </a:r>
            <a:r>
              <a:rPr sz="1800" dirty="0"/>
              <a:t> </a:t>
            </a:r>
            <a:r>
              <a:rPr sz="1800" dirty="0" err="1"/>
              <a:t>Gedanken</a:t>
            </a:r>
            <a:r>
              <a:rPr sz="1800" dirty="0"/>
              <a:t> und </a:t>
            </a:r>
            <a:r>
              <a:rPr sz="1800" dirty="0" err="1"/>
              <a:t>meinen</a:t>
            </a:r>
            <a:r>
              <a:rPr sz="1800" dirty="0"/>
              <a:t> </a:t>
            </a:r>
            <a:r>
              <a:rPr sz="1800" dirty="0" err="1"/>
              <a:t>Körper</a:t>
            </a:r>
            <a:r>
              <a:rPr sz="1800" dirty="0"/>
              <a:t> </a:t>
            </a:r>
            <a:r>
              <a:rPr sz="1800" dirty="0" err="1"/>
              <a:t>beschützt</a:t>
            </a:r>
            <a:r>
              <a:rPr sz="1800" dirty="0"/>
              <a:t> und </a:t>
            </a:r>
            <a:r>
              <a:rPr sz="1800" dirty="0" err="1"/>
              <a:t>mich</a:t>
            </a:r>
            <a:r>
              <a:rPr sz="1800" dirty="0"/>
              <a:t> in alle </a:t>
            </a:r>
            <a:r>
              <a:rPr sz="1800" dirty="0" err="1"/>
              <a:t>Wahrheit</a:t>
            </a:r>
            <a:r>
              <a:rPr sz="1800" dirty="0"/>
              <a:t> </a:t>
            </a:r>
            <a:r>
              <a:rPr sz="1800" dirty="0" err="1"/>
              <a:t>führst</a:t>
            </a:r>
            <a:r>
              <a:rPr sz="1800" dirty="0"/>
              <a:t>. Ich will </a:t>
            </a:r>
            <a:r>
              <a:rPr sz="1800" dirty="0" err="1"/>
              <a:t>mich</a:t>
            </a:r>
            <a:r>
              <a:rPr sz="1800" dirty="0"/>
              <a:t> </a:t>
            </a:r>
            <a:r>
              <a:rPr sz="1800" dirty="0" err="1"/>
              <a:t>allein</a:t>
            </a:r>
            <a:r>
              <a:rPr sz="1800" dirty="0"/>
              <a:t> der </a:t>
            </a:r>
            <a:r>
              <a:rPr sz="1800" dirty="0" err="1"/>
              <a:t>Führung</a:t>
            </a:r>
            <a:r>
              <a:rPr sz="1800" dirty="0"/>
              <a:t> des </a:t>
            </a:r>
            <a:r>
              <a:rPr sz="1800" dirty="0" err="1"/>
              <a:t>Heiligen</a:t>
            </a:r>
            <a:r>
              <a:rPr sz="1800" dirty="0"/>
              <a:t> </a:t>
            </a:r>
            <a:r>
              <a:rPr sz="1800" dirty="0" err="1"/>
              <a:t>Geistes</a:t>
            </a:r>
            <a:r>
              <a:rPr sz="1800" dirty="0"/>
              <a:t> </a:t>
            </a:r>
            <a:r>
              <a:rPr sz="1800" dirty="0" err="1"/>
              <a:t>unterordnen</a:t>
            </a:r>
            <a:r>
              <a:rPr sz="1800" dirty="0"/>
              <a:t>.</a:t>
            </a:r>
          </a:p>
          <a:p>
            <a:pPr algn="just">
              <a:defRPr>
                <a:solidFill>
                  <a:srgbClr val="002D98"/>
                </a:solidFill>
              </a:defRPr>
            </a:pPr>
            <a:r>
              <a:rPr sz="1800" dirty="0"/>
              <a:t>Bitte </a:t>
            </a:r>
            <a:r>
              <a:rPr sz="1800" dirty="0" err="1"/>
              <a:t>offenbare</a:t>
            </a:r>
            <a:r>
              <a:rPr sz="1800" dirty="0"/>
              <a:t> mir </a:t>
            </a:r>
            <a:r>
              <a:rPr sz="1800" dirty="0" err="1"/>
              <a:t>alles</a:t>
            </a:r>
            <a:r>
              <a:rPr sz="1800" dirty="0"/>
              <a:t>, was ich </a:t>
            </a:r>
            <a:r>
              <a:rPr sz="1800" dirty="0" err="1"/>
              <a:t>heute</a:t>
            </a:r>
            <a:r>
              <a:rPr sz="1800" dirty="0"/>
              <a:t> </a:t>
            </a:r>
            <a:r>
              <a:rPr sz="1800" dirty="0" err="1"/>
              <a:t>behandeln</a:t>
            </a:r>
            <a:r>
              <a:rPr sz="1800" dirty="0"/>
              <a:t> </a:t>
            </a:r>
            <a:r>
              <a:rPr sz="1800" dirty="0" err="1"/>
              <a:t>soll</a:t>
            </a:r>
            <a:r>
              <a:rPr sz="1800" dirty="0"/>
              <a:t>. Ich bitte Dich </a:t>
            </a:r>
            <a:r>
              <a:rPr sz="1800" dirty="0" err="1"/>
              <a:t>darum</a:t>
            </a:r>
            <a:r>
              <a:rPr sz="1800" dirty="0"/>
              <a:t> und </a:t>
            </a:r>
            <a:r>
              <a:rPr sz="1800" dirty="0" err="1"/>
              <a:t>vertraue</a:t>
            </a:r>
            <a:r>
              <a:rPr sz="1800" dirty="0"/>
              <a:t> auf </a:t>
            </a:r>
            <a:r>
              <a:rPr sz="1800" dirty="0" err="1"/>
              <a:t>Deine</a:t>
            </a:r>
            <a:r>
              <a:rPr sz="1800" dirty="0"/>
              <a:t> Weisheit und </a:t>
            </a:r>
            <a:r>
              <a:rPr sz="1800" dirty="0" err="1"/>
              <a:t>Führung</a:t>
            </a:r>
            <a:r>
              <a:rPr sz="1800" dirty="0"/>
              <a:t>. Ich bitte um </a:t>
            </a:r>
            <a:r>
              <a:rPr sz="1800" dirty="0" err="1"/>
              <a:t>Deinen</a:t>
            </a:r>
            <a:r>
              <a:rPr sz="1800" dirty="0"/>
              <a:t> </a:t>
            </a:r>
            <a:r>
              <a:rPr sz="1800" dirty="0" err="1"/>
              <a:t>umfassenden</a:t>
            </a:r>
            <a:r>
              <a:rPr sz="1800" dirty="0"/>
              <a:t> Schutz.  </a:t>
            </a:r>
            <a:r>
              <a:rPr sz="1800" dirty="0">
                <a:solidFill>
                  <a:srgbClr val="6CB200"/>
                </a:solidFill>
              </a:rPr>
              <a:t>Amen.</a:t>
            </a:r>
          </a:p>
        </p:txBody>
      </p:sp>
      <p:sp>
        <p:nvSpPr>
          <p:cNvPr id="1587" name="Gebet"/>
          <p:cNvSpPr txBox="1">
            <a:spLocks noGrp="1"/>
          </p:cNvSpPr>
          <p:nvPr>
            <p:ph type="title"/>
          </p:nvPr>
        </p:nvSpPr>
        <p:spPr>
          <a:prstGeom prst="rect">
            <a:avLst/>
          </a:prstGeom>
        </p:spPr>
        <p:txBody>
          <a:bodyPr/>
          <a:lstStyle>
            <a:lvl1pPr>
              <a:defRPr>
                <a:solidFill>
                  <a:srgbClr val="6CB200"/>
                </a:solidFill>
              </a:defRPr>
            </a:lvl1pPr>
          </a:lstStyle>
          <a:p>
            <a:r>
              <a:t>Gebet</a:t>
            </a:r>
          </a:p>
        </p:txBody>
      </p:sp>
      <p:sp>
        <p:nvSpPr>
          <p:cNvPr id="158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197</a:t>
            </a:fld>
            <a:endParaRPr/>
          </a:p>
        </p:txBody>
      </p:sp>
    </p:spTree>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Als Gotteskind mit Christus in die Himmelswelt versetzt und im Namen und in der Autorität des Herrn Jesus Christus, gebiete ich Satan und allen bösen Mächten, mich loszulassen, damit ich frei bin, den Willen Gottes zu erkennen und ihn auszuführen.…"/>
          <p:cNvSpPr txBox="1">
            <a:spLocks noGrp="1"/>
          </p:cNvSpPr>
          <p:nvPr>
            <p:ph type="body" idx="1"/>
          </p:nvPr>
        </p:nvSpPr>
        <p:spPr>
          <a:xfrm>
            <a:off x="1146939" y="1545996"/>
            <a:ext cx="6545672" cy="3389941"/>
          </a:xfrm>
          <a:prstGeom prst="rect">
            <a:avLst/>
          </a:prstGeom>
        </p:spPr>
        <p:txBody>
          <a:bodyPr/>
          <a:lstStyle/>
          <a:p>
            <a:pPr algn="just">
              <a:defRPr>
                <a:solidFill>
                  <a:srgbClr val="002D98"/>
                </a:solidFill>
              </a:defRPr>
            </a:pPr>
            <a:r>
              <a:rPr sz="1800" dirty="0"/>
              <a:t>Als </a:t>
            </a:r>
            <a:r>
              <a:rPr sz="1800" dirty="0" err="1"/>
              <a:t>Gotteskind</a:t>
            </a:r>
            <a:r>
              <a:rPr sz="1800" dirty="0"/>
              <a:t> </a:t>
            </a:r>
            <a:r>
              <a:rPr sz="1800" dirty="0" err="1"/>
              <a:t>mit</a:t>
            </a:r>
            <a:r>
              <a:rPr sz="1800" dirty="0"/>
              <a:t> Christus in die </a:t>
            </a:r>
            <a:r>
              <a:rPr sz="1800" dirty="0" err="1"/>
              <a:t>Himmelswelt</a:t>
            </a:r>
            <a:r>
              <a:rPr sz="1800" dirty="0"/>
              <a:t> </a:t>
            </a:r>
            <a:r>
              <a:rPr sz="1800" dirty="0" err="1"/>
              <a:t>versetzt</a:t>
            </a:r>
            <a:r>
              <a:rPr sz="1800" dirty="0"/>
              <a:t> und </a:t>
            </a:r>
            <a:r>
              <a:rPr sz="1800" dirty="0" err="1"/>
              <a:t>im</a:t>
            </a:r>
            <a:r>
              <a:rPr sz="1800" dirty="0"/>
              <a:t> </a:t>
            </a:r>
            <a:r>
              <a:rPr sz="1800" dirty="0" err="1"/>
              <a:t>Namen</a:t>
            </a:r>
            <a:r>
              <a:rPr sz="1800" dirty="0"/>
              <a:t> und in der </a:t>
            </a:r>
            <a:r>
              <a:rPr sz="1800" dirty="0" err="1"/>
              <a:t>Autorität</a:t>
            </a:r>
            <a:r>
              <a:rPr sz="1800" dirty="0"/>
              <a:t> des </a:t>
            </a:r>
            <a:r>
              <a:rPr sz="1800" dirty="0" err="1"/>
              <a:t>Herrn</a:t>
            </a:r>
            <a:r>
              <a:rPr sz="1800" dirty="0"/>
              <a:t> Jesus Christus, </a:t>
            </a:r>
            <a:r>
              <a:rPr sz="1800" dirty="0" err="1"/>
              <a:t>gebiete</a:t>
            </a:r>
            <a:r>
              <a:rPr sz="1800" dirty="0"/>
              <a:t> ich Satan und </a:t>
            </a:r>
            <a:r>
              <a:rPr sz="1800" dirty="0" err="1"/>
              <a:t>allen</a:t>
            </a:r>
            <a:r>
              <a:rPr sz="1800" dirty="0"/>
              <a:t> </a:t>
            </a:r>
            <a:r>
              <a:rPr sz="1800" dirty="0" err="1"/>
              <a:t>bösen</a:t>
            </a:r>
            <a:r>
              <a:rPr sz="1800" dirty="0"/>
              <a:t> </a:t>
            </a:r>
            <a:r>
              <a:rPr sz="1800" dirty="0" err="1"/>
              <a:t>Mächten</a:t>
            </a:r>
            <a:r>
              <a:rPr sz="1800" dirty="0"/>
              <a:t>, </a:t>
            </a:r>
            <a:r>
              <a:rPr sz="1800" dirty="0" err="1"/>
              <a:t>mich</a:t>
            </a:r>
            <a:r>
              <a:rPr sz="1800" dirty="0"/>
              <a:t> </a:t>
            </a:r>
            <a:r>
              <a:rPr sz="1800" dirty="0" err="1"/>
              <a:t>loszulassen</a:t>
            </a:r>
            <a:r>
              <a:rPr sz="1800" dirty="0"/>
              <a:t>, </a:t>
            </a:r>
            <a:r>
              <a:rPr sz="1800" dirty="0" err="1"/>
              <a:t>damit</a:t>
            </a:r>
            <a:r>
              <a:rPr sz="1800" dirty="0"/>
              <a:t> ich </a:t>
            </a:r>
            <a:r>
              <a:rPr sz="1800" dirty="0" err="1"/>
              <a:t>frei</a:t>
            </a:r>
            <a:r>
              <a:rPr sz="1800" dirty="0"/>
              <a:t> bin, den </a:t>
            </a:r>
            <a:r>
              <a:rPr sz="1800" dirty="0" err="1"/>
              <a:t>Willen</a:t>
            </a:r>
            <a:r>
              <a:rPr sz="1800" dirty="0"/>
              <a:t> </a:t>
            </a:r>
            <a:r>
              <a:rPr sz="1800" dirty="0" err="1"/>
              <a:t>Gottes</a:t>
            </a:r>
            <a:r>
              <a:rPr sz="1800" dirty="0"/>
              <a:t> </a:t>
            </a:r>
            <a:r>
              <a:rPr sz="1800" dirty="0" err="1"/>
              <a:t>zu</a:t>
            </a:r>
            <a:r>
              <a:rPr sz="1800" dirty="0"/>
              <a:t> </a:t>
            </a:r>
            <a:r>
              <a:rPr sz="1800" dirty="0" err="1"/>
              <a:t>erkennen</a:t>
            </a:r>
            <a:r>
              <a:rPr sz="1800" dirty="0"/>
              <a:t> und </a:t>
            </a:r>
            <a:r>
              <a:rPr sz="1800" dirty="0" err="1"/>
              <a:t>ihn</a:t>
            </a:r>
            <a:r>
              <a:rPr sz="1800" dirty="0"/>
              <a:t> </a:t>
            </a:r>
            <a:r>
              <a:rPr sz="1800" dirty="0" err="1"/>
              <a:t>auszuführen</a:t>
            </a:r>
            <a:r>
              <a:rPr sz="1800" dirty="0"/>
              <a:t>. </a:t>
            </a:r>
          </a:p>
          <a:p>
            <a:pPr algn="just">
              <a:defRPr>
                <a:solidFill>
                  <a:srgbClr val="002D98"/>
                </a:solidFill>
              </a:defRPr>
            </a:pPr>
            <a:r>
              <a:rPr sz="1800" dirty="0"/>
              <a:t>Ich </a:t>
            </a:r>
            <a:r>
              <a:rPr sz="1800" dirty="0" err="1"/>
              <a:t>verpflichte</a:t>
            </a:r>
            <a:r>
              <a:rPr sz="1800" dirty="0"/>
              <a:t> </a:t>
            </a:r>
            <a:r>
              <a:rPr sz="1800" dirty="0" err="1"/>
              <a:t>mich</a:t>
            </a:r>
            <a:r>
              <a:rPr sz="1800" dirty="0"/>
              <a:t>, </a:t>
            </a:r>
            <a:r>
              <a:rPr sz="1800" dirty="0" err="1"/>
              <a:t>Gottes</a:t>
            </a:r>
            <a:r>
              <a:rPr sz="1800" dirty="0"/>
              <a:t> </a:t>
            </a:r>
            <a:r>
              <a:rPr sz="1800" dirty="0" err="1"/>
              <a:t>Willen</a:t>
            </a:r>
            <a:r>
              <a:rPr sz="1800" dirty="0"/>
              <a:t> </a:t>
            </a:r>
            <a:r>
              <a:rPr sz="1800" dirty="0" err="1"/>
              <a:t>zu</a:t>
            </a:r>
            <a:r>
              <a:rPr sz="1800" dirty="0"/>
              <a:t> tun. Ich </a:t>
            </a:r>
            <a:r>
              <a:rPr sz="1800" dirty="0" err="1"/>
              <a:t>stelle</a:t>
            </a:r>
            <a:r>
              <a:rPr sz="1800" dirty="0"/>
              <a:t> </a:t>
            </a:r>
            <a:r>
              <a:rPr sz="1800" dirty="0" err="1"/>
              <a:t>meinen</a:t>
            </a:r>
            <a:r>
              <a:rPr sz="1800" dirty="0"/>
              <a:t> </a:t>
            </a:r>
            <a:r>
              <a:rPr sz="1800" dirty="0" err="1"/>
              <a:t>Körper</a:t>
            </a:r>
            <a:r>
              <a:rPr sz="1800" dirty="0"/>
              <a:t> </a:t>
            </a:r>
            <a:r>
              <a:rPr sz="1800" dirty="0" err="1"/>
              <a:t>meinem</a:t>
            </a:r>
            <a:r>
              <a:rPr sz="1800" dirty="0"/>
              <a:t> </a:t>
            </a:r>
            <a:r>
              <a:rPr sz="1800" dirty="0" err="1"/>
              <a:t>himmlischen</a:t>
            </a:r>
            <a:r>
              <a:rPr sz="1800" dirty="0"/>
              <a:t> </a:t>
            </a:r>
            <a:r>
              <a:rPr sz="1800" dirty="0" err="1"/>
              <a:t>Vater</a:t>
            </a:r>
            <a:r>
              <a:rPr sz="1800" dirty="0"/>
              <a:t> </a:t>
            </a:r>
            <a:r>
              <a:rPr sz="1800" dirty="0" err="1"/>
              <a:t>als</a:t>
            </a:r>
            <a:r>
              <a:rPr sz="1800" dirty="0"/>
              <a:t> </a:t>
            </a:r>
            <a:r>
              <a:rPr sz="1800" dirty="0" err="1"/>
              <a:t>lebendiges</a:t>
            </a:r>
            <a:r>
              <a:rPr sz="1800" dirty="0"/>
              <a:t> </a:t>
            </a:r>
            <a:r>
              <a:rPr sz="1800" dirty="0" err="1"/>
              <a:t>Opfer</a:t>
            </a:r>
            <a:r>
              <a:rPr sz="1800" dirty="0"/>
              <a:t> und </a:t>
            </a:r>
            <a:r>
              <a:rPr sz="1800" dirty="0" err="1"/>
              <a:t>als</a:t>
            </a:r>
            <a:r>
              <a:rPr sz="1800" dirty="0"/>
              <a:t> </a:t>
            </a:r>
            <a:r>
              <a:rPr sz="1800" dirty="0" err="1"/>
              <a:t>Werkzeug</a:t>
            </a:r>
            <a:r>
              <a:rPr sz="1800" dirty="0"/>
              <a:t> der </a:t>
            </a:r>
            <a:r>
              <a:rPr sz="1800" dirty="0" err="1"/>
              <a:t>Gerechtigkeit</a:t>
            </a:r>
            <a:r>
              <a:rPr sz="1800" dirty="0"/>
              <a:t> </a:t>
            </a:r>
            <a:r>
              <a:rPr sz="1800" dirty="0" err="1"/>
              <a:t>zur</a:t>
            </a:r>
            <a:r>
              <a:rPr sz="1800" dirty="0"/>
              <a:t> </a:t>
            </a:r>
            <a:r>
              <a:rPr sz="1800" dirty="0" err="1"/>
              <a:t>Verfügung</a:t>
            </a:r>
            <a:r>
              <a:rPr sz="1800" dirty="0"/>
              <a:t>. Ich </a:t>
            </a:r>
            <a:r>
              <a:rPr sz="1800" dirty="0" err="1"/>
              <a:t>weigere</a:t>
            </a:r>
            <a:r>
              <a:rPr sz="1800" dirty="0"/>
              <a:t> </a:t>
            </a:r>
            <a:r>
              <a:rPr sz="1800" dirty="0" err="1"/>
              <a:t>mich</a:t>
            </a:r>
            <a:r>
              <a:rPr sz="1800" dirty="0"/>
              <a:t>, den </a:t>
            </a:r>
            <a:r>
              <a:rPr sz="1800" dirty="0" err="1"/>
              <a:t>Einschüchterungen</a:t>
            </a:r>
            <a:r>
              <a:rPr sz="1800" dirty="0"/>
              <a:t> </a:t>
            </a:r>
            <a:r>
              <a:rPr sz="1800" dirty="0" err="1"/>
              <a:t>durch</a:t>
            </a:r>
            <a:r>
              <a:rPr sz="1800" dirty="0"/>
              <a:t> </a:t>
            </a:r>
            <a:r>
              <a:rPr sz="1800" dirty="0" err="1"/>
              <a:t>Satans</a:t>
            </a:r>
            <a:r>
              <a:rPr sz="1800" dirty="0"/>
              <a:t> </a:t>
            </a:r>
            <a:r>
              <a:rPr sz="1800" dirty="0" err="1"/>
              <a:t>Lügen</a:t>
            </a:r>
            <a:r>
              <a:rPr sz="1800" dirty="0"/>
              <a:t> </a:t>
            </a:r>
            <a:r>
              <a:rPr sz="1800" dirty="0" err="1"/>
              <a:t>oder</a:t>
            </a:r>
            <a:r>
              <a:rPr sz="1800" dirty="0"/>
              <a:t> </a:t>
            </a:r>
            <a:r>
              <a:rPr sz="1800" dirty="0" err="1"/>
              <a:t>irgendwelchen</a:t>
            </a:r>
            <a:r>
              <a:rPr sz="1800" dirty="0"/>
              <a:t> </a:t>
            </a:r>
            <a:r>
              <a:rPr sz="1800" dirty="0" err="1"/>
              <a:t>körperlichen</a:t>
            </a:r>
            <a:r>
              <a:rPr sz="1800" dirty="0"/>
              <a:t> </a:t>
            </a:r>
            <a:r>
              <a:rPr sz="1800" dirty="0" err="1"/>
              <a:t>Belästigungen</a:t>
            </a:r>
            <a:r>
              <a:rPr sz="1800" dirty="0"/>
              <a:t> </a:t>
            </a:r>
            <a:r>
              <a:rPr sz="1800" dirty="0" err="1"/>
              <a:t>nachzugeben</a:t>
            </a:r>
            <a:r>
              <a:rPr sz="1800" dirty="0"/>
              <a:t>. Ich bin </a:t>
            </a:r>
            <a:r>
              <a:rPr sz="1800" dirty="0" err="1"/>
              <a:t>ein</a:t>
            </a:r>
            <a:r>
              <a:rPr sz="1800" dirty="0"/>
              <a:t> Kind </a:t>
            </a:r>
            <a:r>
              <a:rPr sz="1800" dirty="0" err="1"/>
              <a:t>Gottes</a:t>
            </a:r>
            <a:r>
              <a:rPr sz="1800" dirty="0"/>
              <a:t>, und der </a:t>
            </a:r>
            <a:r>
              <a:rPr sz="1800" dirty="0" err="1"/>
              <a:t>Böse</a:t>
            </a:r>
            <a:r>
              <a:rPr sz="1800" dirty="0"/>
              <a:t> </a:t>
            </a:r>
            <a:r>
              <a:rPr sz="1800" dirty="0" err="1"/>
              <a:t>darf</a:t>
            </a:r>
            <a:r>
              <a:rPr sz="1800" dirty="0"/>
              <a:t> </a:t>
            </a:r>
            <a:r>
              <a:rPr sz="1800" dirty="0" err="1"/>
              <a:t>mich</a:t>
            </a:r>
            <a:r>
              <a:rPr sz="1800" dirty="0"/>
              <a:t> </a:t>
            </a:r>
            <a:r>
              <a:rPr sz="1800" dirty="0" err="1"/>
              <a:t>nicht</a:t>
            </a:r>
            <a:r>
              <a:rPr sz="1800" dirty="0"/>
              <a:t> </a:t>
            </a:r>
            <a:r>
              <a:rPr sz="1800" dirty="0" err="1"/>
              <a:t>antasten</a:t>
            </a:r>
            <a:r>
              <a:rPr sz="1800" dirty="0"/>
              <a:t>.</a:t>
            </a:r>
          </a:p>
        </p:txBody>
      </p:sp>
      <p:sp>
        <p:nvSpPr>
          <p:cNvPr id="1591" name="Erklärung"/>
          <p:cNvSpPr txBox="1">
            <a:spLocks noGrp="1"/>
          </p:cNvSpPr>
          <p:nvPr>
            <p:ph type="title"/>
          </p:nvPr>
        </p:nvSpPr>
        <p:spPr>
          <a:prstGeom prst="rect">
            <a:avLst/>
          </a:prstGeom>
        </p:spPr>
        <p:txBody>
          <a:bodyPr/>
          <a:lstStyle>
            <a:lvl1pPr>
              <a:defRPr>
                <a:solidFill>
                  <a:srgbClr val="6CB200"/>
                </a:solidFill>
              </a:defRPr>
            </a:lvl1pPr>
          </a:lstStyle>
          <a:p>
            <a:r>
              <a:t>Erklärung</a:t>
            </a:r>
          </a:p>
        </p:txBody>
      </p:sp>
      <p:sp>
        <p:nvSpPr>
          <p:cNvPr id="159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198</a:t>
            </a:fld>
            <a:endParaRPr/>
          </a:p>
        </p:txBody>
      </p:sp>
    </p:spTree>
  </p:cSld>
  <p:clrMapOvr>
    <a:masterClrMapping/>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4" name="1. Teil:   Okkulte Praktiken, Kulte, nichtchristliche religiöse und geistliche Erfahrungen.…"/>
          <p:cNvSpPr txBox="1">
            <a:spLocks noGrp="1"/>
          </p:cNvSpPr>
          <p:nvPr>
            <p:ph type="body" idx="1"/>
          </p:nvPr>
        </p:nvSpPr>
        <p:spPr>
          <a:xfrm>
            <a:off x="969380" y="1483005"/>
            <a:ext cx="7593751" cy="3132422"/>
          </a:xfrm>
          <a:prstGeom prst="rect">
            <a:avLst/>
          </a:prstGeom>
        </p:spPr>
        <p:txBody>
          <a:bodyPr/>
          <a:lstStyle/>
          <a:p>
            <a:pPr marL="833344" indent="-833344">
              <a:tabLst>
                <a:tab pos="830392" algn="l"/>
              </a:tabLst>
              <a:defRPr b="1">
                <a:solidFill>
                  <a:srgbClr val="002D98"/>
                </a:solidFill>
                <a:latin typeface="+mn-lt"/>
                <a:ea typeface="+mn-ea"/>
                <a:cs typeface="+mn-cs"/>
                <a:sym typeface="DIN Light"/>
              </a:defRPr>
            </a:pPr>
            <a:r>
              <a:rPr sz="1800" dirty="0"/>
              <a:t>1. Teil:  	</a:t>
            </a:r>
            <a:r>
              <a:rPr sz="1800" dirty="0" err="1"/>
              <a:t>Okkulte</a:t>
            </a:r>
            <a:r>
              <a:rPr sz="1800" dirty="0"/>
              <a:t> </a:t>
            </a:r>
            <a:r>
              <a:rPr sz="1800" dirty="0" err="1"/>
              <a:t>Praktiken</a:t>
            </a:r>
            <a:r>
              <a:rPr sz="1800" dirty="0"/>
              <a:t>, </a:t>
            </a:r>
            <a:r>
              <a:rPr sz="1800" dirty="0" err="1"/>
              <a:t>Kulte</a:t>
            </a:r>
            <a:r>
              <a:rPr sz="1800" dirty="0"/>
              <a:t>, </a:t>
            </a:r>
            <a:r>
              <a:rPr sz="1800" dirty="0" err="1"/>
              <a:t>nichtchristliche</a:t>
            </a:r>
            <a:r>
              <a:rPr sz="1800" dirty="0"/>
              <a:t> </a:t>
            </a:r>
            <a:r>
              <a:rPr sz="1800" dirty="0" err="1"/>
              <a:t>religiöse</a:t>
            </a:r>
            <a:r>
              <a:rPr sz="1800" dirty="0"/>
              <a:t> und </a:t>
            </a:r>
            <a:r>
              <a:rPr sz="1800" dirty="0" err="1"/>
              <a:t>geistliche</a:t>
            </a:r>
            <a:r>
              <a:rPr sz="1800" dirty="0"/>
              <a:t> </a:t>
            </a:r>
            <a:r>
              <a:rPr sz="1800" dirty="0" err="1"/>
              <a:t>Erfahrungen</a:t>
            </a:r>
            <a:r>
              <a:rPr sz="1800" dirty="0"/>
              <a:t>.</a:t>
            </a:r>
          </a:p>
          <a:p>
            <a:pPr marL="833344" indent="-833344">
              <a:tabLst>
                <a:tab pos="830392" algn="l"/>
              </a:tabLst>
              <a:defRPr b="1">
                <a:solidFill>
                  <a:srgbClr val="002D98"/>
                </a:solidFill>
                <a:latin typeface="+mn-lt"/>
                <a:ea typeface="+mn-ea"/>
                <a:cs typeface="+mn-cs"/>
                <a:sym typeface="DIN Light"/>
              </a:defRPr>
            </a:pPr>
            <a:r>
              <a:rPr sz="1800" dirty="0"/>
              <a:t>2. Teil:	</a:t>
            </a:r>
            <a:r>
              <a:rPr sz="1800" dirty="0" err="1"/>
              <a:t>Prioritäten</a:t>
            </a:r>
            <a:r>
              <a:rPr sz="1800" dirty="0"/>
              <a:t> </a:t>
            </a:r>
            <a:r>
              <a:rPr sz="1800" dirty="0" err="1"/>
              <a:t>beurteilen</a:t>
            </a:r>
            <a:endParaRPr sz="1800" dirty="0"/>
          </a:p>
          <a:p>
            <a:r>
              <a:rPr sz="1800" dirty="0"/>
              <a:t>Bitte den </a:t>
            </a:r>
            <a:r>
              <a:rPr sz="1800" dirty="0" err="1"/>
              <a:t>Heiligen</a:t>
            </a:r>
            <a:r>
              <a:rPr sz="1800" dirty="0"/>
              <a:t> Geist, </a:t>
            </a:r>
            <a:r>
              <a:rPr sz="1800" dirty="0" err="1"/>
              <a:t>dir</a:t>
            </a:r>
            <a:r>
              <a:rPr sz="1800" dirty="0"/>
              <a:t> die Dinge in </a:t>
            </a:r>
            <a:r>
              <a:rPr sz="1800" dirty="0" err="1"/>
              <a:t>diesem</a:t>
            </a:r>
            <a:r>
              <a:rPr sz="1800" dirty="0"/>
              <a:t> </a:t>
            </a:r>
            <a:r>
              <a:rPr sz="1800" dirty="0" err="1"/>
              <a:t>Bereich</a:t>
            </a:r>
            <a:r>
              <a:rPr sz="1800" dirty="0"/>
              <a:t> </a:t>
            </a:r>
            <a:r>
              <a:rPr sz="1800" dirty="0" err="1"/>
              <a:t>aufzuzeigen</a:t>
            </a:r>
            <a:r>
              <a:rPr sz="1800" dirty="0"/>
              <a:t>. </a:t>
            </a:r>
            <a:r>
              <a:rPr sz="1800" dirty="0" err="1"/>
              <a:t>Markiere</a:t>
            </a:r>
            <a:r>
              <a:rPr sz="1800" dirty="0"/>
              <a:t> </a:t>
            </a:r>
            <a:r>
              <a:rPr sz="1800" dirty="0" err="1"/>
              <a:t>Zutreffendes</a:t>
            </a:r>
            <a:r>
              <a:rPr sz="1800" dirty="0"/>
              <a:t> und </a:t>
            </a:r>
            <a:r>
              <a:rPr sz="1800" dirty="0" err="1"/>
              <a:t>füge</a:t>
            </a:r>
            <a:r>
              <a:rPr sz="1800" dirty="0"/>
              <a:t> </a:t>
            </a:r>
            <a:r>
              <a:rPr sz="1800" dirty="0" err="1"/>
              <a:t>hinzu</a:t>
            </a:r>
            <a:r>
              <a:rPr sz="1800" dirty="0"/>
              <a:t>, was Er </a:t>
            </a:r>
            <a:r>
              <a:rPr sz="1800" dirty="0" err="1"/>
              <a:t>dir</a:t>
            </a:r>
            <a:r>
              <a:rPr sz="1800" dirty="0"/>
              <a:t> </a:t>
            </a:r>
            <a:r>
              <a:rPr sz="1800" dirty="0" err="1"/>
              <a:t>zusätzlich</a:t>
            </a:r>
            <a:r>
              <a:rPr sz="1800" dirty="0"/>
              <a:t> </a:t>
            </a:r>
            <a:r>
              <a:rPr sz="1800" dirty="0" err="1"/>
              <a:t>aufzeigt</a:t>
            </a:r>
            <a:r>
              <a:rPr sz="1800" dirty="0"/>
              <a:t>. Sage dich </a:t>
            </a:r>
            <a:r>
              <a:rPr sz="1800" dirty="0" err="1"/>
              <a:t>dann</a:t>
            </a:r>
            <a:r>
              <a:rPr sz="1800" dirty="0"/>
              <a:t> </a:t>
            </a:r>
            <a:r>
              <a:rPr sz="1800" dirty="0" err="1"/>
              <a:t>laut</a:t>
            </a:r>
            <a:r>
              <a:rPr sz="1800" dirty="0"/>
              <a:t> </a:t>
            </a:r>
            <a:r>
              <a:rPr sz="1800" dirty="0" err="1"/>
              <a:t>davon</a:t>
            </a:r>
            <a:r>
              <a:rPr sz="1800" dirty="0"/>
              <a:t> </a:t>
            </a:r>
            <a:r>
              <a:rPr sz="1800" dirty="0" err="1"/>
              <a:t>los</a:t>
            </a:r>
            <a:r>
              <a:rPr sz="1800" dirty="0"/>
              <a:t>.</a:t>
            </a:r>
          </a:p>
          <a:p>
            <a:pPr>
              <a:defRPr>
                <a:solidFill>
                  <a:srgbClr val="002D98"/>
                </a:solidFill>
              </a:defRPr>
            </a:pPr>
            <a:r>
              <a:rPr sz="1800" dirty="0"/>
              <a:t>Sei </a:t>
            </a:r>
            <a:r>
              <a:rPr sz="1800" dirty="0" err="1"/>
              <a:t>gründlich</a:t>
            </a:r>
            <a:r>
              <a:rPr sz="1800" dirty="0"/>
              <a:t>!</a:t>
            </a:r>
          </a:p>
        </p:txBody>
      </p:sp>
      <p:sp>
        <p:nvSpPr>
          <p:cNvPr id="1595" name="Schritt 1: Falsches Überwinden"/>
          <p:cNvSpPr txBox="1">
            <a:spLocks noGrp="1"/>
          </p:cNvSpPr>
          <p:nvPr>
            <p:ph type="title"/>
          </p:nvPr>
        </p:nvSpPr>
        <p:spPr>
          <a:prstGeom prst="rect">
            <a:avLst/>
          </a:prstGeom>
        </p:spPr>
        <p:txBody>
          <a:bodyPr/>
          <a:lstStyle/>
          <a:p>
            <a:r>
              <a:t>Schritt 1: Falsches Überwinden</a:t>
            </a:r>
          </a:p>
        </p:txBody>
      </p:sp>
      <p:sp>
        <p:nvSpPr>
          <p:cNvPr id="159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199</a:t>
            </a:fld>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 name="leiste_weltall_g.jpg" descr="leiste_weltall_g.jpg"/>
          <p:cNvPicPr>
            <a:picLocks noChangeAspect="1"/>
          </p:cNvPicPr>
          <p:nvPr/>
        </p:nvPicPr>
        <p:blipFill>
          <a:blip r:embed="rId2"/>
          <a:srcRect t="14811" r="67" b="7312"/>
          <a:stretch>
            <a:fillRect/>
          </a:stretch>
        </p:blipFill>
        <p:spPr>
          <a:xfrm>
            <a:off x="171741" y="0"/>
            <a:ext cx="8800503" cy="5143563"/>
          </a:xfrm>
          <a:prstGeom prst="rect">
            <a:avLst/>
          </a:prstGeom>
          <a:ln w="12700">
            <a:miter lim="400000"/>
          </a:ln>
        </p:spPr>
      </p:pic>
      <p:sp>
        <p:nvSpPr>
          <p:cNvPr id="655" name="„Ihr werdet die Wahrheit erkennen,…"/>
          <p:cNvSpPr txBox="1"/>
          <p:nvPr/>
        </p:nvSpPr>
        <p:spPr>
          <a:xfrm>
            <a:off x="1544836" y="3434092"/>
            <a:ext cx="6054328" cy="156926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a:lnSpc>
                <a:spcPct val="120000"/>
              </a:lnSpc>
              <a:defRPr sz="4400" cap="all">
                <a:solidFill>
                  <a:srgbClr val="FFFFFF"/>
                </a:solidFill>
              </a:defRPr>
            </a:pPr>
            <a:r>
              <a:rPr sz="2320"/>
              <a:t>„Ihr werdet die Wahrheit erkennen, </a:t>
            </a:r>
          </a:p>
          <a:p>
            <a:pPr algn="ctr">
              <a:lnSpc>
                <a:spcPct val="120000"/>
              </a:lnSpc>
              <a:defRPr sz="4400" cap="all">
                <a:solidFill>
                  <a:srgbClr val="FFFFFF"/>
                </a:solidFill>
              </a:defRPr>
            </a:pPr>
            <a:r>
              <a:rPr sz="2320"/>
              <a:t>und die Wahrheit wird euch </a:t>
            </a:r>
          </a:p>
          <a:p>
            <a:pPr algn="ctr">
              <a:lnSpc>
                <a:spcPct val="120000"/>
              </a:lnSpc>
              <a:defRPr sz="4400" cap="all">
                <a:solidFill>
                  <a:srgbClr val="FFFFFF"/>
                </a:solidFill>
              </a:defRPr>
            </a:pPr>
            <a:r>
              <a:rPr sz="2320"/>
              <a:t>frei machen.“</a:t>
            </a:r>
          </a:p>
          <a:p>
            <a:pPr algn="ctr">
              <a:lnSpc>
                <a:spcPct val="100000"/>
              </a:lnSpc>
              <a:spcBef>
                <a:spcPts val="422"/>
              </a:spcBef>
              <a:defRPr sz="2200" b="0">
                <a:solidFill>
                  <a:srgbClr val="FFFFFF"/>
                </a:solidFill>
                <a:latin typeface="DIN"/>
                <a:ea typeface="DIN"/>
                <a:cs typeface="DIN"/>
                <a:sym typeface="DIN"/>
              </a:defRPr>
            </a:pPr>
            <a:r>
              <a:rPr sz="1160"/>
              <a:t>Johannes 8,32</a:t>
            </a:r>
          </a:p>
        </p:txBody>
      </p:sp>
      <p:pic>
        <p:nvPicPr>
          <p:cNvPr id="656" name="Skite_FIC_ID_neg_2013.pdf" descr="Skite_FIC_ID_neg_2013.pdf"/>
          <p:cNvPicPr>
            <a:picLocks noChangeAspect="1"/>
          </p:cNvPicPr>
          <p:nvPr/>
        </p:nvPicPr>
        <p:blipFill>
          <a:blip r:embed="rId3"/>
          <a:stretch>
            <a:fillRect/>
          </a:stretch>
        </p:blipFill>
        <p:spPr>
          <a:xfrm>
            <a:off x="1294875" y="151875"/>
            <a:ext cx="1922393" cy="759375"/>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739" name="Was Adam verloren hatte war Leben. Was Jesus uns brachte ist Leben.…"/>
          <p:cNvSpPr txBox="1">
            <a:spLocks noGrp="1"/>
          </p:cNvSpPr>
          <p:nvPr>
            <p:ph type="body" idx="1"/>
          </p:nvPr>
        </p:nvSpPr>
        <p:spPr>
          <a:prstGeom prst="rect">
            <a:avLst/>
          </a:prstGeom>
        </p:spPr>
        <p:txBody>
          <a:bodyPr/>
          <a:lstStyle/>
          <a:p>
            <a:pPr marL="189828" indent="-189828">
              <a:buSzPct val="100000"/>
              <a:buChar char="‣"/>
              <a:defRPr b="1">
                <a:latin typeface="+mn-lt"/>
                <a:ea typeface="+mn-ea"/>
                <a:cs typeface="+mn-cs"/>
                <a:sym typeface="DIN Light"/>
              </a:defRPr>
            </a:pPr>
            <a:r>
              <a:t>Was Adam verloren hatte war Leben.</a:t>
            </a:r>
            <a:br/>
            <a:r>
              <a:t>Was Jesus uns brachte ist Leben.</a:t>
            </a:r>
          </a:p>
          <a:p>
            <a:pPr marL="189828" indent="-189828">
              <a:buSzPct val="100000"/>
              <a:buChar char="‣"/>
              <a:defRPr b="1">
                <a:latin typeface="+mn-lt"/>
                <a:ea typeface="+mn-ea"/>
                <a:cs typeface="+mn-cs"/>
                <a:sym typeface="DIN Light"/>
              </a:defRPr>
            </a:pPr>
            <a:r>
              <a:t>Geistliches Leben ist neu, erfrischend und wohltuend. Es ist für alle und gerade jetzt verfügbar.</a:t>
            </a:r>
          </a:p>
          <a:p>
            <a:pPr marL="189828" indent="-189828">
              <a:buSzPct val="100000"/>
              <a:buChar char="‣"/>
              <a:defRPr b="1">
                <a:latin typeface="+mn-lt"/>
                <a:ea typeface="+mn-ea"/>
                <a:cs typeface="+mn-cs"/>
                <a:sym typeface="DIN Light"/>
              </a:defRPr>
            </a:pPr>
            <a:r>
              <a:t>Geistliches Leben bedeutet </a:t>
            </a:r>
            <a:r>
              <a:rPr>
                <a:solidFill>
                  <a:srgbClr val="002D98"/>
                </a:solidFill>
              </a:rPr>
              <a:t>angenommen</a:t>
            </a:r>
            <a:r>
              <a:t>, </a:t>
            </a:r>
            <a:r>
              <a:rPr>
                <a:solidFill>
                  <a:srgbClr val="002D98"/>
                </a:solidFill>
              </a:rPr>
              <a:t>sicher</a:t>
            </a:r>
            <a:r>
              <a:t> und </a:t>
            </a:r>
            <a:r>
              <a:rPr>
                <a:solidFill>
                  <a:srgbClr val="002D98"/>
                </a:solidFill>
              </a:rPr>
              <a:t>bedeutungsvoll</a:t>
            </a:r>
            <a:r>
              <a:t> zu sein.</a:t>
            </a:r>
          </a:p>
        </p:txBody>
      </p:sp>
      <p:sp>
        <p:nvSpPr>
          <p:cNvPr id="740" name="Es geht um (unser) Leben"/>
          <p:cNvSpPr txBox="1">
            <a:spLocks noGrp="1"/>
          </p:cNvSpPr>
          <p:nvPr>
            <p:ph type="title"/>
          </p:nvPr>
        </p:nvSpPr>
        <p:spPr>
          <a:prstGeom prst="rect">
            <a:avLst/>
          </a:prstGeom>
        </p:spPr>
        <p:txBody>
          <a:bodyPr/>
          <a:lstStyle/>
          <a:p>
            <a:r>
              <a:t>Es geht um (unser) Leben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1" build="p" bldLvl="5" animBg="1" advAuto="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Lieber himmlischer Vater,…"/>
          <p:cNvSpPr txBox="1">
            <a:spLocks noGrp="1"/>
          </p:cNvSpPr>
          <p:nvPr>
            <p:ph type="body" idx="1"/>
          </p:nvPr>
        </p:nvSpPr>
        <p:spPr>
          <a:xfrm>
            <a:off x="1146939" y="1461155"/>
            <a:ext cx="6545672" cy="3284939"/>
          </a:xfrm>
          <a:prstGeom prst="rect">
            <a:avLst/>
          </a:prstGeom>
        </p:spPr>
        <p:txBody>
          <a:bodyPr/>
          <a:lstStyle/>
          <a:p>
            <a:pPr algn="just">
              <a:defRPr>
                <a:solidFill>
                  <a:srgbClr val="002D98"/>
                </a:solidFill>
              </a:defRPr>
            </a:pPr>
            <a:r>
              <a:rPr sz="1800" dirty="0"/>
              <a:t>Lieber </a:t>
            </a:r>
            <a:r>
              <a:rPr sz="1800" dirty="0" err="1"/>
              <a:t>himmlischer</a:t>
            </a:r>
            <a:r>
              <a:rPr sz="1800" dirty="0"/>
              <a:t> </a:t>
            </a:r>
            <a:r>
              <a:rPr sz="1800" dirty="0" err="1"/>
              <a:t>Vater</a:t>
            </a:r>
            <a:r>
              <a:rPr sz="1800" dirty="0"/>
              <a:t>,</a:t>
            </a:r>
          </a:p>
          <a:p>
            <a:pPr algn="just">
              <a:defRPr>
                <a:solidFill>
                  <a:srgbClr val="002D98"/>
                </a:solidFill>
              </a:defRPr>
            </a:pPr>
            <a:r>
              <a:rPr sz="1800" dirty="0"/>
              <a:t>ich bitte Dich, </a:t>
            </a:r>
            <a:r>
              <a:rPr sz="1800" dirty="0" err="1"/>
              <a:t>bewahre</a:t>
            </a:r>
            <a:r>
              <a:rPr sz="1800" dirty="0"/>
              <a:t> </a:t>
            </a:r>
            <a:r>
              <a:rPr sz="1800" dirty="0" err="1"/>
              <a:t>mein</a:t>
            </a:r>
            <a:r>
              <a:rPr sz="1800" dirty="0"/>
              <a:t> </a:t>
            </a:r>
            <a:r>
              <a:rPr sz="1800" dirty="0" err="1"/>
              <a:t>Herz</a:t>
            </a:r>
            <a:r>
              <a:rPr sz="1800" dirty="0"/>
              <a:t> und </a:t>
            </a:r>
            <a:r>
              <a:rPr sz="1800" dirty="0" err="1"/>
              <a:t>meine</a:t>
            </a:r>
            <a:r>
              <a:rPr sz="1800" dirty="0"/>
              <a:t> </a:t>
            </a:r>
            <a:r>
              <a:rPr sz="1800" dirty="0" err="1"/>
              <a:t>Gedanken</a:t>
            </a:r>
            <a:r>
              <a:rPr sz="1800" dirty="0"/>
              <a:t> und </a:t>
            </a:r>
            <a:r>
              <a:rPr sz="1800" dirty="0" err="1"/>
              <a:t>zeige</a:t>
            </a:r>
            <a:r>
              <a:rPr sz="1800" dirty="0"/>
              <a:t> mir </a:t>
            </a:r>
            <a:r>
              <a:rPr sz="1800" dirty="0" err="1"/>
              <a:t>alles</a:t>
            </a:r>
            <a:r>
              <a:rPr sz="1800" dirty="0"/>
              <a:t> auf, was </a:t>
            </a:r>
            <a:r>
              <a:rPr sz="1800" dirty="0" err="1"/>
              <a:t>geistlich</a:t>
            </a:r>
            <a:r>
              <a:rPr sz="1800" dirty="0"/>
              <a:t> </a:t>
            </a:r>
            <a:r>
              <a:rPr sz="1800" dirty="0" err="1"/>
              <a:t>falsch</a:t>
            </a:r>
            <a:r>
              <a:rPr sz="1800" dirty="0"/>
              <a:t> war, egal </a:t>
            </a:r>
            <a:r>
              <a:rPr sz="1800" dirty="0" err="1"/>
              <a:t>ob</a:t>
            </a:r>
            <a:r>
              <a:rPr sz="1800" dirty="0"/>
              <a:t> ich es </a:t>
            </a:r>
            <a:r>
              <a:rPr sz="1800" dirty="0" err="1"/>
              <a:t>getan</a:t>
            </a:r>
            <a:r>
              <a:rPr sz="1800" dirty="0"/>
              <a:t> </a:t>
            </a:r>
            <a:r>
              <a:rPr sz="1800" dirty="0" err="1"/>
              <a:t>habe</a:t>
            </a:r>
            <a:r>
              <a:rPr sz="1800" dirty="0"/>
              <a:t>, </a:t>
            </a:r>
            <a:r>
              <a:rPr sz="1800" dirty="0" err="1"/>
              <a:t>oder</a:t>
            </a:r>
            <a:r>
              <a:rPr sz="1800" dirty="0"/>
              <a:t> </a:t>
            </a:r>
            <a:r>
              <a:rPr sz="1800" dirty="0" err="1"/>
              <a:t>ob</a:t>
            </a:r>
            <a:r>
              <a:rPr sz="1800" dirty="0"/>
              <a:t> es mir </a:t>
            </a:r>
            <a:r>
              <a:rPr sz="1800" dirty="0" err="1"/>
              <a:t>jemand</a:t>
            </a:r>
            <a:r>
              <a:rPr sz="1800" dirty="0"/>
              <a:t> </a:t>
            </a:r>
            <a:r>
              <a:rPr sz="1800" dirty="0" err="1"/>
              <a:t>angetan</a:t>
            </a:r>
            <a:r>
              <a:rPr sz="1800" dirty="0"/>
              <a:t> hat. </a:t>
            </a:r>
          </a:p>
          <a:p>
            <a:pPr algn="just">
              <a:defRPr>
                <a:solidFill>
                  <a:srgbClr val="002D98"/>
                </a:solidFill>
              </a:defRPr>
            </a:pPr>
            <a:r>
              <a:rPr sz="1800" dirty="0" err="1"/>
              <a:t>Offenbare</a:t>
            </a:r>
            <a:r>
              <a:rPr sz="1800" dirty="0"/>
              <a:t> </a:t>
            </a:r>
            <a:r>
              <a:rPr sz="1800" dirty="0" err="1"/>
              <a:t>meinen</a:t>
            </a:r>
            <a:r>
              <a:rPr sz="1800" dirty="0"/>
              <a:t> </a:t>
            </a:r>
            <a:r>
              <a:rPr sz="1800" dirty="0" err="1"/>
              <a:t>Gedanken</a:t>
            </a:r>
            <a:r>
              <a:rPr sz="1800" dirty="0"/>
              <a:t> alle </a:t>
            </a:r>
            <a:r>
              <a:rPr sz="1800" dirty="0" err="1"/>
              <a:t>bewussten</a:t>
            </a:r>
            <a:r>
              <a:rPr sz="1800" dirty="0"/>
              <a:t> </a:t>
            </a:r>
            <a:r>
              <a:rPr sz="1800" dirty="0" err="1"/>
              <a:t>oder</a:t>
            </a:r>
            <a:r>
              <a:rPr sz="1800" dirty="0"/>
              <a:t> </a:t>
            </a:r>
            <a:r>
              <a:rPr sz="1800" dirty="0" err="1"/>
              <a:t>unbewussten</a:t>
            </a:r>
            <a:r>
              <a:rPr sz="1800" dirty="0"/>
              <a:t> </a:t>
            </a:r>
            <a:r>
              <a:rPr sz="1800" dirty="0" err="1"/>
              <a:t>Beziehungen</a:t>
            </a:r>
            <a:r>
              <a:rPr sz="1800" dirty="0"/>
              <a:t> </a:t>
            </a:r>
            <a:r>
              <a:rPr sz="1800" dirty="0" err="1"/>
              <a:t>zu</a:t>
            </a:r>
            <a:r>
              <a:rPr sz="1800" dirty="0"/>
              <a:t> </a:t>
            </a:r>
            <a:r>
              <a:rPr sz="1800" dirty="0" err="1"/>
              <a:t>Kulten</a:t>
            </a:r>
            <a:r>
              <a:rPr sz="1800" dirty="0"/>
              <a:t> </a:t>
            </a:r>
            <a:r>
              <a:rPr sz="1800" dirty="0" err="1"/>
              <a:t>oder</a:t>
            </a:r>
            <a:r>
              <a:rPr sz="1800" dirty="0"/>
              <a:t> </a:t>
            </a:r>
            <a:r>
              <a:rPr sz="1800" dirty="0" err="1"/>
              <a:t>okkulten</a:t>
            </a:r>
            <a:r>
              <a:rPr sz="1800" dirty="0"/>
              <a:t> </a:t>
            </a:r>
            <a:r>
              <a:rPr sz="1800" dirty="0" err="1"/>
              <a:t>Praktiken</a:t>
            </a:r>
            <a:r>
              <a:rPr sz="1800" dirty="0"/>
              <a:t>, </a:t>
            </a:r>
            <a:r>
              <a:rPr sz="1800" dirty="0" err="1"/>
              <a:t>falschen</a:t>
            </a:r>
            <a:r>
              <a:rPr sz="1800" dirty="0"/>
              <a:t> </a:t>
            </a:r>
            <a:r>
              <a:rPr sz="1800" dirty="0" err="1"/>
              <a:t>Religionen</a:t>
            </a:r>
            <a:r>
              <a:rPr sz="1800" dirty="0"/>
              <a:t> </a:t>
            </a:r>
            <a:r>
              <a:rPr sz="1800" dirty="0" err="1"/>
              <a:t>oder</a:t>
            </a:r>
            <a:r>
              <a:rPr sz="1800" dirty="0"/>
              <a:t> </a:t>
            </a:r>
            <a:r>
              <a:rPr sz="1800" dirty="0" err="1"/>
              <a:t>Irrlehren</a:t>
            </a:r>
            <a:r>
              <a:rPr sz="1800" dirty="0"/>
              <a:t>.  </a:t>
            </a:r>
            <a:r>
              <a:rPr sz="1800" dirty="0">
                <a:solidFill>
                  <a:srgbClr val="6CB200"/>
                </a:solidFill>
              </a:rPr>
              <a:t>Amen</a:t>
            </a:r>
            <a:r>
              <a:rPr dirty="0">
                <a:solidFill>
                  <a:srgbClr val="6CB200"/>
                </a:solidFill>
              </a:rPr>
              <a:t>.</a:t>
            </a:r>
          </a:p>
        </p:txBody>
      </p:sp>
      <p:sp>
        <p:nvSpPr>
          <p:cNvPr id="1599" name="Gebet 1. Teil"/>
          <p:cNvSpPr txBox="1">
            <a:spLocks noGrp="1"/>
          </p:cNvSpPr>
          <p:nvPr>
            <p:ph type="title"/>
          </p:nvPr>
        </p:nvSpPr>
        <p:spPr>
          <a:prstGeom prst="rect">
            <a:avLst/>
          </a:prstGeom>
        </p:spPr>
        <p:txBody>
          <a:bodyPr/>
          <a:lstStyle/>
          <a:p>
            <a:pPr>
              <a:defRPr>
                <a:solidFill>
                  <a:srgbClr val="6CB200"/>
                </a:solidFill>
              </a:defRPr>
            </a:pPr>
            <a:r>
              <a:t>Gebet </a:t>
            </a:r>
            <a:r>
              <a:rPr sz="1160"/>
              <a:t>1. Teil</a:t>
            </a:r>
          </a:p>
        </p:txBody>
      </p:sp>
      <p:sp>
        <p:nvSpPr>
          <p:cNvPr id="16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200</a:t>
            </a:fld>
            <a:endParaRPr/>
          </a:p>
        </p:txBody>
      </p:sp>
    </p:spTree>
  </p:cSld>
  <p:clrMapOvr>
    <a:masterClrMapping/>
  </p:clrMapOvr>
  <p:transition spd="slow"/>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 name="Höre auf Gott"/>
          <p:cNvSpPr txBox="1">
            <a:spLocks noGrp="1"/>
          </p:cNvSpPr>
          <p:nvPr>
            <p:ph type="title"/>
          </p:nvPr>
        </p:nvSpPr>
        <p:spPr>
          <a:prstGeom prst="rect">
            <a:avLst/>
          </a:prstGeom>
        </p:spPr>
        <p:txBody>
          <a:bodyPr/>
          <a:lstStyle/>
          <a:p>
            <a:r>
              <a:t>Höre auf Gott</a:t>
            </a:r>
          </a:p>
        </p:txBody>
      </p:sp>
      <p:pic>
        <p:nvPicPr>
          <p:cNvPr id="1603"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60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201</a:t>
            </a:fld>
            <a:endParaRPr/>
          </a:p>
        </p:txBody>
      </p:sp>
    </p:spTree>
  </p:cSld>
  <p:clrMapOvr>
    <a:masterClrMapping/>
  </p:clrMapOvr>
  <p:transition spd="slow"/>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Herr,…"/>
          <p:cNvSpPr txBox="1">
            <a:spLocks noGrp="1"/>
          </p:cNvSpPr>
          <p:nvPr>
            <p:ph type="body" idx="1"/>
          </p:nvPr>
        </p:nvSpPr>
        <p:spPr>
          <a:xfrm>
            <a:off x="1146938" y="1547684"/>
            <a:ext cx="6715017" cy="3118584"/>
          </a:xfrm>
          <a:prstGeom prst="rect">
            <a:avLst/>
          </a:prstGeom>
        </p:spPr>
        <p:txBody>
          <a:bodyPr/>
          <a:lstStyle/>
          <a:p>
            <a:pPr algn="just">
              <a:defRPr>
                <a:solidFill>
                  <a:srgbClr val="002D98"/>
                </a:solidFill>
              </a:defRPr>
            </a:pPr>
            <a:r>
              <a:rPr sz="1800" dirty="0"/>
              <a:t>Herr,</a:t>
            </a:r>
          </a:p>
          <a:p>
            <a:pPr algn="just">
              <a:defRPr>
                <a:solidFill>
                  <a:srgbClr val="002D98"/>
                </a:solidFill>
              </a:defRPr>
            </a:pPr>
            <a:r>
              <a:rPr sz="1800" dirty="0"/>
              <a:t>ich </a:t>
            </a:r>
            <a:r>
              <a:rPr sz="1800" dirty="0" err="1"/>
              <a:t>bekenne</a:t>
            </a:r>
            <a:r>
              <a:rPr sz="1800" dirty="0"/>
              <a:t>, </a:t>
            </a:r>
            <a:r>
              <a:rPr sz="1800" dirty="0" err="1"/>
              <a:t>dass</a:t>
            </a:r>
            <a:r>
              <a:rPr sz="1800" dirty="0"/>
              <a:t> ich an </a:t>
            </a:r>
            <a:r>
              <a:rPr sz="1800" dirty="0" err="1"/>
              <a:t>diesen</a:t>
            </a:r>
            <a:r>
              <a:rPr sz="1800" dirty="0"/>
              <a:t> </a:t>
            </a:r>
            <a:r>
              <a:rPr sz="1800" dirty="0" err="1"/>
              <a:t>falschen</a:t>
            </a:r>
            <a:r>
              <a:rPr sz="1800" dirty="0"/>
              <a:t> </a:t>
            </a:r>
            <a:r>
              <a:rPr sz="1800" dirty="0" err="1"/>
              <a:t>Praktiken</a:t>
            </a:r>
            <a:r>
              <a:rPr sz="1800" dirty="0"/>
              <a:t> teil-</a:t>
            </a:r>
            <a:r>
              <a:rPr sz="1800" dirty="0" err="1"/>
              <a:t>genommen</a:t>
            </a:r>
            <a:r>
              <a:rPr sz="1800" dirty="0"/>
              <a:t> </a:t>
            </a:r>
            <a:r>
              <a:rPr sz="1800" dirty="0" err="1"/>
              <a:t>habe</a:t>
            </a:r>
            <a:r>
              <a:rPr sz="1800" dirty="0"/>
              <a:t>. Ich </a:t>
            </a:r>
            <a:r>
              <a:rPr sz="1800" dirty="0" err="1"/>
              <a:t>wei</a:t>
            </a:r>
            <a:r>
              <a:rPr lang="de-CH" sz="1800" dirty="0" err="1"/>
              <a:t>ss</a:t>
            </a:r>
            <a:r>
              <a:rPr sz="1800" dirty="0"/>
              <a:t>, </a:t>
            </a:r>
            <a:r>
              <a:rPr sz="1800" dirty="0" err="1"/>
              <a:t>dass</a:t>
            </a:r>
            <a:r>
              <a:rPr sz="1800" dirty="0"/>
              <a:t> </a:t>
            </a:r>
            <a:r>
              <a:rPr sz="1800" dirty="0" err="1"/>
              <a:t>sie</a:t>
            </a:r>
            <a:r>
              <a:rPr sz="1800" dirty="0"/>
              <a:t> </a:t>
            </a:r>
            <a:r>
              <a:rPr sz="1800" dirty="0" err="1"/>
              <a:t>falsch</a:t>
            </a:r>
            <a:r>
              <a:rPr sz="1800" dirty="0"/>
              <a:t> und in </a:t>
            </a:r>
            <a:r>
              <a:rPr sz="1800" dirty="0" err="1"/>
              <a:t>Deinen</a:t>
            </a:r>
            <a:r>
              <a:rPr sz="1800" dirty="0"/>
              <a:t> </a:t>
            </a:r>
            <a:r>
              <a:rPr sz="1800" dirty="0" err="1"/>
              <a:t>Augen</a:t>
            </a:r>
            <a:r>
              <a:rPr sz="1800" dirty="0"/>
              <a:t> </a:t>
            </a:r>
            <a:r>
              <a:rPr sz="1800" dirty="0" err="1"/>
              <a:t>nicht</a:t>
            </a:r>
            <a:r>
              <a:rPr sz="1800" dirty="0"/>
              <a:t> </a:t>
            </a:r>
            <a:r>
              <a:rPr sz="1800" dirty="0" err="1"/>
              <a:t>akzeptabel</a:t>
            </a:r>
            <a:r>
              <a:rPr sz="1800" dirty="0"/>
              <a:t> </a:t>
            </a:r>
            <a:r>
              <a:rPr sz="1800" dirty="0" err="1"/>
              <a:t>sind</a:t>
            </a:r>
            <a:r>
              <a:rPr sz="1800" dirty="0"/>
              <a:t>. </a:t>
            </a:r>
          </a:p>
          <a:p>
            <a:pPr algn="just">
              <a:defRPr>
                <a:solidFill>
                  <a:srgbClr val="002D98"/>
                </a:solidFill>
              </a:defRPr>
            </a:pPr>
            <a:r>
              <a:rPr sz="1800" dirty="0"/>
              <a:t>Ich sage </a:t>
            </a:r>
            <a:r>
              <a:rPr sz="1800" dirty="0" err="1"/>
              <a:t>mich</a:t>
            </a:r>
            <a:r>
              <a:rPr sz="1800" dirty="0"/>
              <a:t> </a:t>
            </a:r>
            <a:r>
              <a:rPr sz="1800" dirty="0" err="1"/>
              <a:t>los</a:t>
            </a:r>
            <a:r>
              <a:rPr sz="1800" dirty="0"/>
              <a:t> von </a:t>
            </a:r>
            <a:r>
              <a:rPr sz="1800" dirty="0" err="1"/>
              <a:t>jedem</a:t>
            </a:r>
            <a:r>
              <a:rPr sz="1800" dirty="0"/>
              <a:t> </a:t>
            </a:r>
            <a:r>
              <a:rPr sz="1800" dirty="0" err="1"/>
              <a:t>Einfluss</a:t>
            </a:r>
            <a:r>
              <a:rPr sz="1800" dirty="0"/>
              <a:t> und </a:t>
            </a:r>
            <a:r>
              <a:rPr sz="1800" dirty="0" err="1"/>
              <a:t>jeder</a:t>
            </a:r>
            <a:r>
              <a:rPr sz="1800" dirty="0"/>
              <a:t> </a:t>
            </a:r>
            <a:r>
              <a:rPr sz="1800" dirty="0" err="1"/>
              <a:t>Verstrickung</a:t>
            </a:r>
            <a:r>
              <a:rPr sz="1800" dirty="0"/>
              <a:t> </a:t>
            </a:r>
            <a:r>
              <a:rPr sz="1800" dirty="0" err="1"/>
              <a:t>darin</a:t>
            </a:r>
            <a:r>
              <a:rPr sz="1800" dirty="0"/>
              <a:t> und </a:t>
            </a:r>
            <a:r>
              <a:rPr sz="1800" dirty="0" err="1"/>
              <a:t>danke</a:t>
            </a:r>
            <a:r>
              <a:rPr sz="1800" dirty="0"/>
              <a:t> Dir, </a:t>
            </a:r>
            <a:r>
              <a:rPr sz="1800" dirty="0" err="1"/>
              <a:t>dass</a:t>
            </a:r>
            <a:r>
              <a:rPr sz="1800" dirty="0"/>
              <a:t> ich </a:t>
            </a:r>
            <a:r>
              <a:rPr sz="1800" dirty="0" err="1"/>
              <a:t>durch</a:t>
            </a:r>
            <a:r>
              <a:rPr sz="1800" dirty="0"/>
              <a:t> Jesus Christus </a:t>
            </a:r>
            <a:r>
              <a:rPr sz="1800" dirty="0" err="1"/>
              <a:t>Vergebung</a:t>
            </a:r>
            <a:r>
              <a:rPr sz="1800" dirty="0"/>
              <a:t> </a:t>
            </a:r>
            <a:r>
              <a:rPr sz="1800" dirty="0" err="1"/>
              <a:t>habe</a:t>
            </a:r>
            <a:r>
              <a:rPr sz="1800" dirty="0"/>
              <a:t>.  </a:t>
            </a:r>
            <a:r>
              <a:rPr sz="1800" dirty="0">
                <a:solidFill>
                  <a:srgbClr val="6CB200"/>
                </a:solidFill>
              </a:rPr>
              <a:t>Amen.</a:t>
            </a:r>
          </a:p>
        </p:txBody>
      </p:sp>
      <p:sp>
        <p:nvSpPr>
          <p:cNvPr id="1607" name="Bekenntnis 1. teil"/>
          <p:cNvSpPr txBox="1">
            <a:spLocks noGrp="1"/>
          </p:cNvSpPr>
          <p:nvPr>
            <p:ph type="title"/>
          </p:nvPr>
        </p:nvSpPr>
        <p:spPr>
          <a:prstGeom prst="rect">
            <a:avLst/>
          </a:prstGeom>
        </p:spPr>
        <p:txBody>
          <a:bodyPr/>
          <a:lstStyle/>
          <a:p>
            <a:pPr>
              <a:defRPr>
                <a:solidFill>
                  <a:srgbClr val="6CB200"/>
                </a:solidFill>
              </a:defRPr>
            </a:pPr>
            <a:r>
              <a:t>Bekenntnis </a:t>
            </a:r>
            <a:r>
              <a:rPr sz="1160"/>
              <a:t>1. teil</a:t>
            </a:r>
          </a:p>
        </p:txBody>
      </p:sp>
      <p:sp>
        <p:nvSpPr>
          <p:cNvPr id="160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202</a:t>
            </a:fld>
            <a:endParaRPr/>
          </a:p>
        </p:txBody>
      </p:sp>
    </p:spTree>
  </p:cSld>
  <p:clrMapOvr>
    <a:masterClrMapping/>
  </p:clrMapOvr>
  <p:transition spd="slow"/>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 name="Herr,…"/>
          <p:cNvSpPr txBox="1">
            <a:spLocks noGrp="1"/>
          </p:cNvSpPr>
          <p:nvPr>
            <p:ph type="body" idx="1"/>
          </p:nvPr>
        </p:nvSpPr>
        <p:spPr>
          <a:xfrm>
            <a:off x="1225485" y="1489435"/>
            <a:ext cx="6467125" cy="3256659"/>
          </a:xfrm>
          <a:prstGeom prst="rect">
            <a:avLst/>
          </a:prstGeom>
        </p:spPr>
        <p:txBody>
          <a:bodyPr/>
          <a:lstStyle/>
          <a:p>
            <a:pPr algn="just">
              <a:defRPr>
                <a:solidFill>
                  <a:srgbClr val="002D98"/>
                </a:solidFill>
              </a:defRPr>
            </a:pPr>
            <a:r>
              <a:rPr sz="1800" dirty="0"/>
              <a:t>Herr,</a:t>
            </a:r>
          </a:p>
          <a:p>
            <a:pPr algn="just">
              <a:defRPr>
                <a:solidFill>
                  <a:srgbClr val="002D98"/>
                </a:solidFill>
              </a:defRPr>
            </a:pPr>
            <a:r>
              <a:rPr sz="1800" dirty="0"/>
              <a:t>ich </a:t>
            </a:r>
            <a:r>
              <a:rPr sz="1800" dirty="0" err="1"/>
              <a:t>wei</a:t>
            </a:r>
            <a:r>
              <a:rPr lang="de-CH" sz="1800" dirty="0" err="1"/>
              <a:t>ss</a:t>
            </a:r>
            <a:r>
              <a:rPr sz="1800" dirty="0"/>
              <a:t> </a:t>
            </a:r>
            <a:r>
              <a:rPr sz="1800" dirty="0" err="1"/>
              <a:t>wie</a:t>
            </a:r>
            <a:r>
              <a:rPr sz="1800" dirty="0"/>
              <a:t> </a:t>
            </a:r>
            <a:r>
              <a:rPr sz="1800" dirty="0" err="1"/>
              <a:t>leicht</a:t>
            </a:r>
            <a:r>
              <a:rPr sz="1800" dirty="0"/>
              <a:t> ich es </a:t>
            </a:r>
            <a:r>
              <a:rPr sz="1800" dirty="0" err="1"/>
              <a:t>zulasse</a:t>
            </a:r>
            <a:r>
              <a:rPr sz="1800" dirty="0"/>
              <a:t>, </a:t>
            </a:r>
            <a:r>
              <a:rPr sz="1800" dirty="0" err="1"/>
              <a:t>dass</a:t>
            </a:r>
            <a:r>
              <a:rPr sz="1800" dirty="0"/>
              <a:t> </a:t>
            </a:r>
            <a:r>
              <a:rPr sz="1800" dirty="0" err="1"/>
              <a:t>andere</a:t>
            </a:r>
            <a:r>
              <a:rPr sz="1800" dirty="0"/>
              <a:t> Dinge </a:t>
            </a:r>
            <a:r>
              <a:rPr sz="1800" dirty="0" err="1"/>
              <a:t>oder</a:t>
            </a:r>
            <a:r>
              <a:rPr sz="1800" dirty="0"/>
              <a:t> Menschen mir </a:t>
            </a:r>
            <a:r>
              <a:rPr sz="1800" dirty="0" err="1"/>
              <a:t>wichtiger</a:t>
            </a:r>
            <a:r>
              <a:rPr sz="1800" dirty="0"/>
              <a:t> </a:t>
            </a:r>
            <a:r>
              <a:rPr sz="1800" dirty="0" err="1"/>
              <a:t>werden</a:t>
            </a:r>
            <a:r>
              <a:rPr sz="1800" dirty="0"/>
              <a:t> </a:t>
            </a:r>
            <a:r>
              <a:rPr sz="1800" dirty="0" err="1"/>
              <a:t>als</a:t>
            </a:r>
            <a:r>
              <a:rPr sz="1800" dirty="0"/>
              <a:t> Du. Das </a:t>
            </a:r>
            <a:r>
              <a:rPr sz="1800" dirty="0" err="1"/>
              <a:t>ist</a:t>
            </a:r>
            <a:r>
              <a:rPr sz="1800" dirty="0"/>
              <a:t> </a:t>
            </a:r>
            <a:r>
              <a:rPr sz="1800" dirty="0" err="1"/>
              <a:t>ein</a:t>
            </a:r>
            <a:r>
              <a:rPr sz="1800" dirty="0"/>
              <a:t> </a:t>
            </a:r>
            <a:r>
              <a:rPr sz="1800" dirty="0" err="1"/>
              <a:t>Ärgernis</a:t>
            </a:r>
            <a:r>
              <a:rPr sz="1800" dirty="0"/>
              <a:t> für Dich, </a:t>
            </a:r>
            <a:r>
              <a:rPr sz="1800" dirty="0" err="1"/>
              <a:t>denn</a:t>
            </a:r>
            <a:r>
              <a:rPr sz="1800" dirty="0"/>
              <a:t> Du hast </a:t>
            </a:r>
            <a:r>
              <a:rPr sz="1800" dirty="0" err="1"/>
              <a:t>befohlen</a:t>
            </a:r>
            <a:r>
              <a:rPr sz="1800" dirty="0"/>
              <a:t>, </a:t>
            </a:r>
            <a:r>
              <a:rPr sz="1800" dirty="0" err="1"/>
              <a:t>dass</a:t>
            </a:r>
            <a:r>
              <a:rPr sz="1800" dirty="0"/>
              <a:t> ich </a:t>
            </a:r>
            <a:r>
              <a:rPr sz="1800" dirty="0" err="1"/>
              <a:t>neben</a:t>
            </a:r>
            <a:r>
              <a:rPr sz="1800" dirty="0"/>
              <a:t> Dir </a:t>
            </a:r>
            <a:r>
              <a:rPr sz="1800" dirty="0" err="1"/>
              <a:t>keine</a:t>
            </a:r>
            <a:r>
              <a:rPr sz="1800" dirty="0"/>
              <a:t> </a:t>
            </a:r>
            <a:r>
              <a:rPr sz="1800" dirty="0" err="1"/>
              <a:t>anderen</a:t>
            </a:r>
            <a:r>
              <a:rPr sz="1800" dirty="0"/>
              <a:t> </a:t>
            </a:r>
            <a:r>
              <a:rPr sz="1800" dirty="0" err="1"/>
              <a:t>Götter</a:t>
            </a:r>
            <a:r>
              <a:rPr sz="1800" dirty="0"/>
              <a:t> </a:t>
            </a:r>
            <a:r>
              <a:rPr sz="1800" dirty="0" err="1"/>
              <a:t>haben</a:t>
            </a:r>
            <a:r>
              <a:rPr sz="1800" dirty="0"/>
              <a:t> </a:t>
            </a:r>
            <a:r>
              <a:rPr sz="1800" dirty="0" err="1"/>
              <a:t>soll</a:t>
            </a:r>
            <a:r>
              <a:rPr sz="1800" dirty="0"/>
              <a:t>.</a:t>
            </a:r>
          </a:p>
          <a:p>
            <a:pPr algn="just">
              <a:defRPr>
                <a:solidFill>
                  <a:srgbClr val="002D98"/>
                </a:solidFill>
              </a:defRPr>
            </a:pPr>
            <a:r>
              <a:rPr sz="1800" dirty="0"/>
              <a:t>Ich </a:t>
            </a:r>
            <a:r>
              <a:rPr sz="1800" dirty="0" err="1"/>
              <a:t>bekenne</a:t>
            </a:r>
            <a:r>
              <a:rPr sz="1800" dirty="0"/>
              <a:t>, </a:t>
            </a:r>
            <a:r>
              <a:rPr sz="1800" dirty="0" err="1"/>
              <a:t>dass</a:t>
            </a:r>
            <a:r>
              <a:rPr sz="1800" dirty="0"/>
              <a:t> ich Dich </a:t>
            </a:r>
            <a:r>
              <a:rPr sz="1800" dirty="0" err="1"/>
              <a:t>nicht</a:t>
            </a:r>
            <a:r>
              <a:rPr sz="1800" dirty="0"/>
              <a:t> von </a:t>
            </a:r>
            <a:r>
              <a:rPr sz="1800" dirty="0" err="1"/>
              <a:t>ganzem</a:t>
            </a:r>
            <a:r>
              <a:rPr sz="1800" dirty="0"/>
              <a:t> Herzen, </a:t>
            </a:r>
            <a:r>
              <a:rPr sz="1800" dirty="0" err="1"/>
              <a:t>mit</a:t>
            </a:r>
            <a:r>
              <a:rPr sz="1800" dirty="0"/>
              <a:t> </a:t>
            </a:r>
            <a:r>
              <a:rPr sz="1800" dirty="0" err="1"/>
              <a:t>ganzer</a:t>
            </a:r>
            <a:r>
              <a:rPr sz="1800" dirty="0"/>
              <a:t> </a:t>
            </a:r>
            <a:r>
              <a:rPr sz="1800" dirty="0" err="1"/>
              <a:t>Seele</a:t>
            </a:r>
            <a:r>
              <a:rPr sz="1800" dirty="0"/>
              <a:t> und </a:t>
            </a:r>
            <a:r>
              <a:rPr sz="1800" dirty="0" err="1"/>
              <a:t>meinem</a:t>
            </a:r>
            <a:r>
              <a:rPr sz="1800" dirty="0"/>
              <a:t> </a:t>
            </a:r>
            <a:r>
              <a:rPr sz="1800" dirty="0" err="1"/>
              <a:t>ganzem</a:t>
            </a:r>
            <a:r>
              <a:rPr sz="1800" dirty="0"/>
              <a:t> Verstand </a:t>
            </a:r>
            <a:r>
              <a:rPr sz="1800" dirty="0" err="1"/>
              <a:t>geliebt</a:t>
            </a:r>
            <a:r>
              <a:rPr sz="1800" dirty="0"/>
              <a:t> </a:t>
            </a:r>
            <a:r>
              <a:rPr sz="1800" dirty="0" err="1"/>
              <a:t>habe</a:t>
            </a:r>
            <a:r>
              <a:rPr sz="1800" dirty="0"/>
              <a:t>. </a:t>
            </a:r>
            <a:r>
              <a:rPr sz="1800" dirty="0" err="1"/>
              <a:t>Damit</a:t>
            </a:r>
            <a:r>
              <a:rPr sz="1800" dirty="0"/>
              <a:t> </a:t>
            </a:r>
            <a:r>
              <a:rPr sz="1800" dirty="0" err="1"/>
              <a:t>habe</a:t>
            </a:r>
            <a:r>
              <a:rPr sz="1800" dirty="0"/>
              <a:t> ich </a:t>
            </a:r>
            <a:r>
              <a:rPr sz="1800" dirty="0" err="1"/>
              <a:t>gegen</a:t>
            </a:r>
            <a:r>
              <a:rPr sz="1800" dirty="0"/>
              <a:t> Dich </a:t>
            </a:r>
            <a:r>
              <a:rPr sz="1800" dirty="0" err="1"/>
              <a:t>gesündigt</a:t>
            </a:r>
            <a:r>
              <a:rPr sz="1800" dirty="0"/>
              <a:t>, </a:t>
            </a:r>
            <a:r>
              <a:rPr sz="1800" dirty="0" err="1"/>
              <a:t>indem</a:t>
            </a:r>
            <a:r>
              <a:rPr sz="1800" dirty="0"/>
              <a:t> ich das </a:t>
            </a:r>
            <a:r>
              <a:rPr sz="1800" dirty="0" err="1"/>
              <a:t>erste</a:t>
            </a:r>
            <a:r>
              <a:rPr sz="1800" dirty="0"/>
              <a:t> und </a:t>
            </a:r>
            <a:r>
              <a:rPr sz="1800" dirty="0" err="1"/>
              <a:t>wichtigste</a:t>
            </a:r>
            <a:r>
              <a:rPr sz="1800" dirty="0"/>
              <a:t> </a:t>
            </a:r>
            <a:r>
              <a:rPr sz="1800" dirty="0" err="1"/>
              <a:t>Gebot</a:t>
            </a:r>
            <a:r>
              <a:rPr sz="1800" dirty="0"/>
              <a:t> </a:t>
            </a:r>
            <a:r>
              <a:rPr sz="1800" dirty="0" err="1"/>
              <a:t>übertreten</a:t>
            </a:r>
            <a:r>
              <a:rPr sz="1800" dirty="0"/>
              <a:t> </a:t>
            </a:r>
            <a:r>
              <a:rPr sz="1800" dirty="0" err="1"/>
              <a:t>habe</a:t>
            </a:r>
            <a:r>
              <a:rPr sz="1800" dirty="0"/>
              <a:t>.</a:t>
            </a:r>
          </a:p>
        </p:txBody>
      </p:sp>
      <p:sp>
        <p:nvSpPr>
          <p:cNvPr id="1611" name="Gebet 2. Teil"/>
          <p:cNvSpPr txBox="1">
            <a:spLocks noGrp="1"/>
          </p:cNvSpPr>
          <p:nvPr>
            <p:ph type="title"/>
          </p:nvPr>
        </p:nvSpPr>
        <p:spPr>
          <a:prstGeom prst="rect">
            <a:avLst/>
          </a:prstGeom>
        </p:spPr>
        <p:txBody>
          <a:bodyPr/>
          <a:lstStyle/>
          <a:p>
            <a:pPr>
              <a:defRPr>
                <a:solidFill>
                  <a:srgbClr val="6CB200"/>
                </a:solidFill>
              </a:defRPr>
            </a:pPr>
            <a:r>
              <a:t>Gebet </a:t>
            </a:r>
            <a:r>
              <a:rPr sz="1160"/>
              <a:t>2. Teil</a:t>
            </a:r>
          </a:p>
        </p:txBody>
      </p:sp>
      <p:sp>
        <p:nvSpPr>
          <p:cNvPr id="161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203</a:t>
            </a:fld>
            <a:endParaRPr/>
          </a:p>
        </p:txBody>
      </p:sp>
      <p:sp>
        <p:nvSpPr>
          <p:cNvPr id="1613" name="Fortsetzung &gt;"/>
          <p:cNvSpPr txBox="1"/>
          <p:nvPr/>
        </p:nvSpPr>
        <p:spPr>
          <a:xfrm>
            <a:off x="6495421" y="4646110"/>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5" name="Ich tue Buße, wende mich ab von diesem Götzendienst und entscheide mich, zu Dir Herr Jesus, meiner ersten Liebe, zurückzukehren.…"/>
          <p:cNvSpPr txBox="1">
            <a:spLocks noGrp="1"/>
          </p:cNvSpPr>
          <p:nvPr>
            <p:ph type="body" idx="1"/>
          </p:nvPr>
        </p:nvSpPr>
        <p:spPr>
          <a:xfrm>
            <a:off x="1214872" y="1528831"/>
            <a:ext cx="6637656" cy="3193998"/>
          </a:xfrm>
          <a:prstGeom prst="rect">
            <a:avLst/>
          </a:prstGeom>
        </p:spPr>
        <p:txBody>
          <a:bodyPr/>
          <a:lstStyle/>
          <a:p>
            <a:pPr algn="just">
              <a:defRPr>
                <a:solidFill>
                  <a:srgbClr val="002D98"/>
                </a:solidFill>
              </a:defRPr>
            </a:pPr>
            <a:r>
              <a:rPr sz="1800" dirty="0"/>
              <a:t>Ich </a:t>
            </a:r>
            <a:r>
              <a:rPr sz="1800" dirty="0" err="1"/>
              <a:t>tue</a:t>
            </a:r>
            <a:r>
              <a:rPr sz="1800" dirty="0"/>
              <a:t> Bu</a:t>
            </a:r>
            <a:r>
              <a:rPr lang="de-CH" sz="1800" dirty="0" err="1"/>
              <a:t>ss</a:t>
            </a:r>
            <a:r>
              <a:rPr sz="1800" dirty="0"/>
              <a:t>e, </a:t>
            </a:r>
            <a:r>
              <a:rPr sz="1800" dirty="0" err="1"/>
              <a:t>wende</a:t>
            </a:r>
            <a:r>
              <a:rPr sz="1800" dirty="0"/>
              <a:t> </a:t>
            </a:r>
            <a:r>
              <a:rPr sz="1800" dirty="0" err="1"/>
              <a:t>mich</a:t>
            </a:r>
            <a:r>
              <a:rPr sz="1800" dirty="0"/>
              <a:t> ab von </a:t>
            </a:r>
            <a:r>
              <a:rPr sz="1800" dirty="0" err="1"/>
              <a:t>diesem</a:t>
            </a:r>
            <a:r>
              <a:rPr sz="1800" dirty="0"/>
              <a:t> </a:t>
            </a:r>
            <a:r>
              <a:rPr sz="1800" dirty="0" err="1"/>
              <a:t>Götzendienst</a:t>
            </a:r>
            <a:r>
              <a:rPr sz="1800" dirty="0"/>
              <a:t> und </a:t>
            </a:r>
            <a:r>
              <a:rPr sz="1800" dirty="0" err="1"/>
              <a:t>entscheide</a:t>
            </a:r>
            <a:r>
              <a:rPr sz="1800" dirty="0"/>
              <a:t> </a:t>
            </a:r>
            <a:r>
              <a:rPr sz="1800" dirty="0" err="1"/>
              <a:t>mich</a:t>
            </a:r>
            <a:r>
              <a:rPr sz="1800" dirty="0"/>
              <a:t>, </a:t>
            </a:r>
            <a:r>
              <a:rPr sz="1800" dirty="0" err="1"/>
              <a:t>zu</a:t>
            </a:r>
            <a:r>
              <a:rPr sz="1800" dirty="0"/>
              <a:t> Dir Herr Jesus, </a:t>
            </a:r>
            <a:r>
              <a:rPr sz="1800" dirty="0" err="1"/>
              <a:t>meiner</a:t>
            </a:r>
            <a:r>
              <a:rPr sz="1800" dirty="0"/>
              <a:t> </a:t>
            </a:r>
            <a:r>
              <a:rPr sz="1800" dirty="0" err="1"/>
              <a:t>ersten</a:t>
            </a:r>
            <a:r>
              <a:rPr sz="1800" dirty="0"/>
              <a:t> Liebe, </a:t>
            </a:r>
            <a:r>
              <a:rPr sz="1800" dirty="0" err="1"/>
              <a:t>zurückzukehren</a:t>
            </a:r>
            <a:r>
              <a:rPr sz="1800" dirty="0"/>
              <a:t>.</a:t>
            </a:r>
          </a:p>
          <a:p>
            <a:pPr algn="just">
              <a:defRPr>
                <a:solidFill>
                  <a:srgbClr val="002D98"/>
                </a:solidFill>
              </a:defRPr>
            </a:pPr>
            <a:r>
              <a:rPr sz="1800" dirty="0"/>
              <a:t>Ich bitte Dich, mir alle </a:t>
            </a:r>
            <a:r>
              <a:rPr sz="1800" dirty="0" err="1"/>
              <a:t>falschen</a:t>
            </a:r>
            <a:r>
              <a:rPr sz="1800" dirty="0"/>
              <a:t> </a:t>
            </a:r>
            <a:r>
              <a:rPr sz="1800" dirty="0" err="1"/>
              <a:t>Prioritäten</a:t>
            </a:r>
            <a:r>
              <a:rPr sz="1800" dirty="0"/>
              <a:t> in </a:t>
            </a:r>
            <a:r>
              <a:rPr sz="1800" dirty="0" err="1"/>
              <a:t>meinem</a:t>
            </a:r>
            <a:r>
              <a:rPr sz="1800" dirty="0"/>
              <a:t> Leben </a:t>
            </a:r>
            <a:r>
              <a:rPr sz="1800" dirty="0" err="1"/>
              <a:t>zu</a:t>
            </a:r>
            <a:r>
              <a:rPr sz="1800" dirty="0"/>
              <a:t> </a:t>
            </a:r>
            <a:r>
              <a:rPr sz="1800" dirty="0" err="1"/>
              <a:t>offenbaren</a:t>
            </a:r>
            <a:r>
              <a:rPr sz="1800" dirty="0"/>
              <a:t>. </a:t>
            </a:r>
            <a:r>
              <a:rPr sz="1800" dirty="0" err="1"/>
              <a:t>Im</a:t>
            </a:r>
            <a:r>
              <a:rPr sz="1800" dirty="0"/>
              <a:t> </a:t>
            </a:r>
            <a:r>
              <a:rPr sz="1800" dirty="0" err="1"/>
              <a:t>Namen</a:t>
            </a:r>
            <a:r>
              <a:rPr sz="1800" dirty="0"/>
              <a:t> Jesu, dem </a:t>
            </a:r>
            <a:r>
              <a:rPr sz="1800" dirty="0" err="1"/>
              <a:t>wahren</a:t>
            </a:r>
            <a:r>
              <a:rPr sz="1800" dirty="0"/>
              <a:t> Gott.  </a:t>
            </a:r>
            <a:r>
              <a:rPr sz="1800" dirty="0">
                <a:solidFill>
                  <a:srgbClr val="6CB200"/>
                </a:solidFill>
              </a:rPr>
              <a:t>Amen.</a:t>
            </a:r>
          </a:p>
        </p:txBody>
      </p:sp>
      <p:sp>
        <p:nvSpPr>
          <p:cNvPr id="1616" name="Gebet 2. Teil"/>
          <p:cNvSpPr txBox="1">
            <a:spLocks noGrp="1"/>
          </p:cNvSpPr>
          <p:nvPr>
            <p:ph type="title"/>
          </p:nvPr>
        </p:nvSpPr>
        <p:spPr>
          <a:prstGeom prst="rect">
            <a:avLst/>
          </a:prstGeom>
        </p:spPr>
        <p:txBody>
          <a:bodyPr/>
          <a:lstStyle/>
          <a:p>
            <a:pPr>
              <a:defRPr>
                <a:solidFill>
                  <a:srgbClr val="6CB200"/>
                </a:solidFill>
              </a:defRPr>
            </a:pPr>
            <a:r>
              <a:t>Gebet </a:t>
            </a:r>
            <a:r>
              <a:rPr sz="1160"/>
              <a:t>2. Teil</a:t>
            </a:r>
          </a:p>
        </p:txBody>
      </p:sp>
      <p:sp>
        <p:nvSpPr>
          <p:cNvPr id="161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204</a:t>
            </a:fld>
            <a:endParaRPr/>
          </a:p>
        </p:txBody>
      </p:sp>
    </p:spTree>
  </p:cSld>
  <p:clrMapOvr>
    <a:masterClrMapping/>
  </p:clrMapOvr>
  <p:transition spd="slow"/>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 name="Höre auf Gott"/>
          <p:cNvSpPr txBox="1">
            <a:spLocks noGrp="1"/>
          </p:cNvSpPr>
          <p:nvPr>
            <p:ph type="title"/>
          </p:nvPr>
        </p:nvSpPr>
        <p:spPr>
          <a:prstGeom prst="rect">
            <a:avLst/>
          </a:prstGeom>
        </p:spPr>
        <p:txBody>
          <a:bodyPr/>
          <a:lstStyle/>
          <a:p>
            <a:r>
              <a:t>Höre auf Gott</a:t>
            </a:r>
          </a:p>
        </p:txBody>
      </p:sp>
      <p:pic>
        <p:nvPicPr>
          <p:cNvPr id="1620"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62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205</a:t>
            </a:fld>
            <a:endParaRPr/>
          </a:p>
        </p:txBody>
      </p:sp>
    </p:spTree>
  </p:cSld>
  <p:clrMapOvr>
    <a:masterClrMapping/>
  </p:clrMapOvr>
  <p:transition spd="slow"/>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 name="Im Namen des Herrn Jesus Christus bekenne ich, dass mir diese Personen und Dinge wichtiger geworden sind als Du.…"/>
          <p:cNvSpPr txBox="1">
            <a:spLocks noGrp="1"/>
          </p:cNvSpPr>
          <p:nvPr>
            <p:ph type="body" idx="1"/>
          </p:nvPr>
        </p:nvSpPr>
        <p:spPr>
          <a:xfrm>
            <a:off x="1146939" y="1508289"/>
            <a:ext cx="6545672" cy="3237805"/>
          </a:xfrm>
          <a:prstGeom prst="rect">
            <a:avLst/>
          </a:prstGeom>
        </p:spPr>
        <p:txBody>
          <a:bodyPr/>
          <a:lstStyle/>
          <a:p>
            <a:pPr algn="just">
              <a:defRPr>
                <a:solidFill>
                  <a:srgbClr val="002D98"/>
                </a:solidFill>
              </a:defRPr>
            </a:pPr>
            <a:r>
              <a:rPr sz="1800" dirty="0" err="1"/>
              <a:t>Im</a:t>
            </a:r>
            <a:r>
              <a:rPr sz="1800" dirty="0"/>
              <a:t> </a:t>
            </a:r>
            <a:r>
              <a:rPr sz="1800" dirty="0" err="1"/>
              <a:t>Namen</a:t>
            </a:r>
            <a:r>
              <a:rPr sz="1800" dirty="0"/>
              <a:t> des </a:t>
            </a:r>
            <a:r>
              <a:rPr sz="1800" dirty="0" err="1"/>
              <a:t>Herrn</a:t>
            </a:r>
            <a:r>
              <a:rPr sz="1800" dirty="0"/>
              <a:t> Jesus Christus </a:t>
            </a:r>
            <a:r>
              <a:rPr sz="1800" dirty="0" err="1"/>
              <a:t>bekenne</a:t>
            </a:r>
            <a:r>
              <a:rPr sz="1800" dirty="0"/>
              <a:t> ich, </a:t>
            </a:r>
            <a:r>
              <a:rPr sz="1800" dirty="0" err="1"/>
              <a:t>dass</a:t>
            </a:r>
            <a:r>
              <a:rPr sz="1800" dirty="0"/>
              <a:t> mir </a:t>
            </a:r>
            <a:r>
              <a:rPr sz="1800" dirty="0" err="1"/>
              <a:t>diese</a:t>
            </a:r>
            <a:r>
              <a:rPr sz="1800" dirty="0"/>
              <a:t> </a:t>
            </a:r>
            <a:r>
              <a:rPr sz="1800" dirty="0" err="1"/>
              <a:t>Personen</a:t>
            </a:r>
            <a:r>
              <a:rPr sz="1800" dirty="0"/>
              <a:t> und Dinge </a:t>
            </a:r>
            <a:r>
              <a:rPr sz="1800" dirty="0" err="1"/>
              <a:t>wichtiger</a:t>
            </a:r>
            <a:r>
              <a:rPr sz="1800" dirty="0"/>
              <a:t> </a:t>
            </a:r>
            <a:r>
              <a:rPr sz="1800" dirty="0" err="1"/>
              <a:t>geworden</a:t>
            </a:r>
            <a:r>
              <a:rPr sz="1800" dirty="0"/>
              <a:t> </a:t>
            </a:r>
            <a:r>
              <a:rPr sz="1800" dirty="0" err="1"/>
              <a:t>sind</a:t>
            </a:r>
            <a:r>
              <a:rPr sz="1800" dirty="0"/>
              <a:t> </a:t>
            </a:r>
            <a:r>
              <a:rPr sz="1800" dirty="0" err="1"/>
              <a:t>als</a:t>
            </a:r>
            <a:r>
              <a:rPr sz="1800" dirty="0"/>
              <a:t> Du. </a:t>
            </a:r>
          </a:p>
          <a:p>
            <a:pPr algn="just">
              <a:defRPr>
                <a:solidFill>
                  <a:srgbClr val="002D98"/>
                </a:solidFill>
              </a:defRPr>
            </a:pPr>
            <a:r>
              <a:rPr sz="1800" dirty="0"/>
              <a:t>Ich sage </a:t>
            </a:r>
            <a:r>
              <a:rPr sz="1800" dirty="0" err="1"/>
              <a:t>dieser</a:t>
            </a:r>
            <a:r>
              <a:rPr sz="1800" dirty="0"/>
              <a:t> </a:t>
            </a:r>
            <a:r>
              <a:rPr sz="1800" dirty="0" err="1"/>
              <a:t>falschen</a:t>
            </a:r>
            <a:r>
              <a:rPr sz="1800" dirty="0"/>
              <a:t> </a:t>
            </a:r>
            <a:r>
              <a:rPr sz="1800" dirty="0" err="1"/>
              <a:t>Verehrung</a:t>
            </a:r>
            <a:r>
              <a:rPr sz="1800" dirty="0"/>
              <a:t> ab und </a:t>
            </a:r>
            <a:r>
              <a:rPr sz="1800" dirty="0" err="1"/>
              <a:t>widerrufe</a:t>
            </a:r>
            <a:r>
              <a:rPr sz="1800" dirty="0"/>
              <a:t> </a:t>
            </a:r>
            <a:r>
              <a:rPr sz="1800" dirty="0" err="1"/>
              <a:t>jeden</a:t>
            </a:r>
            <a:r>
              <a:rPr sz="1800" dirty="0"/>
              <a:t> </a:t>
            </a:r>
            <a:r>
              <a:rPr sz="1800" dirty="0" err="1"/>
              <a:t>Rechtsanspruch</a:t>
            </a:r>
            <a:r>
              <a:rPr sz="1800" dirty="0"/>
              <a:t>, den Satan </a:t>
            </a:r>
            <a:r>
              <a:rPr sz="1800" dirty="0" err="1"/>
              <a:t>wegen</a:t>
            </a:r>
            <a:r>
              <a:rPr sz="1800" dirty="0"/>
              <a:t> </a:t>
            </a:r>
            <a:r>
              <a:rPr sz="1800" dirty="0" err="1"/>
              <a:t>dieser</a:t>
            </a:r>
            <a:r>
              <a:rPr sz="1800" dirty="0"/>
              <a:t> </a:t>
            </a:r>
            <a:r>
              <a:rPr sz="1800" dirty="0" err="1"/>
              <a:t>Sünde</a:t>
            </a:r>
            <a:r>
              <a:rPr sz="1800" dirty="0"/>
              <a:t> in </a:t>
            </a:r>
            <a:r>
              <a:rPr sz="1800" dirty="0" err="1"/>
              <a:t>meinem</a:t>
            </a:r>
            <a:r>
              <a:rPr sz="1800" dirty="0"/>
              <a:t> Leben </a:t>
            </a:r>
            <a:r>
              <a:rPr sz="1800" dirty="0" err="1"/>
              <a:t>geltend</a:t>
            </a:r>
            <a:r>
              <a:rPr sz="1800" dirty="0"/>
              <a:t> </a:t>
            </a:r>
            <a:r>
              <a:rPr sz="1800" dirty="0" err="1"/>
              <a:t>macht</a:t>
            </a:r>
            <a:r>
              <a:rPr sz="1800" dirty="0"/>
              <a:t>. </a:t>
            </a:r>
          </a:p>
          <a:p>
            <a:pPr algn="just">
              <a:defRPr>
                <a:solidFill>
                  <a:srgbClr val="002D98"/>
                </a:solidFill>
              </a:defRPr>
            </a:pPr>
            <a:r>
              <a:rPr sz="1800" dirty="0"/>
              <a:t>Ich </a:t>
            </a:r>
            <a:r>
              <a:rPr sz="1800" dirty="0" err="1"/>
              <a:t>entscheide</a:t>
            </a:r>
            <a:r>
              <a:rPr sz="1800" dirty="0"/>
              <a:t> </a:t>
            </a:r>
            <a:r>
              <a:rPr sz="1800" dirty="0" err="1"/>
              <a:t>mich</a:t>
            </a:r>
            <a:r>
              <a:rPr sz="1800" dirty="0"/>
              <a:t>, Dich </a:t>
            </a:r>
            <a:r>
              <a:rPr sz="1800" dirty="0" err="1"/>
              <a:t>allein</a:t>
            </a:r>
            <a:r>
              <a:rPr sz="1800" dirty="0"/>
              <a:t>, Herr, </a:t>
            </a:r>
            <a:r>
              <a:rPr sz="1800" dirty="0" err="1"/>
              <a:t>zu</a:t>
            </a:r>
            <a:r>
              <a:rPr sz="1800" dirty="0"/>
              <a:t> </a:t>
            </a:r>
            <a:r>
              <a:rPr sz="1800" dirty="0" err="1"/>
              <a:t>verehren</a:t>
            </a:r>
            <a:r>
              <a:rPr sz="1800" dirty="0"/>
              <a:t>. </a:t>
            </a:r>
            <a:r>
              <a:rPr sz="1800" dirty="0" err="1"/>
              <a:t>Vater</a:t>
            </a:r>
            <a:r>
              <a:rPr sz="1800" dirty="0"/>
              <a:t>, ich bitte Dich, </a:t>
            </a:r>
            <a:r>
              <a:rPr sz="1800" dirty="0" err="1"/>
              <a:t>mich</a:t>
            </a:r>
            <a:r>
              <a:rPr sz="1800" dirty="0"/>
              <a:t> </a:t>
            </a:r>
            <a:r>
              <a:rPr sz="1800" dirty="0" err="1"/>
              <a:t>zu</a:t>
            </a:r>
            <a:r>
              <a:rPr sz="1800" dirty="0"/>
              <a:t> </a:t>
            </a:r>
            <a:r>
              <a:rPr sz="1800" dirty="0" err="1"/>
              <a:t>befähigen</a:t>
            </a:r>
            <a:r>
              <a:rPr sz="1800" dirty="0"/>
              <a:t>, </a:t>
            </a:r>
            <a:r>
              <a:rPr sz="1800" dirty="0" err="1"/>
              <a:t>diesen</a:t>
            </a:r>
            <a:r>
              <a:rPr sz="1800" dirty="0"/>
              <a:t> </a:t>
            </a:r>
            <a:r>
              <a:rPr sz="1800" dirty="0" err="1"/>
              <a:t>Personen</a:t>
            </a:r>
            <a:r>
              <a:rPr sz="1800" dirty="0"/>
              <a:t> und </a:t>
            </a:r>
            <a:r>
              <a:rPr sz="1800" dirty="0" err="1"/>
              <a:t>Dingen</a:t>
            </a:r>
            <a:r>
              <a:rPr sz="1800" dirty="0"/>
              <a:t> den </a:t>
            </a:r>
            <a:r>
              <a:rPr sz="1800" dirty="0" err="1"/>
              <a:t>richtigen</a:t>
            </a:r>
            <a:r>
              <a:rPr sz="1800" dirty="0"/>
              <a:t> Platz in </a:t>
            </a:r>
            <a:r>
              <a:rPr sz="1800" dirty="0" err="1"/>
              <a:t>meinem</a:t>
            </a:r>
            <a:r>
              <a:rPr sz="1800" dirty="0"/>
              <a:t> Leben </a:t>
            </a:r>
            <a:r>
              <a:rPr sz="1800" dirty="0" err="1"/>
              <a:t>zu</a:t>
            </a:r>
            <a:r>
              <a:rPr sz="1800" dirty="0"/>
              <a:t> </a:t>
            </a:r>
            <a:r>
              <a:rPr sz="1800" dirty="0" err="1"/>
              <a:t>geben</a:t>
            </a:r>
            <a:r>
              <a:rPr sz="1800" dirty="0"/>
              <a:t>.  </a:t>
            </a:r>
            <a:r>
              <a:rPr sz="1800" dirty="0">
                <a:solidFill>
                  <a:srgbClr val="6CB200"/>
                </a:solidFill>
              </a:rPr>
              <a:t>Amen.</a:t>
            </a:r>
          </a:p>
        </p:txBody>
      </p:sp>
      <p:sp>
        <p:nvSpPr>
          <p:cNvPr id="1624" name="Bekenntnis  2. teil"/>
          <p:cNvSpPr txBox="1">
            <a:spLocks noGrp="1"/>
          </p:cNvSpPr>
          <p:nvPr>
            <p:ph type="title"/>
          </p:nvPr>
        </p:nvSpPr>
        <p:spPr>
          <a:prstGeom prst="rect">
            <a:avLst/>
          </a:prstGeom>
        </p:spPr>
        <p:txBody>
          <a:bodyPr/>
          <a:lstStyle/>
          <a:p>
            <a:pPr>
              <a:defRPr>
                <a:solidFill>
                  <a:srgbClr val="6CB200"/>
                </a:solidFill>
              </a:defRPr>
            </a:pPr>
            <a:r>
              <a:t>Bekenntnis</a:t>
            </a:r>
            <a:r>
              <a:rPr sz="1160"/>
              <a:t>  2. teil</a:t>
            </a:r>
          </a:p>
        </p:txBody>
      </p:sp>
      <p:sp>
        <p:nvSpPr>
          <p:cNvPr id="162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206</a:t>
            </a:fld>
            <a:endParaRPr/>
          </a:p>
        </p:txBody>
      </p:sp>
    </p:spTree>
  </p:cSld>
  <p:clrMapOvr>
    <a:masterClrMapping/>
  </p:clrMapOvr>
  <p:transition spd="slow"/>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 name="Verpflichte dich, Gottes Wort zu glauben, egal ob es sich falsch oder richtig anfühlt.…"/>
          <p:cNvSpPr txBox="1">
            <a:spLocks noGrp="1"/>
          </p:cNvSpPr>
          <p:nvPr>
            <p:ph type="body" idx="1"/>
          </p:nvPr>
        </p:nvSpPr>
        <p:spPr>
          <a:prstGeom prst="rect">
            <a:avLst/>
          </a:prstGeom>
        </p:spPr>
        <p:txBody>
          <a:bodyPr/>
          <a:lstStyle/>
          <a:p>
            <a:pPr>
              <a:spcBef>
                <a:spcPts val="3164"/>
              </a:spcBef>
              <a:defRPr b="1">
                <a:solidFill>
                  <a:srgbClr val="002D98"/>
                </a:solidFill>
                <a:latin typeface="+mn-lt"/>
                <a:ea typeface="+mn-ea"/>
                <a:cs typeface="+mn-cs"/>
                <a:sym typeface="DIN Light"/>
              </a:defRPr>
            </a:pPr>
            <a:r>
              <a:rPr sz="1800" dirty="0" err="1"/>
              <a:t>Verpflichte</a:t>
            </a:r>
            <a:r>
              <a:rPr sz="1800" dirty="0"/>
              <a:t> dich, </a:t>
            </a:r>
            <a:r>
              <a:rPr sz="1800" dirty="0" err="1"/>
              <a:t>Gottes</a:t>
            </a:r>
            <a:r>
              <a:rPr sz="1800" dirty="0"/>
              <a:t> Wort </a:t>
            </a:r>
            <a:r>
              <a:rPr sz="1800" dirty="0" err="1"/>
              <a:t>zu</a:t>
            </a:r>
            <a:r>
              <a:rPr sz="1800" dirty="0"/>
              <a:t> </a:t>
            </a:r>
            <a:r>
              <a:rPr sz="1800" dirty="0" err="1"/>
              <a:t>glauben</a:t>
            </a:r>
            <a:r>
              <a:rPr sz="1800" dirty="0"/>
              <a:t>, egal </a:t>
            </a:r>
            <a:r>
              <a:rPr sz="1800" dirty="0" err="1"/>
              <a:t>ob</a:t>
            </a:r>
            <a:r>
              <a:rPr sz="1800" dirty="0"/>
              <a:t> es </a:t>
            </a:r>
            <a:r>
              <a:rPr sz="1800" dirty="0" err="1"/>
              <a:t>sich</a:t>
            </a:r>
            <a:r>
              <a:rPr sz="1800" dirty="0"/>
              <a:t> </a:t>
            </a:r>
            <a:r>
              <a:rPr sz="1800" dirty="0" err="1"/>
              <a:t>falsch</a:t>
            </a:r>
            <a:r>
              <a:rPr sz="1800" dirty="0"/>
              <a:t> </a:t>
            </a:r>
            <a:r>
              <a:rPr sz="1800" dirty="0" err="1"/>
              <a:t>oder</a:t>
            </a:r>
            <a:r>
              <a:rPr sz="1800" dirty="0"/>
              <a:t> </a:t>
            </a:r>
            <a:r>
              <a:rPr sz="1800" dirty="0" err="1"/>
              <a:t>richtig</a:t>
            </a:r>
            <a:r>
              <a:rPr sz="1800" dirty="0"/>
              <a:t> </a:t>
            </a:r>
            <a:r>
              <a:rPr sz="1800" dirty="0" err="1"/>
              <a:t>anfühlt</a:t>
            </a:r>
            <a:r>
              <a:rPr sz="1800" dirty="0"/>
              <a:t>.</a:t>
            </a:r>
          </a:p>
          <a:p>
            <a:pPr>
              <a:defRPr b="1">
                <a:latin typeface="+mn-lt"/>
                <a:ea typeface="+mn-ea"/>
                <a:cs typeface="+mn-cs"/>
                <a:sym typeface="DIN Light"/>
              </a:defRPr>
            </a:pPr>
            <a:r>
              <a:rPr sz="1800" dirty="0" err="1"/>
              <a:t>Täuschung</a:t>
            </a:r>
            <a:endParaRPr sz="1800" dirty="0"/>
          </a:p>
          <a:p>
            <a:pPr marL="189828" indent="-189828">
              <a:buSzPct val="100000"/>
              <a:buChar char="‣"/>
            </a:pPr>
            <a:r>
              <a:rPr sz="1800" dirty="0" err="1"/>
              <a:t>Durch</a:t>
            </a:r>
            <a:r>
              <a:rPr sz="1800" dirty="0"/>
              <a:t> die Welt.</a:t>
            </a:r>
          </a:p>
          <a:p>
            <a:pPr marL="189828" indent="-189828">
              <a:buSzPct val="100000"/>
              <a:buChar char="‣"/>
            </a:pPr>
            <a:r>
              <a:rPr sz="1800" dirty="0" err="1"/>
              <a:t>Durch</a:t>
            </a:r>
            <a:r>
              <a:rPr sz="1800" dirty="0"/>
              <a:t> </a:t>
            </a:r>
            <a:r>
              <a:rPr sz="1800" dirty="0" err="1"/>
              <a:t>Selbstbetrug</a:t>
            </a:r>
            <a:r>
              <a:rPr sz="1800" dirty="0"/>
              <a:t>.</a:t>
            </a:r>
          </a:p>
          <a:p>
            <a:pPr marL="189828" indent="-189828">
              <a:buSzPct val="100000"/>
              <a:buChar char="‣"/>
            </a:pPr>
            <a:r>
              <a:rPr sz="1800" dirty="0" err="1"/>
              <a:t>Durch</a:t>
            </a:r>
            <a:r>
              <a:rPr sz="1800" dirty="0"/>
              <a:t> </a:t>
            </a:r>
            <a:r>
              <a:rPr sz="1800" dirty="0" err="1"/>
              <a:t>falschen</a:t>
            </a:r>
            <a:r>
              <a:rPr sz="1800" dirty="0"/>
              <a:t> </a:t>
            </a:r>
            <a:r>
              <a:rPr sz="1800" dirty="0" err="1"/>
              <a:t>Selbstschutz</a:t>
            </a:r>
            <a:r>
              <a:rPr sz="1800" dirty="0"/>
              <a:t>.</a:t>
            </a:r>
          </a:p>
        </p:txBody>
      </p:sp>
      <p:sp>
        <p:nvSpPr>
          <p:cNvPr id="1628" name="Schritt 2: Täuschung Überwinden"/>
          <p:cNvSpPr txBox="1">
            <a:spLocks noGrp="1"/>
          </p:cNvSpPr>
          <p:nvPr>
            <p:ph type="title"/>
          </p:nvPr>
        </p:nvSpPr>
        <p:spPr>
          <a:prstGeom prst="rect">
            <a:avLst/>
          </a:prstGeom>
        </p:spPr>
        <p:txBody>
          <a:bodyPr/>
          <a:lstStyle/>
          <a:p>
            <a:r>
              <a:t>Schritt 2: Täuschung Überwinden</a:t>
            </a:r>
          </a:p>
        </p:txBody>
      </p:sp>
      <p:sp>
        <p:nvSpPr>
          <p:cNvPr id="162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207</a:t>
            </a:fld>
            <a:endParaRPr/>
          </a:p>
        </p:txBody>
      </p:sp>
    </p:spTree>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Lieber himmlischer Vater,…"/>
          <p:cNvSpPr txBox="1">
            <a:spLocks noGrp="1"/>
          </p:cNvSpPr>
          <p:nvPr>
            <p:ph type="body" idx="1"/>
          </p:nvPr>
        </p:nvSpPr>
        <p:spPr>
          <a:xfrm>
            <a:off x="1225485" y="1442301"/>
            <a:ext cx="6467125" cy="3303793"/>
          </a:xfrm>
          <a:prstGeom prst="rect">
            <a:avLst/>
          </a:prstGeom>
        </p:spPr>
        <p:txBody>
          <a:bodyPr/>
          <a:lstStyle/>
          <a:p>
            <a:pPr algn="just">
              <a:defRPr>
                <a:solidFill>
                  <a:srgbClr val="002D98"/>
                </a:solidFill>
              </a:defRPr>
            </a:pPr>
            <a:r>
              <a:rPr sz="1800" dirty="0"/>
              <a:t>Lieber </a:t>
            </a:r>
            <a:r>
              <a:rPr sz="1800" dirty="0" err="1"/>
              <a:t>himmlischer</a:t>
            </a:r>
            <a:r>
              <a:rPr sz="1800" dirty="0"/>
              <a:t> </a:t>
            </a:r>
            <a:r>
              <a:rPr sz="1800" dirty="0" err="1"/>
              <a:t>Vater</a:t>
            </a:r>
            <a:r>
              <a:rPr sz="1800" dirty="0"/>
              <a:t>,</a:t>
            </a:r>
          </a:p>
          <a:p>
            <a:pPr algn="just">
              <a:defRPr>
                <a:solidFill>
                  <a:srgbClr val="002D98"/>
                </a:solidFill>
              </a:defRPr>
            </a:pPr>
            <a:r>
              <a:rPr sz="1800" dirty="0"/>
              <a:t>ich </a:t>
            </a:r>
            <a:r>
              <a:rPr sz="1800" dirty="0" err="1"/>
              <a:t>wei</a:t>
            </a:r>
            <a:r>
              <a:rPr lang="de-CH" sz="1800" dirty="0" err="1"/>
              <a:t>ss</a:t>
            </a:r>
            <a:r>
              <a:rPr sz="1800" dirty="0"/>
              <a:t>, </a:t>
            </a:r>
            <a:r>
              <a:rPr sz="1800" dirty="0" err="1"/>
              <a:t>dass</a:t>
            </a:r>
            <a:r>
              <a:rPr sz="1800" dirty="0"/>
              <a:t> Du </a:t>
            </a:r>
            <a:r>
              <a:rPr sz="1800" dirty="0" err="1"/>
              <a:t>mich</a:t>
            </a:r>
            <a:r>
              <a:rPr sz="1800" dirty="0"/>
              <a:t> </a:t>
            </a:r>
            <a:r>
              <a:rPr sz="1800" dirty="0" err="1"/>
              <a:t>mit</a:t>
            </a:r>
            <a:r>
              <a:rPr sz="1800" dirty="0"/>
              <a:t> der </a:t>
            </a:r>
            <a:r>
              <a:rPr sz="1800" dirty="0" err="1"/>
              <a:t>Wahrheit</a:t>
            </a:r>
            <a:r>
              <a:rPr sz="1800" dirty="0"/>
              <a:t> </a:t>
            </a:r>
            <a:r>
              <a:rPr sz="1800" dirty="0" err="1"/>
              <a:t>konfrontieren</a:t>
            </a:r>
            <a:r>
              <a:rPr sz="1800" dirty="0"/>
              <a:t> </a:t>
            </a:r>
            <a:r>
              <a:rPr sz="1800" dirty="0" err="1"/>
              <a:t>willst</a:t>
            </a:r>
            <a:r>
              <a:rPr sz="1800" dirty="0"/>
              <a:t> und </a:t>
            </a:r>
            <a:r>
              <a:rPr sz="1800" dirty="0" err="1"/>
              <a:t>dass</a:t>
            </a:r>
            <a:r>
              <a:rPr sz="1800" dirty="0"/>
              <a:t> ich </a:t>
            </a:r>
            <a:r>
              <a:rPr sz="1800" dirty="0" err="1"/>
              <a:t>mit</a:t>
            </a:r>
            <a:r>
              <a:rPr sz="1800" dirty="0"/>
              <a:t> Dir </a:t>
            </a:r>
            <a:r>
              <a:rPr sz="1800" dirty="0" err="1"/>
              <a:t>ehrlich</a:t>
            </a:r>
            <a:r>
              <a:rPr sz="1800" dirty="0"/>
              <a:t> sein muss. Ich </a:t>
            </a:r>
            <a:r>
              <a:rPr sz="1800" dirty="0" err="1"/>
              <a:t>wei</a:t>
            </a:r>
            <a:r>
              <a:rPr lang="de-CH" sz="1800" dirty="0" err="1"/>
              <a:t>ss</a:t>
            </a:r>
            <a:r>
              <a:rPr sz="1800" dirty="0"/>
              <a:t>, </a:t>
            </a:r>
            <a:r>
              <a:rPr sz="1800" dirty="0" err="1"/>
              <a:t>dass</a:t>
            </a:r>
            <a:r>
              <a:rPr sz="1800" dirty="0"/>
              <a:t> ich </a:t>
            </a:r>
            <a:r>
              <a:rPr sz="1800" dirty="0" err="1"/>
              <a:t>frei</a:t>
            </a:r>
            <a:r>
              <a:rPr sz="1800" dirty="0"/>
              <a:t> </a:t>
            </a:r>
            <a:r>
              <a:rPr sz="1800" dirty="0" err="1"/>
              <a:t>werde</a:t>
            </a:r>
            <a:r>
              <a:rPr sz="1800" dirty="0"/>
              <a:t>, </a:t>
            </a:r>
            <a:r>
              <a:rPr sz="1800" dirty="0" err="1"/>
              <a:t>wenn</a:t>
            </a:r>
            <a:r>
              <a:rPr sz="1800" dirty="0"/>
              <a:t> ich </a:t>
            </a:r>
            <a:r>
              <a:rPr sz="1800" dirty="0" err="1"/>
              <a:t>mich</a:t>
            </a:r>
            <a:r>
              <a:rPr sz="1800" dirty="0"/>
              <a:t> für die </a:t>
            </a:r>
            <a:r>
              <a:rPr sz="1800" dirty="0" err="1"/>
              <a:t>Wahrheit</a:t>
            </a:r>
            <a:r>
              <a:rPr sz="1800" dirty="0"/>
              <a:t> </a:t>
            </a:r>
            <a:r>
              <a:rPr sz="1800" dirty="0" err="1"/>
              <a:t>entscheide</a:t>
            </a:r>
            <a:r>
              <a:rPr sz="1800" dirty="0"/>
              <a:t>. Ich </a:t>
            </a:r>
            <a:r>
              <a:rPr sz="1800" dirty="0" err="1"/>
              <a:t>wurde</a:t>
            </a:r>
            <a:r>
              <a:rPr sz="1800" dirty="0"/>
              <a:t> von Satan </a:t>
            </a:r>
            <a:r>
              <a:rPr sz="1800" dirty="0" err="1"/>
              <a:t>verführt</a:t>
            </a:r>
            <a:r>
              <a:rPr sz="1800" dirty="0"/>
              <a:t>, und ich </a:t>
            </a:r>
            <a:r>
              <a:rPr sz="1800" dirty="0" err="1"/>
              <a:t>habe</a:t>
            </a:r>
            <a:r>
              <a:rPr sz="1800" dirty="0"/>
              <a:t> </a:t>
            </a:r>
            <a:r>
              <a:rPr sz="1800" dirty="0" err="1"/>
              <a:t>mich</a:t>
            </a:r>
            <a:r>
              <a:rPr sz="1800" dirty="0"/>
              <a:t> </a:t>
            </a:r>
            <a:r>
              <a:rPr sz="1800" dirty="0" err="1"/>
              <a:t>selbst</a:t>
            </a:r>
            <a:r>
              <a:rPr sz="1800" dirty="0"/>
              <a:t> </a:t>
            </a:r>
            <a:r>
              <a:rPr sz="1800" dirty="0" err="1"/>
              <a:t>betrogen</a:t>
            </a:r>
            <a:r>
              <a:rPr sz="1800" dirty="0"/>
              <a:t>. Ich </a:t>
            </a:r>
            <a:r>
              <a:rPr sz="1800" dirty="0" err="1"/>
              <a:t>glaubte</a:t>
            </a:r>
            <a:r>
              <a:rPr sz="1800" dirty="0"/>
              <a:t>, ich </a:t>
            </a:r>
            <a:r>
              <a:rPr sz="1800" dirty="0" err="1"/>
              <a:t>könnte</a:t>
            </a:r>
            <a:r>
              <a:rPr sz="1800" dirty="0"/>
              <a:t> </a:t>
            </a:r>
            <a:r>
              <a:rPr sz="1800" dirty="0" err="1"/>
              <a:t>mich</a:t>
            </a:r>
            <a:r>
              <a:rPr sz="1800" dirty="0"/>
              <a:t> </a:t>
            </a:r>
            <a:r>
              <a:rPr sz="1800" dirty="0" err="1"/>
              <a:t>vor</a:t>
            </a:r>
            <a:r>
              <a:rPr sz="1800" dirty="0"/>
              <a:t> Dir </a:t>
            </a:r>
            <a:r>
              <a:rPr sz="1800" dirty="0" err="1"/>
              <a:t>verstecken</a:t>
            </a:r>
            <a:r>
              <a:rPr sz="1800" dirty="0"/>
              <a:t>. Du </a:t>
            </a:r>
            <a:r>
              <a:rPr sz="1800" dirty="0" err="1"/>
              <a:t>aber</a:t>
            </a:r>
            <a:r>
              <a:rPr sz="1800" dirty="0"/>
              <a:t> </a:t>
            </a:r>
            <a:r>
              <a:rPr sz="1800" dirty="0" err="1"/>
              <a:t>siehst</a:t>
            </a:r>
            <a:r>
              <a:rPr sz="1800" dirty="0"/>
              <a:t> </a:t>
            </a:r>
            <a:r>
              <a:rPr sz="1800" dirty="0" err="1"/>
              <a:t>alles</a:t>
            </a:r>
            <a:r>
              <a:rPr sz="1800" dirty="0"/>
              <a:t> und </a:t>
            </a:r>
            <a:r>
              <a:rPr sz="1800" dirty="0" err="1"/>
              <a:t>liebst</a:t>
            </a:r>
            <a:r>
              <a:rPr sz="1800" dirty="0"/>
              <a:t> </a:t>
            </a:r>
            <a:r>
              <a:rPr sz="1800" dirty="0" err="1"/>
              <a:t>mich</a:t>
            </a:r>
            <a:r>
              <a:rPr sz="1800" dirty="0"/>
              <a:t> </a:t>
            </a:r>
            <a:r>
              <a:rPr sz="1800" dirty="0" err="1"/>
              <a:t>trotzdem</a:t>
            </a:r>
            <a:r>
              <a:rPr sz="1800" dirty="0"/>
              <a:t>. </a:t>
            </a:r>
          </a:p>
        </p:txBody>
      </p:sp>
      <p:sp>
        <p:nvSpPr>
          <p:cNvPr id="1632"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63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208</a:t>
            </a:fld>
            <a:endParaRPr/>
          </a:p>
        </p:txBody>
      </p:sp>
      <p:sp>
        <p:nvSpPr>
          <p:cNvPr id="1634" name="Fortsetzung &gt;"/>
          <p:cNvSpPr txBox="1"/>
          <p:nvPr/>
        </p:nvSpPr>
        <p:spPr>
          <a:xfrm>
            <a:off x="6495421" y="4646110"/>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 name="Im Glauben habe ich Dich in mein Leben aufgenommen und bin nun mit eingesetzt im Himmel mit Jesus Christus. Ich weiß, dass ich die Verantwortung habe, mich Dir unterzuordnen, aber auch die Autorität habe, dem Teufel zu widerstehen. Tue ich das, wird er von mir weichen.…"/>
          <p:cNvSpPr txBox="1">
            <a:spLocks noGrp="1"/>
          </p:cNvSpPr>
          <p:nvPr>
            <p:ph type="body" idx="1"/>
          </p:nvPr>
        </p:nvSpPr>
        <p:spPr>
          <a:xfrm>
            <a:off x="1146939" y="1555424"/>
            <a:ext cx="6545672" cy="3475436"/>
          </a:xfrm>
          <a:prstGeom prst="rect">
            <a:avLst/>
          </a:prstGeom>
        </p:spPr>
        <p:txBody>
          <a:bodyPr/>
          <a:lstStyle/>
          <a:p>
            <a:pPr algn="just">
              <a:defRPr>
                <a:solidFill>
                  <a:srgbClr val="002D98"/>
                </a:solidFill>
              </a:defRPr>
            </a:pPr>
            <a:r>
              <a:rPr sz="1800" dirty="0" err="1"/>
              <a:t>Im</a:t>
            </a:r>
            <a:r>
              <a:rPr sz="1800" dirty="0"/>
              <a:t> </a:t>
            </a:r>
            <a:r>
              <a:rPr sz="1800" dirty="0" err="1"/>
              <a:t>Glauben</a:t>
            </a:r>
            <a:r>
              <a:rPr sz="1800" dirty="0"/>
              <a:t> </a:t>
            </a:r>
            <a:r>
              <a:rPr sz="1800" dirty="0" err="1"/>
              <a:t>habe</a:t>
            </a:r>
            <a:r>
              <a:rPr sz="1800" dirty="0"/>
              <a:t> ich Dich in </a:t>
            </a:r>
            <a:r>
              <a:rPr sz="1800" dirty="0" err="1"/>
              <a:t>mein</a:t>
            </a:r>
            <a:r>
              <a:rPr sz="1800" dirty="0"/>
              <a:t> Leben </a:t>
            </a:r>
            <a:r>
              <a:rPr sz="1800" dirty="0" err="1"/>
              <a:t>aufgenommen</a:t>
            </a:r>
            <a:r>
              <a:rPr sz="1800" dirty="0"/>
              <a:t> und bin nun </a:t>
            </a:r>
            <a:r>
              <a:rPr sz="1800" dirty="0" err="1"/>
              <a:t>mit</a:t>
            </a:r>
            <a:r>
              <a:rPr sz="1800" dirty="0"/>
              <a:t> </a:t>
            </a:r>
            <a:r>
              <a:rPr sz="1800" dirty="0" err="1"/>
              <a:t>eingesetzt</a:t>
            </a:r>
            <a:r>
              <a:rPr sz="1800" dirty="0"/>
              <a:t> </a:t>
            </a:r>
            <a:r>
              <a:rPr sz="1800" dirty="0" err="1"/>
              <a:t>im</a:t>
            </a:r>
            <a:r>
              <a:rPr sz="1800" dirty="0"/>
              <a:t> Himmel </a:t>
            </a:r>
            <a:r>
              <a:rPr sz="1800" dirty="0" err="1"/>
              <a:t>mit</a:t>
            </a:r>
            <a:r>
              <a:rPr sz="1800" dirty="0"/>
              <a:t> Jesus Christus. Ich </a:t>
            </a:r>
            <a:r>
              <a:rPr sz="1800" dirty="0" err="1"/>
              <a:t>wei</a:t>
            </a:r>
            <a:r>
              <a:rPr lang="de-CH" sz="1800" dirty="0" err="1"/>
              <a:t>ss</a:t>
            </a:r>
            <a:r>
              <a:rPr sz="1800" dirty="0"/>
              <a:t>, </a:t>
            </a:r>
            <a:r>
              <a:rPr sz="1800" dirty="0" err="1"/>
              <a:t>dass</a:t>
            </a:r>
            <a:r>
              <a:rPr sz="1800" dirty="0"/>
              <a:t> ich die </a:t>
            </a:r>
            <a:r>
              <a:rPr sz="1800" dirty="0" err="1"/>
              <a:t>Verantwortung</a:t>
            </a:r>
            <a:r>
              <a:rPr sz="1800" dirty="0"/>
              <a:t> </a:t>
            </a:r>
            <a:r>
              <a:rPr sz="1800" dirty="0" err="1"/>
              <a:t>habe</a:t>
            </a:r>
            <a:r>
              <a:rPr sz="1800" dirty="0"/>
              <a:t>, </a:t>
            </a:r>
            <a:r>
              <a:rPr sz="1800" dirty="0" err="1"/>
              <a:t>mich</a:t>
            </a:r>
            <a:r>
              <a:rPr sz="1800" dirty="0"/>
              <a:t> Dir </a:t>
            </a:r>
            <a:r>
              <a:rPr sz="1800" dirty="0" err="1"/>
              <a:t>unterzuordnen</a:t>
            </a:r>
            <a:r>
              <a:rPr sz="1800" dirty="0"/>
              <a:t>, </a:t>
            </a:r>
            <a:r>
              <a:rPr sz="1800" dirty="0" err="1"/>
              <a:t>aber</a:t>
            </a:r>
            <a:r>
              <a:rPr sz="1800" dirty="0"/>
              <a:t> </a:t>
            </a:r>
            <a:r>
              <a:rPr sz="1800" dirty="0" err="1"/>
              <a:t>auch</a:t>
            </a:r>
            <a:r>
              <a:rPr sz="1800" dirty="0"/>
              <a:t> die </a:t>
            </a:r>
            <a:r>
              <a:rPr sz="1800" dirty="0" err="1"/>
              <a:t>Autorität</a:t>
            </a:r>
            <a:r>
              <a:rPr sz="1800" dirty="0"/>
              <a:t> </a:t>
            </a:r>
            <a:r>
              <a:rPr sz="1800" dirty="0" err="1"/>
              <a:t>habe</a:t>
            </a:r>
            <a:r>
              <a:rPr sz="1800" dirty="0"/>
              <a:t>, dem Teufel </a:t>
            </a:r>
            <a:r>
              <a:rPr sz="1800" dirty="0" err="1"/>
              <a:t>zu</a:t>
            </a:r>
            <a:r>
              <a:rPr sz="1800" dirty="0"/>
              <a:t> </a:t>
            </a:r>
            <a:r>
              <a:rPr sz="1800" dirty="0" err="1"/>
              <a:t>widerstehen</a:t>
            </a:r>
            <a:r>
              <a:rPr sz="1800" dirty="0"/>
              <a:t>. Tue ich das, </a:t>
            </a:r>
            <a:r>
              <a:rPr sz="1800" dirty="0" err="1"/>
              <a:t>wird</a:t>
            </a:r>
            <a:r>
              <a:rPr sz="1800" dirty="0"/>
              <a:t> er von mir </a:t>
            </a:r>
            <a:r>
              <a:rPr sz="1800" dirty="0" err="1"/>
              <a:t>weichen</a:t>
            </a:r>
            <a:r>
              <a:rPr sz="1800" dirty="0"/>
              <a:t>. </a:t>
            </a:r>
          </a:p>
          <a:p>
            <a:pPr algn="just">
              <a:defRPr>
                <a:solidFill>
                  <a:srgbClr val="002D98"/>
                </a:solidFill>
              </a:defRPr>
            </a:pPr>
            <a:r>
              <a:rPr sz="1800" dirty="0"/>
              <a:t>Weil Du </a:t>
            </a:r>
            <a:r>
              <a:rPr sz="1800" dirty="0" err="1"/>
              <a:t>mich</a:t>
            </a:r>
            <a:r>
              <a:rPr sz="1800" dirty="0"/>
              <a:t> so </a:t>
            </a:r>
            <a:r>
              <a:rPr sz="1800" dirty="0" err="1"/>
              <a:t>annimmst</a:t>
            </a:r>
            <a:r>
              <a:rPr sz="1800" dirty="0"/>
              <a:t>, </a:t>
            </a:r>
            <a:r>
              <a:rPr sz="1800" dirty="0" err="1"/>
              <a:t>wie</a:t>
            </a:r>
            <a:r>
              <a:rPr sz="1800" dirty="0"/>
              <a:t> ich bin, </a:t>
            </a:r>
            <a:r>
              <a:rPr sz="1800" dirty="0" err="1"/>
              <a:t>kann</a:t>
            </a:r>
            <a:r>
              <a:rPr sz="1800" dirty="0"/>
              <a:t> ich </a:t>
            </a:r>
            <a:r>
              <a:rPr sz="1800" dirty="0" err="1"/>
              <a:t>meiner</a:t>
            </a:r>
            <a:r>
              <a:rPr sz="1800" dirty="0"/>
              <a:t> </a:t>
            </a:r>
            <a:r>
              <a:rPr sz="1800" dirty="0" err="1"/>
              <a:t>Sünde</a:t>
            </a:r>
            <a:r>
              <a:rPr sz="1800" dirty="0"/>
              <a:t> </a:t>
            </a:r>
            <a:r>
              <a:rPr sz="1800" dirty="0" err="1"/>
              <a:t>offen</a:t>
            </a:r>
            <a:r>
              <a:rPr sz="1800" dirty="0"/>
              <a:t> </a:t>
            </a:r>
            <a:r>
              <a:rPr sz="1800" dirty="0" err="1"/>
              <a:t>entgegentreten</a:t>
            </a:r>
            <a:r>
              <a:rPr sz="1800" dirty="0"/>
              <a:t>. Du </a:t>
            </a:r>
            <a:r>
              <a:rPr sz="1800" dirty="0" err="1"/>
              <a:t>willst</a:t>
            </a:r>
            <a:r>
              <a:rPr sz="1800" dirty="0"/>
              <a:t> </a:t>
            </a:r>
            <a:r>
              <a:rPr sz="1800" dirty="0" err="1"/>
              <a:t>mich</a:t>
            </a:r>
            <a:r>
              <a:rPr sz="1800" dirty="0"/>
              <a:t> </a:t>
            </a:r>
            <a:r>
              <a:rPr sz="1800" dirty="0" err="1"/>
              <a:t>durch</a:t>
            </a:r>
            <a:r>
              <a:rPr sz="1800" dirty="0"/>
              <a:t> </a:t>
            </a:r>
            <a:r>
              <a:rPr sz="1800" dirty="0" err="1"/>
              <a:t>Deinen</a:t>
            </a:r>
            <a:r>
              <a:rPr sz="1800" dirty="0"/>
              <a:t> </a:t>
            </a:r>
            <a:r>
              <a:rPr sz="1800" dirty="0" err="1"/>
              <a:t>Heiligen</a:t>
            </a:r>
            <a:r>
              <a:rPr sz="1800" dirty="0"/>
              <a:t> Geist in alle </a:t>
            </a:r>
            <a:r>
              <a:rPr sz="1800" dirty="0" err="1"/>
              <a:t>Wahrheit</a:t>
            </a:r>
            <a:r>
              <a:rPr sz="1800" dirty="0"/>
              <a:t> </a:t>
            </a:r>
            <a:r>
              <a:rPr sz="1800" dirty="0" err="1"/>
              <a:t>führen</a:t>
            </a:r>
            <a:r>
              <a:rPr sz="1800" dirty="0"/>
              <a:t>. </a:t>
            </a:r>
            <a:r>
              <a:rPr sz="1800" dirty="0" err="1"/>
              <a:t>Darum</a:t>
            </a:r>
            <a:r>
              <a:rPr sz="1800" dirty="0"/>
              <a:t> bitte ich Dich: "</a:t>
            </a:r>
            <a:r>
              <a:rPr sz="1800" dirty="0" err="1"/>
              <a:t>Erforsche</a:t>
            </a:r>
            <a:r>
              <a:rPr sz="1800" dirty="0"/>
              <a:t> </a:t>
            </a:r>
            <a:r>
              <a:rPr sz="1800" dirty="0" err="1"/>
              <a:t>mich</a:t>
            </a:r>
            <a:r>
              <a:rPr sz="1800" dirty="0"/>
              <a:t> Herr und </a:t>
            </a:r>
            <a:r>
              <a:rPr sz="1800" dirty="0" err="1"/>
              <a:t>erkenne</a:t>
            </a:r>
            <a:r>
              <a:rPr sz="1800" dirty="0"/>
              <a:t> </a:t>
            </a:r>
            <a:r>
              <a:rPr sz="1800" dirty="0" err="1"/>
              <a:t>mein</a:t>
            </a:r>
            <a:r>
              <a:rPr sz="1800" dirty="0"/>
              <a:t> </a:t>
            </a:r>
            <a:r>
              <a:rPr sz="1800" dirty="0" err="1"/>
              <a:t>Herz</a:t>
            </a:r>
            <a:r>
              <a:rPr sz="1800" dirty="0"/>
              <a:t>. </a:t>
            </a:r>
            <a:r>
              <a:rPr sz="1800" dirty="0" err="1"/>
              <a:t>Prüfe</a:t>
            </a:r>
            <a:r>
              <a:rPr sz="1800" dirty="0"/>
              <a:t> </a:t>
            </a:r>
            <a:r>
              <a:rPr sz="1800" dirty="0" err="1"/>
              <a:t>mich</a:t>
            </a:r>
            <a:r>
              <a:rPr sz="1800" dirty="0"/>
              <a:t> und </a:t>
            </a:r>
            <a:r>
              <a:rPr sz="1800" dirty="0" err="1"/>
              <a:t>erkenne</a:t>
            </a:r>
            <a:r>
              <a:rPr sz="1800" dirty="0"/>
              <a:t>, </a:t>
            </a:r>
            <a:r>
              <a:rPr sz="1800" dirty="0" err="1"/>
              <a:t>wie</a:t>
            </a:r>
            <a:r>
              <a:rPr sz="1800" dirty="0"/>
              <a:t> ich’s </a:t>
            </a:r>
            <a:r>
              <a:rPr sz="1800" dirty="0" err="1"/>
              <a:t>meine</a:t>
            </a:r>
            <a:r>
              <a:rPr sz="1800" dirty="0"/>
              <a:t>. Und </a:t>
            </a:r>
            <a:r>
              <a:rPr sz="1800" dirty="0" err="1"/>
              <a:t>sieh</a:t>
            </a:r>
            <a:r>
              <a:rPr sz="1800" dirty="0"/>
              <a:t>, </a:t>
            </a:r>
            <a:r>
              <a:rPr sz="1800" dirty="0" err="1"/>
              <a:t>ob</a:t>
            </a:r>
            <a:r>
              <a:rPr sz="1800" dirty="0"/>
              <a:t> ich auf </a:t>
            </a:r>
            <a:r>
              <a:rPr sz="1800" dirty="0" err="1"/>
              <a:t>bösem</a:t>
            </a:r>
            <a:r>
              <a:rPr sz="1800" dirty="0"/>
              <a:t> </a:t>
            </a:r>
            <a:r>
              <a:rPr sz="1800" dirty="0" err="1"/>
              <a:t>Wege</a:t>
            </a:r>
            <a:r>
              <a:rPr sz="1800" dirty="0"/>
              <a:t> bin und </a:t>
            </a:r>
            <a:r>
              <a:rPr sz="1800" dirty="0" err="1"/>
              <a:t>leite</a:t>
            </a:r>
            <a:r>
              <a:rPr sz="1800" dirty="0"/>
              <a:t> </a:t>
            </a:r>
            <a:r>
              <a:rPr sz="1800" dirty="0" err="1"/>
              <a:t>mich</a:t>
            </a:r>
            <a:r>
              <a:rPr sz="1800" dirty="0"/>
              <a:t> auf </a:t>
            </a:r>
            <a:r>
              <a:rPr sz="1800" dirty="0" err="1"/>
              <a:t>ewigem</a:t>
            </a:r>
            <a:r>
              <a:rPr sz="1800" dirty="0"/>
              <a:t> </a:t>
            </a:r>
            <a:r>
              <a:rPr sz="1800" dirty="0" err="1"/>
              <a:t>Wege</a:t>
            </a:r>
            <a:r>
              <a:rPr sz="1800" dirty="0"/>
              <a:t>.“. Psalm 139,23-24.  </a:t>
            </a:r>
            <a:r>
              <a:rPr sz="1800" dirty="0">
                <a:solidFill>
                  <a:srgbClr val="6CB200"/>
                </a:solidFill>
              </a:rPr>
              <a:t>Amen.</a:t>
            </a:r>
          </a:p>
        </p:txBody>
      </p:sp>
      <p:sp>
        <p:nvSpPr>
          <p:cNvPr id="1637" name="Gebet"/>
          <p:cNvSpPr txBox="1">
            <a:spLocks noGrp="1"/>
          </p:cNvSpPr>
          <p:nvPr>
            <p:ph type="title"/>
          </p:nvPr>
        </p:nvSpPr>
        <p:spPr>
          <a:prstGeom prst="rect">
            <a:avLst/>
          </a:prstGeom>
        </p:spPr>
        <p:txBody>
          <a:bodyPr/>
          <a:lstStyle>
            <a:lvl1pPr>
              <a:defRPr>
                <a:solidFill>
                  <a:srgbClr val="6CB200"/>
                </a:solidFill>
              </a:defRPr>
            </a:lvl1pPr>
          </a:lstStyle>
          <a:p>
            <a:r>
              <a:t>Gebet</a:t>
            </a:r>
          </a:p>
        </p:txBody>
      </p:sp>
      <p:sp>
        <p:nvSpPr>
          <p:cNvPr id="163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209</a:t>
            </a:fld>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Wer mit dem Sohn verbunden ist, hat das Leben. Wer nicht mit ihm, dem Sohn Gottes, verbunden ist, hat das Leben nicht.“…"/>
          <p:cNvSpPr txBox="1"/>
          <p:nvPr/>
        </p:nvSpPr>
        <p:spPr>
          <a:xfrm>
            <a:off x="2774180" y="-1277512"/>
            <a:ext cx="5695313" cy="1335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ctr">
              <a:lnSpc>
                <a:spcPct val="120000"/>
              </a:lnSpc>
              <a:defRPr sz="3600" cap="all">
                <a:solidFill>
                  <a:srgbClr val="FFFFFF"/>
                </a:solidFill>
              </a:defRPr>
            </a:pPr>
            <a:r>
              <a:rPr sz="1898"/>
              <a:t>„Wer mit dem Sohn verbunden ist, hat das Leben. Wer nicht mit ihm, dem Sohn Gottes, verbunden ist, hat das Leben nicht.“ </a:t>
            </a:r>
          </a:p>
          <a:p>
            <a:pPr algn="ctr">
              <a:lnSpc>
                <a:spcPct val="100000"/>
              </a:lnSpc>
              <a:spcBef>
                <a:spcPts val="422"/>
              </a:spcBef>
              <a:defRPr sz="2200" b="0">
                <a:solidFill>
                  <a:srgbClr val="FFFFFF"/>
                </a:solidFill>
                <a:latin typeface="DIN"/>
                <a:ea typeface="DIN"/>
                <a:cs typeface="DIN"/>
                <a:sym typeface="DIN"/>
              </a:defRPr>
            </a:pPr>
            <a:r>
              <a:rPr sz="1160"/>
              <a:t>1. Johannes 5,12 (NGÜ)</a:t>
            </a:r>
          </a:p>
        </p:txBody>
      </p:sp>
      <p:sp>
        <p:nvSpPr>
          <p:cNvPr id="745" name="„Wer mit dem Sohn verbunden ist, hat das Leben. Wer nicht mit ihm, dem Sohn Gottes, verbunden ist, hat das Leben nicht.“…"/>
          <p:cNvSpPr txBox="1">
            <a:spLocks noGrp="1"/>
          </p:cNvSpPr>
          <p:nvPr>
            <p:ph type="body" sz="quarter" idx="1"/>
          </p:nvPr>
        </p:nvSpPr>
        <p:spPr>
          <a:prstGeom prst="rect">
            <a:avLst/>
          </a:prstGeom>
        </p:spPr>
        <p:txBody>
          <a:bodyPr/>
          <a:lstStyle/>
          <a:p>
            <a:r>
              <a:t>„Wer mit dem Sohn verbunden ist, hat das Leben. Wer nicht mit ihm, dem Sohn Gottes, verbunden ist, hat das Leben nicht.“ </a:t>
            </a:r>
          </a:p>
          <a:p>
            <a:pPr>
              <a:lnSpc>
                <a:spcPct val="100000"/>
              </a:lnSpc>
              <a:spcBef>
                <a:spcPts val="422"/>
              </a:spcBef>
              <a:defRPr sz="2200"/>
            </a:pPr>
            <a:r>
              <a:t>1. Johannes 5,12  NGÜ</a:t>
            </a:r>
          </a:p>
        </p:txBody>
      </p:sp>
      <p:sp>
        <p:nvSpPr>
          <p:cNvPr id="746" name="Geistliches Leben erneuern"/>
          <p:cNvSpPr txBox="1">
            <a:spLocks noGrp="1"/>
          </p:cNvSpPr>
          <p:nvPr>
            <p:ph type="title"/>
          </p:nvPr>
        </p:nvSpPr>
        <p:spPr>
          <a:prstGeom prst="rect">
            <a:avLst/>
          </a:prstGeom>
        </p:spPr>
        <p:txBody>
          <a:bodyPr/>
          <a:lstStyle/>
          <a:p>
            <a:r>
              <a:t>Geistliches Leben erneuern</a:t>
            </a:r>
          </a:p>
        </p:txBody>
      </p:sp>
      <p:pic>
        <p:nvPicPr>
          <p:cNvPr id="747" name="jesus-on-door.jpg" descr="jesus-on-door.jpg"/>
          <p:cNvPicPr>
            <a:picLocks noGrp="1" noChangeAspect="1"/>
          </p:cNvPicPr>
          <p:nvPr>
            <p:ph type="pic" idx="13"/>
          </p:nvPr>
        </p:nvPicPr>
        <p:blipFill>
          <a:blip r:embed="rId3"/>
          <a:srcRect l="20833" r="20833"/>
          <a:stretch>
            <a:fillRect/>
          </a:stretch>
        </p:blipFill>
        <p:spPr>
          <a:xfrm>
            <a:off x="5034798" y="949127"/>
            <a:ext cx="2657813" cy="3417188"/>
          </a:xfrm>
          <a:prstGeom prst="rect">
            <a:avLst/>
          </a:prstGeom>
        </p:spPr>
      </p:pic>
      <p:sp>
        <p:nvSpPr>
          <p:cNvPr id="74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Höre auf Gott"/>
          <p:cNvSpPr txBox="1">
            <a:spLocks noGrp="1"/>
          </p:cNvSpPr>
          <p:nvPr>
            <p:ph type="title"/>
          </p:nvPr>
        </p:nvSpPr>
        <p:spPr>
          <a:prstGeom prst="rect">
            <a:avLst/>
          </a:prstGeom>
        </p:spPr>
        <p:txBody>
          <a:bodyPr/>
          <a:lstStyle/>
          <a:p>
            <a:r>
              <a:t>Höre auf Gott</a:t>
            </a:r>
          </a:p>
        </p:txBody>
      </p:sp>
      <p:pic>
        <p:nvPicPr>
          <p:cNvPr id="1641"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64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210</a:t>
            </a:fld>
            <a:endParaRPr/>
          </a:p>
        </p:txBody>
      </p:sp>
    </p:spTree>
  </p:cSld>
  <p:clrMapOvr>
    <a:masterClrMapping/>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Ich trenne mich von der Lüge, dass mein himmlischer Vater weit weg und nicht an mir interessiert ist.…"/>
          <p:cNvSpPr txBox="1">
            <a:spLocks noGrp="1"/>
          </p:cNvSpPr>
          <p:nvPr>
            <p:ph type="body" idx="1"/>
          </p:nvPr>
        </p:nvSpPr>
        <p:spPr>
          <a:xfrm>
            <a:off x="864135" y="1771916"/>
            <a:ext cx="7593750" cy="2979193"/>
          </a:xfrm>
          <a:prstGeom prst="rect">
            <a:avLst/>
          </a:prstGeom>
        </p:spPr>
        <p:txBody>
          <a:bodyPr/>
          <a:lstStyle/>
          <a:p>
            <a:pPr>
              <a:spcBef>
                <a:spcPts val="844"/>
              </a:spcBef>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weit</a:t>
            </a:r>
            <a:r>
              <a:rPr sz="1800" dirty="0"/>
              <a:t> </a:t>
            </a:r>
            <a:r>
              <a:rPr sz="1800" dirty="0" err="1"/>
              <a:t>weg</a:t>
            </a:r>
            <a:r>
              <a:rPr sz="1800" dirty="0"/>
              <a:t> und </a:t>
            </a:r>
            <a:r>
              <a:rPr sz="1800" dirty="0" err="1"/>
              <a:t>nicht</a:t>
            </a:r>
            <a:r>
              <a:rPr sz="1800" dirty="0"/>
              <a:t> an mir </a:t>
            </a:r>
            <a:r>
              <a:rPr sz="1800" dirty="0" err="1"/>
              <a:t>interessiert</a:t>
            </a:r>
            <a:r>
              <a:rPr sz="1800" dirty="0"/>
              <a:t> </a:t>
            </a:r>
            <a:r>
              <a:rPr sz="1800" dirty="0" err="1"/>
              <a:t>ist</a:t>
            </a:r>
            <a:r>
              <a:rPr sz="1800" dirty="0"/>
              <a:t>.</a:t>
            </a:r>
          </a:p>
          <a:p>
            <a:pPr>
              <a:spcBef>
                <a:spcPts val="844"/>
              </a:spcBef>
              <a:defRPr>
                <a:solidFill>
                  <a:srgbClr val="002D98"/>
                </a:solidFill>
              </a:defRPr>
            </a:pPr>
            <a:r>
              <a:rPr sz="1800" dirty="0"/>
              <a:t>Ich </a:t>
            </a:r>
            <a:r>
              <a:rPr sz="1800" dirty="0" err="1"/>
              <a:t>nehme</a:t>
            </a:r>
            <a:r>
              <a:rPr sz="1800" dirty="0"/>
              <a:t> die </a:t>
            </a:r>
            <a:r>
              <a:rPr sz="1800" dirty="0" err="1"/>
              <a:t>Wahrheit</a:t>
            </a:r>
            <a:r>
              <a:rPr sz="1800" dirty="0"/>
              <a:t> in </a:t>
            </a:r>
            <a:r>
              <a:rPr sz="1800" dirty="0" err="1"/>
              <a:t>Anspruch</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sehr</a:t>
            </a:r>
            <a:r>
              <a:rPr sz="1800" dirty="0"/>
              <a:t> </a:t>
            </a:r>
            <a:r>
              <a:rPr sz="1800" dirty="0" err="1"/>
              <a:t>persönlich</a:t>
            </a:r>
            <a:r>
              <a:rPr sz="1800" dirty="0"/>
              <a:t> und </a:t>
            </a:r>
            <a:r>
              <a:rPr sz="1800" dirty="0" err="1"/>
              <a:t>engagiert</a:t>
            </a:r>
            <a:r>
              <a:rPr sz="1800" dirty="0"/>
              <a:t> </a:t>
            </a:r>
            <a:r>
              <a:rPr sz="1800" dirty="0" err="1"/>
              <a:t>ist</a:t>
            </a:r>
            <a:r>
              <a:rPr sz="1800" dirty="0"/>
              <a:t> (Ps 139,1-7).</a:t>
            </a:r>
          </a:p>
          <a:p>
            <a:pPr>
              <a:spcBef>
                <a:spcPts val="844"/>
              </a:spcBef>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gefühllos</a:t>
            </a:r>
            <a:r>
              <a:rPr sz="1800" dirty="0"/>
              <a:t> </a:t>
            </a:r>
            <a:r>
              <a:rPr sz="1800" dirty="0" err="1"/>
              <a:t>ist</a:t>
            </a:r>
            <a:r>
              <a:rPr sz="1800" dirty="0"/>
              <a:t>.</a:t>
            </a:r>
          </a:p>
          <a:p>
            <a:pPr>
              <a:spcBef>
                <a:spcPts val="844"/>
              </a:spcBef>
              <a:defRPr>
                <a:solidFill>
                  <a:srgbClr val="002D98"/>
                </a:solidFill>
              </a:defRPr>
            </a:pPr>
            <a:r>
              <a:rPr sz="1800" dirty="0"/>
              <a:t>Ich </a:t>
            </a:r>
            <a:r>
              <a:rPr sz="1800" dirty="0" err="1"/>
              <a:t>nehme</a:t>
            </a:r>
            <a:r>
              <a:rPr sz="1800" dirty="0"/>
              <a:t> die </a:t>
            </a:r>
            <a:r>
              <a:rPr sz="1800" dirty="0" err="1"/>
              <a:t>Wahrheit</a:t>
            </a:r>
            <a:r>
              <a:rPr sz="1800" dirty="0"/>
              <a:t> in </a:t>
            </a:r>
            <a:r>
              <a:rPr sz="1800" dirty="0" err="1"/>
              <a:t>Anspruch</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gütig</a:t>
            </a:r>
            <a:r>
              <a:rPr sz="1800" dirty="0"/>
              <a:t>, </a:t>
            </a:r>
            <a:r>
              <a:rPr sz="1800" dirty="0" err="1"/>
              <a:t>freundlich</a:t>
            </a:r>
            <a:r>
              <a:rPr sz="1800" dirty="0"/>
              <a:t> und </a:t>
            </a:r>
            <a:r>
              <a:rPr sz="1800" dirty="0" err="1"/>
              <a:t>voll</a:t>
            </a:r>
            <a:r>
              <a:rPr sz="1800" dirty="0"/>
              <a:t> </a:t>
            </a:r>
            <a:r>
              <a:rPr sz="1800" dirty="0" err="1"/>
              <a:t>Erbarmen</a:t>
            </a:r>
            <a:r>
              <a:rPr sz="1800" dirty="0"/>
              <a:t> </a:t>
            </a:r>
            <a:r>
              <a:rPr sz="1800" dirty="0" err="1"/>
              <a:t>ist</a:t>
            </a:r>
            <a:r>
              <a:rPr sz="1800" dirty="0"/>
              <a:t> (Ps 103,8-13).</a:t>
            </a:r>
          </a:p>
        </p:txBody>
      </p:sp>
      <p:sp>
        <p:nvSpPr>
          <p:cNvPr id="1645" name="Die Wahrheit über Gott, Meinen Vater im Himmel"/>
          <p:cNvSpPr txBox="1">
            <a:spLocks noGrp="1"/>
          </p:cNvSpPr>
          <p:nvPr>
            <p:ph type="title"/>
          </p:nvPr>
        </p:nvSpPr>
        <p:spPr>
          <a:xfrm>
            <a:off x="864134" y="759375"/>
            <a:ext cx="7593751" cy="854297"/>
          </a:xfrm>
          <a:prstGeom prst="rect">
            <a:avLst/>
          </a:prstGeom>
        </p:spPr>
        <p:txBody>
          <a:bodyPr/>
          <a:lstStyle>
            <a:lvl1pPr>
              <a:defRPr sz="3300"/>
            </a:lvl1pPr>
          </a:lstStyle>
          <a:p>
            <a:r>
              <a:rPr sz="2800" dirty="0"/>
              <a:t>Die </a:t>
            </a:r>
            <a:r>
              <a:rPr sz="2800" dirty="0" err="1"/>
              <a:t>Wahrheit</a:t>
            </a:r>
            <a:r>
              <a:rPr sz="2800" dirty="0"/>
              <a:t> </a:t>
            </a:r>
            <a:r>
              <a:rPr sz="2800" dirty="0" err="1"/>
              <a:t>über</a:t>
            </a:r>
            <a:r>
              <a:rPr sz="2800" dirty="0"/>
              <a:t> Gott, </a:t>
            </a:r>
            <a:br>
              <a:rPr lang="de-CH" sz="2800" dirty="0"/>
            </a:br>
            <a:r>
              <a:rPr lang="de-CH" sz="2800" dirty="0"/>
              <a:t>								</a:t>
            </a:r>
            <a:r>
              <a:rPr sz="2800" dirty="0" err="1"/>
              <a:t>Meinen</a:t>
            </a:r>
            <a:r>
              <a:rPr sz="2800" dirty="0"/>
              <a:t> </a:t>
            </a:r>
            <a:r>
              <a:rPr sz="2800" dirty="0" err="1"/>
              <a:t>Vater</a:t>
            </a:r>
            <a:r>
              <a:rPr sz="2800" dirty="0"/>
              <a:t> </a:t>
            </a:r>
            <a:r>
              <a:rPr sz="2800" dirty="0" err="1"/>
              <a:t>im</a:t>
            </a:r>
            <a:r>
              <a:rPr sz="2800" dirty="0"/>
              <a:t> Himmel</a:t>
            </a:r>
          </a:p>
        </p:txBody>
      </p:sp>
      <p:sp>
        <p:nvSpPr>
          <p:cNvPr id="164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211</a:t>
            </a:fld>
            <a:endParaRPr/>
          </a:p>
        </p:txBody>
      </p:sp>
      <p:sp>
        <p:nvSpPr>
          <p:cNvPr id="1647"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Ich trenne mich von der Lüge, dass mein himmlischer Vater weit weg und nicht an mir interessiert ist.…"/>
          <p:cNvSpPr txBox="1">
            <a:spLocks noGrp="1"/>
          </p:cNvSpPr>
          <p:nvPr>
            <p:ph type="body" idx="1"/>
          </p:nvPr>
        </p:nvSpPr>
        <p:spPr>
          <a:xfrm>
            <a:off x="864135" y="1771916"/>
            <a:ext cx="7593750" cy="2979193"/>
          </a:xfrm>
          <a:prstGeom prst="rect">
            <a:avLst/>
          </a:prstGeom>
        </p:spPr>
        <p:txBody>
          <a:bodyPr/>
          <a:lstStyle/>
          <a:p>
            <a:pPr>
              <a:spcBef>
                <a:spcPts val="844"/>
              </a:spcBef>
            </a:pPr>
            <a:r>
              <a:rPr lang="de-CH" sz="1800" dirty="0"/>
              <a:t>Ich trenne mich von der Lüge, dass mein himmlischer Vater nur strafend, nur hart und nur fordernd ist.</a:t>
            </a:r>
          </a:p>
          <a:p>
            <a:pPr>
              <a:spcBef>
                <a:spcPts val="844"/>
              </a:spcBef>
              <a:defRPr>
                <a:solidFill>
                  <a:srgbClr val="002D98"/>
                </a:solidFill>
              </a:defRPr>
            </a:pPr>
            <a:r>
              <a:rPr lang="de-CH" sz="1800" dirty="0"/>
              <a:t>Ich nehme die Wahrheit in Anspruch, dass mein himmlischer Vater bejahend und voll Freude und Liebe ist.</a:t>
            </a:r>
            <a:br>
              <a:rPr lang="de-CH" sz="1800" dirty="0"/>
            </a:br>
            <a:r>
              <a:rPr lang="de-CH" sz="1400" dirty="0"/>
              <a:t>Römer 15,7; </a:t>
            </a:r>
            <a:r>
              <a:rPr lang="de-CH" sz="1400" dirty="0" err="1"/>
              <a:t>Zephania</a:t>
            </a:r>
            <a:r>
              <a:rPr lang="de-CH" sz="1400" dirty="0"/>
              <a:t> 3,17</a:t>
            </a:r>
          </a:p>
          <a:p>
            <a:pPr>
              <a:spcBef>
                <a:spcPts val="844"/>
              </a:spcBef>
            </a:pPr>
            <a:r>
              <a:rPr lang="de-CH" sz="1800" dirty="0"/>
              <a:t>Ich trenne mich von der Lüge, dass mein himmlischer Vater passiv und teilnahmslos ist.</a:t>
            </a:r>
          </a:p>
          <a:p>
            <a:pPr>
              <a:spcBef>
                <a:spcPts val="844"/>
              </a:spcBef>
              <a:defRPr>
                <a:solidFill>
                  <a:srgbClr val="002D98"/>
                </a:solidFill>
              </a:defRPr>
            </a:pPr>
            <a:r>
              <a:rPr lang="de-CH" sz="1800" dirty="0"/>
              <a:t>Ich nehme die Wahrheit in Anspruch, dass mein himmlischer Vater warm und liebevoll ist.			</a:t>
            </a:r>
            <a:r>
              <a:rPr lang="de-CH" sz="1400" dirty="0"/>
              <a:t>Jesaja 40,11; </a:t>
            </a:r>
            <a:r>
              <a:rPr lang="de-CH" sz="1400" dirty="0" err="1"/>
              <a:t>Hosea</a:t>
            </a:r>
            <a:r>
              <a:rPr lang="de-CH" sz="1400" dirty="0"/>
              <a:t> 11,3-4</a:t>
            </a:r>
          </a:p>
        </p:txBody>
      </p:sp>
      <p:sp>
        <p:nvSpPr>
          <p:cNvPr id="1645" name="Die Wahrheit über Gott, Meinen Vater im Himmel"/>
          <p:cNvSpPr txBox="1">
            <a:spLocks noGrp="1"/>
          </p:cNvSpPr>
          <p:nvPr>
            <p:ph type="title"/>
          </p:nvPr>
        </p:nvSpPr>
        <p:spPr>
          <a:xfrm>
            <a:off x="864134" y="759375"/>
            <a:ext cx="7593751" cy="854297"/>
          </a:xfrm>
          <a:prstGeom prst="rect">
            <a:avLst/>
          </a:prstGeom>
        </p:spPr>
        <p:txBody>
          <a:bodyPr/>
          <a:lstStyle>
            <a:lvl1pPr>
              <a:defRPr sz="3300"/>
            </a:lvl1pPr>
          </a:lstStyle>
          <a:p>
            <a:r>
              <a:rPr sz="2800" dirty="0"/>
              <a:t>Die </a:t>
            </a:r>
            <a:r>
              <a:rPr sz="2800" dirty="0" err="1"/>
              <a:t>Wahrheit</a:t>
            </a:r>
            <a:r>
              <a:rPr sz="2800" dirty="0"/>
              <a:t> </a:t>
            </a:r>
            <a:r>
              <a:rPr sz="2800" dirty="0" err="1"/>
              <a:t>über</a:t>
            </a:r>
            <a:r>
              <a:rPr sz="2800" dirty="0"/>
              <a:t> Gott, </a:t>
            </a:r>
            <a:br>
              <a:rPr lang="de-CH" sz="2800" dirty="0"/>
            </a:br>
            <a:r>
              <a:rPr lang="de-CH" sz="2800" dirty="0"/>
              <a:t>								</a:t>
            </a:r>
            <a:r>
              <a:rPr sz="2800" dirty="0" err="1"/>
              <a:t>Meinen</a:t>
            </a:r>
            <a:r>
              <a:rPr sz="2800" dirty="0"/>
              <a:t> </a:t>
            </a:r>
            <a:r>
              <a:rPr sz="2800" dirty="0" err="1"/>
              <a:t>Vater</a:t>
            </a:r>
            <a:r>
              <a:rPr sz="2800" dirty="0"/>
              <a:t> </a:t>
            </a:r>
            <a:r>
              <a:rPr sz="2800" dirty="0" err="1"/>
              <a:t>im</a:t>
            </a:r>
            <a:r>
              <a:rPr sz="2800" dirty="0"/>
              <a:t> Himmel</a:t>
            </a:r>
          </a:p>
        </p:txBody>
      </p:sp>
      <p:sp>
        <p:nvSpPr>
          <p:cNvPr id="164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212</a:t>
            </a:fld>
            <a:endParaRPr/>
          </a:p>
        </p:txBody>
      </p:sp>
      <p:sp>
        <p:nvSpPr>
          <p:cNvPr id="1647" name="Fortsetzung &gt;"/>
          <p:cNvSpPr txBox="1"/>
          <p:nvPr/>
        </p:nvSpPr>
        <p:spPr>
          <a:xfrm>
            <a:off x="6495421" y="4835954"/>
            <a:ext cx="109925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extLst>
      <p:ext uri="{BB962C8B-B14F-4D97-AF65-F5344CB8AC3E}">
        <p14:creationId xmlns:p14="http://schemas.microsoft.com/office/powerpoint/2010/main" val="2534625706"/>
      </p:ext>
    </p:extLst>
  </p:cSld>
  <p:clrMapOvr>
    <a:masterClrMapping/>
  </p:clrMapOvr>
  <p:transition spd="slow"/>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Ich trenne mich von der Lüge, dass mein himmlischer Vater weit weg und nicht an mir interessiert ist.…"/>
          <p:cNvSpPr txBox="1">
            <a:spLocks noGrp="1"/>
          </p:cNvSpPr>
          <p:nvPr>
            <p:ph type="body" idx="1"/>
          </p:nvPr>
        </p:nvSpPr>
        <p:spPr>
          <a:xfrm>
            <a:off x="864135" y="1771916"/>
            <a:ext cx="7593750" cy="2979193"/>
          </a:xfrm>
          <a:prstGeom prst="rect">
            <a:avLst/>
          </a:prstGeom>
        </p:spPr>
        <p:txBody>
          <a:bodyPr/>
          <a:lstStyle/>
          <a:p>
            <a:pPr>
              <a:spcBef>
                <a:spcPts val="844"/>
              </a:spcBef>
            </a:pPr>
            <a:r>
              <a:rPr lang="de-CH" sz="1800" dirty="0"/>
              <a:t>Ich trenne mich von der Lüge, dass mein himmlischer Vater abwesend und zu beschäftigt für mich ist.</a:t>
            </a:r>
          </a:p>
          <a:p>
            <a:pPr>
              <a:spcBef>
                <a:spcPts val="844"/>
              </a:spcBef>
              <a:defRPr>
                <a:solidFill>
                  <a:srgbClr val="002D98"/>
                </a:solidFill>
              </a:defRPr>
            </a:pPr>
            <a:r>
              <a:rPr lang="de-CH" sz="1800" dirty="0"/>
              <a:t>Ich nehme die Wahrheit in Anspruch, dass mein himmlischer Vater sich über mich freut und meine Gemeinschaft sucht.</a:t>
            </a:r>
            <a:br>
              <a:rPr lang="de-CH" sz="1800" dirty="0"/>
            </a:br>
            <a:r>
              <a:rPr lang="de-CH" sz="1400" dirty="0"/>
              <a:t>Hebräer 13,5; Jeremia 31,20; Hesekiel 34,11-16</a:t>
            </a:r>
          </a:p>
          <a:p>
            <a:pPr>
              <a:spcBef>
                <a:spcPts val="844"/>
              </a:spcBef>
            </a:pPr>
            <a:r>
              <a:rPr lang="de-CH" sz="1800" dirty="0"/>
              <a:t>Ich trenne mich von der Lüge, dass mein himmlischer Vater nie zufrieden ist mit dem, was ich tue und ungeduldig oder verärgert ist.</a:t>
            </a:r>
          </a:p>
          <a:p>
            <a:pPr>
              <a:spcBef>
                <a:spcPts val="844"/>
              </a:spcBef>
              <a:defRPr>
                <a:solidFill>
                  <a:srgbClr val="002D98"/>
                </a:solidFill>
              </a:defRPr>
            </a:pPr>
            <a:r>
              <a:rPr lang="de-CH" sz="1800" dirty="0"/>
              <a:t>Ich nehme die Wahrheit in Anspruch, dass mein himmlischer Vater geduldig und langsam zum Zorn ist und sich freut, dass ich in Christus bin.</a:t>
            </a:r>
            <a:br>
              <a:rPr lang="de-CH" sz="1800" dirty="0"/>
            </a:br>
            <a:r>
              <a:rPr lang="de-CH" sz="1400" dirty="0"/>
              <a:t>2. Mose 34,6; 2. Petrus 3,9</a:t>
            </a:r>
          </a:p>
        </p:txBody>
      </p:sp>
      <p:sp>
        <p:nvSpPr>
          <p:cNvPr id="1645" name="Die Wahrheit über Gott, Meinen Vater im Himmel"/>
          <p:cNvSpPr txBox="1">
            <a:spLocks noGrp="1"/>
          </p:cNvSpPr>
          <p:nvPr>
            <p:ph type="title"/>
          </p:nvPr>
        </p:nvSpPr>
        <p:spPr>
          <a:xfrm>
            <a:off x="864134" y="759375"/>
            <a:ext cx="7593751" cy="854297"/>
          </a:xfrm>
          <a:prstGeom prst="rect">
            <a:avLst/>
          </a:prstGeom>
        </p:spPr>
        <p:txBody>
          <a:bodyPr/>
          <a:lstStyle>
            <a:lvl1pPr>
              <a:defRPr sz="3300"/>
            </a:lvl1pPr>
          </a:lstStyle>
          <a:p>
            <a:r>
              <a:rPr sz="2800" dirty="0"/>
              <a:t>Die </a:t>
            </a:r>
            <a:r>
              <a:rPr sz="2800" dirty="0" err="1"/>
              <a:t>Wahrheit</a:t>
            </a:r>
            <a:r>
              <a:rPr sz="2800" dirty="0"/>
              <a:t> </a:t>
            </a:r>
            <a:r>
              <a:rPr sz="2800" dirty="0" err="1"/>
              <a:t>über</a:t>
            </a:r>
            <a:r>
              <a:rPr sz="2800" dirty="0"/>
              <a:t> Gott, </a:t>
            </a:r>
            <a:br>
              <a:rPr lang="de-CH" sz="2800" dirty="0"/>
            </a:br>
            <a:r>
              <a:rPr lang="de-CH" sz="2800" dirty="0"/>
              <a:t>								</a:t>
            </a:r>
            <a:r>
              <a:rPr sz="2800" dirty="0" err="1"/>
              <a:t>Meinen</a:t>
            </a:r>
            <a:r>
              <a:rPr sz="2800" dirty="0"/>
              <a:t> </a:t>
            </a:r>
            <a:r>
              <a:rPr sz="2800" dirty="0" err="1"/>
              <a:t>Vater</a:t>
            </a:r>
            <a:r>
              <a:rPr sz="2800" dirty="0"/>
              <a:t> </a:t>
            </a:r>
            <a:r>
              <a:rPr sz="2800" dirty="0" err="1"/>
              <a:t>im</a:t>
            </a:r>
            <a:r>
              <a:rPr sz="2800" dirty="0"/>
              <a:t> Himmel</a:t>
            </a:r>
          </a:p>
        </p:txBody>
      </p:sp>
      <p:sp>
        <p:nvSpPr>
          <p:cNvPr id="164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213</a:t>
            </a:fld>
            <a:endParaRPr/>
          </a:p>
        </p:txBody>
      </p:sp>
      <p:sp>
        <p:nvSpPr>
          <p:cNvPr id="1647"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extLst>
      <p:ext uri="{BB962C8B-B14F-4D97-AF65-F5344CB8AC3E}">
        <p14:creationId xmlns:p14="http://schemas.microsoft.com/office/powerpoint/2010/main" val="2678961063"/>
      </p:ext>
    </p:extLst>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Ich trenne mich von der Lüge, dass mein himmlischer Vater weit weg und nicht an mir interessiert ist.…"/>
          <p:cNvSpPr txBox="1">
            <a:spLocks noGrp="1"/>
          </p:cNvSpPr>
          <p:nvPr>
            <p:ph type="body" idx="1"/>
          </p:nvPr>
        </p:nvSpPr>
        <p:spPr>
          <a:xfrm>
            <a:off x="775125" y="1470258"/>
            <a:ext cx="7593750" cy="2979193"/>
          </a:xfrm>
          <a:prstGeom prst="rect">
            <a:avLst/>
          </a:prstGeom>
        </p:spPr>
        <p:txBody>
          <a:bodyPr/>
          <a:lstStyle/>
          <a:p>
            <a:pPr>
              <a:spcBef>
                <a:spcPts val="844"/>
              </a:spcBef>
            </a:pPr>
            <a:r>
              <a:rPr lang="de-CH" sz="1800" dirty="0"/>
              <a:t>Ich trenne mich von der Lüge, dass mein himmlischer Vater geizig und grausam ist, und dass Er mich ausnutzt.</a:t>
            </a:r>
          </a:p>
          <a:p>
            <a:pPr>
              <a:spcBef>
                <a:spcPts val="844"/>
              </a:spcBef>
              <a:defRPr>
                <a:solidFill>
                  <a:srgbClr val="002D98"/>
                </a:solidFill>
              </a:defRPr>
            </a:pPr>
            <a:r>
              <a:rPr lang="de-CH" sz="1800" dirty="0"/>
              <a:t>Ich nehme die Wahrheit in Anspruch, dass mein himmlischer Vater liebevoll, sanft und beschützend ist. </a:t>
            </a:r>
            <a:br>
              <a:rPr lang="de-CH" sz="1800" dirty="0"/>
            </a:br>
            <a:r>
              <a:rPr lang="de-CH" sz="1400" dirty="0"/>
              <a:t>Jeremia 31,3; Jesaja 54,10; Psalm 18,2</a:t>
            </a:r>
          </a:p>
          <a:p>
            <a:pPr>
              <a:spcBef>
                <a:spcPts val="844"/>
              </a:spcBef>
            </a:pPr>
            <a:r>
              <a:rPr lang="de-CH" sz="1800" dirty="0"/>
              <a:t>Ich trenne mich von der Lüge, dass mein himmlischer Vater versucht, mir alle Lebensfreude zu nehmen.</a:t>
            </a:r>
          </a:p>
          <a:p>
            <a:pPr>
              <a:spcBef>
                <a:spcPts val="844"/>
              </a:spcBef>
              <a:defRPr>
                <a:solidFill>
                  <a:srgbClr val="002D98"/>
                </a:solidFill>
              </a:defRPr>
            </a:pPr>
            <a:r>
              <a:rPr lang="de-CH" sz="1800" dirty="0"/>
              <a:t>Ich nehme die Wahrheit in Anspruch, dass mein himmlischer Vater vertrauenswürdig ist. Er will mir die Fülle des Lebens schenken. Sein Wille für mich ist gut, perfekt und tragbar.</a:t>
            </a:r>
            <a:br>
              <a:rPr lang="de-CH" sz="1800" dirty="0"/>
            </a:br>
            <a:r>
              <a:rPr lang="de-CH" sz="1400" dirty="0"/>
              <a:t>Klagelieder 3,22-23; Johannes 10,10; Römer 12,1-2</a:t>
            </a:r>
          </a:p>
        </p:txBody>
      </p:sp>
      <p:sp>
        <p:nvSpPr>
          <p:cNvPr id="1645" name="Die Wahrheit über Gott, Meinen Vater im Himmel"/>
          <p:cNvSpPr txBox="1">
            <a:spLocks noGrp="1"/>
          </p:cNvSpPr>
          <p:nvPr>
            <p:ph type="title"/>
          </p:nvPr>
        </p:nvSpPr>
        <p:spPr>
          <a:xfrm>
            <a:off x="775124" y="533132"/>
            <a:ext cx="7593751" cy="854297"/>
          </a:xfrm>
          <a:prstGeom prst="rect">
            <a:avLst/>
          </a:prstGeom>
        </p:spPr>
        <p:txBody>
          <a:bodyPr/>
          <a:lstStyle>
            <a:lvl1pPr>
              <a:defRPr sz="3300"/>
            </a:lvl1pPr>
          </a:lstStyle>
          <a:p>
            <a:r>
              <a:rPr sz="2800" dirty="0"/>
              <a:t>Die </a:t>
            </a:r>
            <a:r>
              <a:rPr sz="2800" dirty="0" err="1"/>
              <a:t>Wahrheit</a:t>
            </a:r>
            <a:r>
              <a:rPr sz="2800" dirty="0"/>
              <a:t> </a:t>
            </a:r>
            <a:r>
              <a:rPr sz="2800" dirty="0" err="1"/>
              <a:t>über</a:t>
            </a:r>
            <a:r>
              <a:rPr sz="2800" dirty="0"/>
              <a:t> Gott, </a:t>
            </a:r>
            <a:br>
              <a:rPr lang="de-CH" sz="2800" dirty="0"/>
            </a:br>
            <a:r>
              <a:rPr lang="de-CH" sz="2800" dirty="0"/>
              <a:t>								</a:t>
            </a:r>
            <a:r>
              <a:rPr sz="2800" dirty="0" err="1"/>
              <a:t>Meinen</a:t>
            </a:r>
            <a:r>
              <a:rPr sz="2800" dirty="0"/>
              <a:t> </a:t>
            </a:r>
            <a:r>
              <a:rPr sz="2800" dirty="0" err="1"/>
              <a:t>Vater</a:t>
            </a:r>
            <a:r>
              <a:rPr sz="2800" dirty="0"/>
              <a:t> </a:t>
            </a:r>
            <a:r>
              <a:rPr sz="2800" dirty="0" err="1"/>
              <a:t>im</a:t>
            </a:r>
            <a:r>
              <a:rPr sz="2800" dirty="0"/>
              <a:t> Himmel</a:t>
            </a:r>
          </a:p>
        </p:txBody>
      </p:sp>
      <p:sp>
        <p:nvSpPr>
          <p:cNvPr id="164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214</a:t>
            </a:fld>
            <a:endParaRPr/>
          </a:p>
        </p:txBody>
      </p:sp>
      <p:sp>
        <p:nvSpPr>
          <p:cNvPr id="1647" name="Fortsetzung &gt;"/>
          <p:cNvSpPr txBox="1"/>
          <p:nvPr/>
        </p:nvSpPr>
        <p:spPr>
          <a:xfrm>
            <a:off x="6495421" y="4835954"/>
            <a:ext cx="109925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extLst>
      <p:ext uri="{BB962C8B-B14F-4D97-AF65-F5344CB8AC3E}">
        <p14:creationId xmlns:p14="http://schemas.microsoft.com/office/powerpoint/2010/main" val="3684127257"/>
      </p:ext>
    </p:extLst>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Ich trenne mich von der Lüge, dass mein himmlischer Vater weit weg und nicht an mir interessiert ist.…"/>
          <p:cNvSpPr txBox="1">
            <a:spLocks noGrp="1"/>
          </p:cNvSpPr>
          <p:nvPr>
            <p:ph type="body" idx="1"/>
          </p:nvPr>
        </p:nvSpPr>
        <p:spPr>
          <a:xfrm>
            <a:off x="775125" y="1470258"/>
            <a:ext cx="7593750" cy="2979193"/>
          </a:xfrm>
          <a:prstGeom prst="rect">
            <a:avLst/>
          </a:prstGeom>
        </p:spPr>
        <p:txBody>
          <a:bodyPr/>
          <a:lstStyle/>
          <a:p>
            <a:pPr>
              <a:spcBef>
                <a:spcPts val="844"/>
              </a:spcBef>
            </a:pPr>
            <a:r>
              <a:rPr lang="de-CH" sz="1800" dirty="0"/>
              <a:t>Ich trenne mich von der Lüge, dass mein himmlischer Vater kontrollierend und manipulierend ist.</a:t>
            </a:r>
          </a:p>
          <a:p>
            <a:pPr>
              <a:spcBef>
                <a:spcPts val="844"/>
              </a:spcBef>
              <a:defRPr>
                <a:solidFill>
                  <a:srgbClr val="002D98"/>
                </a:solidFill>
              </a:defRPr>
            </a:pPr>
            <a:r>
              <a:rPr lang="de-CH" sz="1800" dirty="0"/>
              <a:t>Ich nehme die Wahrheit in Anspruch, dass mein himmlischer Vater voll Gnade und Barmherzigkeit ist. Er gibt mir auch die Freiheit, zu versagen.</a:t>
            </a:r>
            <a:br>
              <a:rPr lang="de-CH" sz="1800" dirty="0"/>
            </a:br>
            <a:r>
              <a:rPr lang="de-CH" sz="1400" dirty="0"/>
              <a:t>Hebräer 4,15-16; Lukas 15,11-16</a:t>
            </a:r>
          </a:p>
          <a:p>
            <a:pPr>
              <a:spcBef>
                <a:spcPts val="844"/>
              </a:spcBef>
            </a:pPr>
            <a:r>
              <a:rPr lang="de-CH" sz="1800" dirty="0"/>
              <a:t>Ich trenne mich von der Lüge, dass mein himmlischer Vater verurteilend und nachtragend ist.</a:t>
            </a:r>
          </a:p>
          <a:p>
            <a:pPr>
              <a:spcBef>
                <a:spcPts val="844"/>
              </a:spcBef>
              <a:defRPr>
                <a:solidFill>
                  <a:srgbClr val="002D98"/>
                </a:solidFill>
              </a:defRPr>
            </a:pPr>
            <a:r>
              <a:rPr lang="de-CH" sz="1800" dirty="0"/>
              <a:t>Ich nehme die Wahrheit in Anspruch, dass mein himmlischer Vater sanftmütig und vergebungsbereit ist. Sein Herz und Seine Arme sind immer offen für mich. </a:t>
            </a:r>
            <a:br>
              <a:rPr lang="de-CH" sz="1800" dirty="0"/>
            </a:br>
            <a:r>
              <a:rPr lang="de-CH" sz="1400" dirty="0"/>
              <a:t>Psalm 130,1-4; Lukas 15,17-24</a:t>
            </a:r>
          </a:p>
        </p:txBody>
      </p:sp>
      <p:sp>
        <p:nvSpPr>
          <p:cNvPr id="1645" name="Die Wahrheit über Gott, Meinen Vater im Himmel"/>
          <p:cNvSpPr txBox="1">
            <a:spLocks noGrp="1"/>
          </p:cNvSpPr>
          <p:nvPr>
            <p:ph type="title"/>
          </p:nvPr>
        </p:nvSpPr>
        <p:spPr>
          <a:xfrm>
            <a:off x="775124" y="533132"/>
            <a:ext cx="7593751" cy="854297"/>
          </a:xfrm>
          <a:prstGeom prst="rect">
            <a:avLst/>
          </a:prstGeom>
        </p:spPr>
        <p:txBody>
          <a:bodyPr/>
          <a:lstStyle>
            <a:lvl1pPr>
              <a:defRPr sz="3300"/>
            </a:lvl1pPr>
          </a:lstStyle>
          <a:p>
            <a:r>
              <a:rPr sz="2800" dirty="0"/>
              <a:t>Die </a:t>
            </a:r>
            <a:r>
              <a:rPr sz="2800" dirty="0" err="1"/>
              <a:t>Wahrheit</a:t>
            </a:r>
            <a:r>
              <a:rPr sz="2800" dirty="0"/>
              <a:t> </a:t>
            </a:r>
            <a:r>
              <a:rPr sz="2800" dirty="0" err="1"/>
              <a:t>über</a:t>
            </a:r>
            <a:r>
              <a:rPr sz="2800" dirty="0"/>
              <a:t> Gott, </a:t>
            </a:r>
            <a:br>
              <a:rPr lang="de-CH" sz="2800" dirty="0"/>
            </a:br>
            <a:r>
              <a:rPr lang="de-CH" sz="2800" dirty="0"/>
              <a:t>								</a:t>
            </a:r>
            <a:r>
              <a:rPr sz="2800" dirty="0" err="1"/>
              <a:t>Meinen</a:t>
            </a:r>
            <a:r>
              <a:rPr sz="2800" dirty="0"/>
              <a:t> </a:t>
            </a:r>
            <a:r>
              <a:rPr sz="2800" dirty="0" err="1"/>
              <a:t>Vater</a:t>
            </a:r>
            <a:r>
              <a:rPr sz="2800" dirty="0"/>
              <a:t> </a:t>
            </a:r>
            <a:r>
              <a:rPr sz="2800" dirty="0" err="1"/>
              <a:t>im</a:t>
            </a:r>
            <a:r>
              <a:rPr sz="2800" dirty="0"/>
              <a:t> Himmel</a:t>
            </a:r>
          </a:p>
        </p:txBody>
      </p:sp>
      <p:sp>
        <p:nvSpPr>
          <p:cNvPr id="164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215</a:t>
            </a:fld>
            <a:endParaRPr/>
          </a:p>
        </p:txBody>
      </p:sp>
      <p:sp>
        <p:nvSpPr>
          <p:cNvPr id="1647"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extLst>
      <p:ext uri="{BB962C8B-B14F-4D97-AF65-F5344CB8AC3E}">
        <p14:creationId xmlns:p14="http://schemas.microsoft.com/office/powerpoint/2010/main" val="1181657133"/>
      </p:ext>
    </p:extLst>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Ich trenne mich von der Lüge, dass mein himmlischer Vater weit weg und nicht an mir interessiert ist.…"/>
          <p:cNvSpPr txBox="1">
            <a:spLocks noGrp="1"/>
          </p:cNvSpPr>
          <p:nvPr>
            <p:ph type="body" idx="1"/>
          </p:nvPr>
        </p:nvSpPr>
        <p:spPr>
          <a:xfrm>
            <a:off x="775125" y="1470258"/>
            <a:ext cx="7593750" cy="2979193"/>
          </a:xfrm>
          <a:prstGeom prst="rect">
            <a:avLst/>
          </a:prstGeom>
        </p:spPr>
        <p:txBody>
          <a:bodyPr/>
          <a:lstStyle/>
          <a:p>
            <a:pPr>
              <a:spcBef>
                <a:spcPts val="844"/>
              </a:spcBef>
            </a:pPr>
            <a:r>
              <a:rPr lang="de-CH" sz="1800" dirty="0"/>
              <a:t>Ich trenne mich von der Lüge, dass mein himmlischer Vater nörgelnd ist, immer etwas auszusetzen hat und perfektionistisch ist.</a:t>
            </a:r>
          </a:p>
          <a:p>
            <a:pPr>
              <a:spcBef>
                <a:spcPts val="844"/>
              </a:spcBef>
              <a:defRPr>
                <a:solidFill>
                  <a:srgbClr val="002D98"/>
                </a:solidFill>
              </a:defRPr>
            </a:pPr>
            <a:r>
              <a:rPr lang="de-CH" sz="1800" dirty="0"/>
              <a:t>Ich nehme die Wahrheit in Anspruch, dass mein himmlischer Vater sich freut, wenn Er an mich denkt und stolz ist, dass ich Sein wachsendes Kind bin.</a:t>
            </a:r>
            <a:br>
              <a:rPr lang="de-CH" sz="1800" dirty="0"/>
            </a:br>
            <a:r>
              <a:rPr lang="de-CH" sz="1400" dirty="0"/>
              <a:t>Römer 8,28-29; Hebräer 12,5-11; 2. Korinther 7,4</a:t>
            </a:r>
          </a:p>
          <a:p>
            <a:pPr>
              <a:spcBef>
                <a:spcPts val="844"/>
              </a:spcBef>
              <a:defRPr>
                <a:solidFill>
                  <a:srgbClr val="002D98"/>
                </a:solidFill>
              </a:defRPr>
            </a:pPr>
            <a:endParaRPr lang="de-CH" sz="1400" dirty="0"/>
          </a:p>
          <a:p>
            <a:pPr>
              <a:spcBef>
                <a:spcPts val="844"/>
              </a:spcBef>
              <a:defRPr sz="3600">
                <a:solidFill>
                  <a:srgbClr val="002D98"/>
                </a:solidFill>
              </a:defRPr>
            </a:pPr>
            <a:r>
              <a:rPr lang="de-CH" sz="2800" b="1" dirty="0">
                <a:latin typeface="+mn-lt"/>
                <a:ea typeface="+mn-ea"/>
                <a:cs typeface="+mn-cs"/>
                <a:sym typeface="DIN Light"/>
              </a:rPr>
              <a:t>Er behütet mich wie seinen Augapfel!</a:t>
            </a:r>
            <a:r>
              <a:rPr lang="de-CH" sz="2800" dirty="0"/>
              <a:t>  </a:t>
            </a:r>
            <a:br>
              <a:rPr lang="de-CH" sz="4000" dirty="0"/>
            </a:br>
            <a:r>
              <a:rPr lang="de-CH" sz="1400" dirty="0"/>
              <a:t>5. Mose 32,10</a:t>
            </a:r>
          </a:p>
        </p:txBody>
      </p:sp>
      <p:sp>
        <p:nvSpPr>
          <p:cNvPr id="1645" name="Die Wahrheit über Gott, Meinen Vater im Himmel"/>
          <p:cNvSpPr txBox="1">
            <a:spLocks noGrp="1"/>
          </p:cNvSpPr>
          <p:nvPr>
            <p:ph type="title"/>
          </p:nvPr>
        </p:nvSpPr>
        <p:spPr>
          <a:xfrm>
            <a:off x="775124" y="533132"/>
            <a:ext cx="7593751" cy="854297"/>
          </a:xfrm>
          <a:prstGeom prst="rect">
            <a:avLst/>
          </a:prstGeom>
        </p:spPr>
        <p:txBody>
          <a:bodyPr/>
          <a:lstStyle>
            <a:lvl1pPr>
              <a:defRPr sz="3300"/>
            </a:lvl1pPr>
          </a:lstStyle>
          <a:p>
            <a:r>
              <a:rPr sz="2800" dirty="0"/>
              <a:t>Die </a:t>
            </a:r>
            <a:r>
              <a:rPr sz="2800" dirty="0" err="1"/>
              <a:t>Wahrheit</a:t>
            </a:r>
            <a:r>
              <a:rPr sz="2800" dirty="0"/>
              <a:t> </a:t>
            </a:r>
            <a:r>
              <a:rPr sz="2800" dirty="0" err="1"/>
              <a:t>über</a:t>
            </a:r>
            <a:r>
              <a:rPr sz="2800" dirty="0"/>
              <a:t> Gott, </a:t>
            </a:r>
            <a:br>
              <a:rPr lang="de-CH" sz="2800" dirty="0"/>
            </a:br>
            <a:r>
              <a:rPr lang="de-CH" sz="2800" dirty="0"/>
              <a:t>								</a:t>
            </a:r>
            <a:r>
              <a:rPr sz="2800" dirty="0" err="1"/>
              <a:t>Meinen</a:t>
            </a:r>
            <a:r>
              <a:rPr sz="2800" dirty="0"/>
              <a:t> </a:t>
            </a:r>
            <a:r>
              <a:rPr sz="2800" dirty="0" err="1"/>
              <a:t>Vater</a:t>
            </a:r>
            <a:r>
              <a:rPr sz="2800" dirty="0"/>
              <a:t> </a:t>
            </a:r>
            <a:r>
              <a:rPr sz="2800" dirty="0" err="1"/>
              <a:t>im</a:t>
            </a:r>
            <a:r>
              <a:rPr sz="2800" dirty="0"/>
              <a:t> Himmel</a:t>
            </a:r>
          </a:p>
        </p:txBody>
      </p:sp>
      <p:sp>
        <p:nvSpPr>
          <p:cNvPr id="164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216</a:t>
            </a:fld>
            <a:endParaRPr/>
          </a:p>
        </p:txBody>
      </p:sp>
      <p:sp>
        <p:nvSpPr>
          <p:cNvPr id="1647" name="Fortsetzung &gt;"/>
          <p:cNvSpPr txBox="1"/>
          <p:nvPr/>
        </p:nvSpPr>
        <p:spPr>
          <a:xfrm>
            <a:off x="6495421" y="4835954"/>
            <a:ext cx="109925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extLst>
      <p:ext uri="{BB962C8B-B14F-4D97-AF65-F5344CB8AC3E}">
        <p14:creationId xmlns:p14="http://schemas.microsoft.com/office/powerpoint/2010/main" val="3819468071"/>
      </p:ext>
    </p:extLst>
  </p:cSld>
  <p:clrMapOvr>
    <a:masterClrMapping/>
  </p:clrMapOvr>
  <p:transition spd="slow"/>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Ich glaube, dass es nur den einen wahren und lebendigen Gott gibt, der als Vater, Sohn und Heiliger Geist existiert. Ihm gebührt Ehre, Lob und Anbetung als dem Schöpfer und Erhalter, dem Anfang und Ende aller Dinge.…"/>
          <p:cNvSpPr txBox="1">
            <a:spLocks noGrp="1"/>
          </p:cNvSpPr>
          <p:nvPr>
            <p:ph type="body" idx="1"/>
          </p:nvPr>
        </p:nvSpPr>
        <p:spPr>
          <a:xfrm>
            <a:off x="1146939" y="1613672"/>
            <a:ext cx="6545672" cy="3132422"/>
          </a:xfrm>
          <a:prstGeom prst="rect">
            <a:avLst/>
          </a:prstGeom>
        </p:spPr>
        <p:txBody>
          <a:bodyPr/>
          <a:lstStyle/>
          <a:p>
            <a:pPr marL="379656" indent="-379656">
              <a:buSzPct val="100000"/>
              <a:buAutoNum type="arabicPeriod"/>
              <a:defRPr>
                <a:solidFill>
                  <a:srgbClr val="002D98"/>
                </a:solidFill>
              </a:defRPr>
            </a:pPr>
            <a:r>
              <a:rPr sz="1800" dirty="0"/>
              <a:t>Ich </a:t>
            </a:r>
            <a:r>
              <a:rPr sz="1800" dirty="0" err="1"/>
              <a:t>glaube</a:t>
            </a:r>
            <a:r>
              <a:rPr sz="1800" dirty="0"/>
              <a:t>, </a:t>
            </a:r>
            <a:r>
              <a:rPr sz="1800" dirty="0" err="1"/>
              <a:t>dass</a:t>
            </a:r>
            <a:r>
              <a:rPr sz="1800" dirty="0"/>
              <a:t> es </a:t>
            </a:r>
            <a:r>
              <a:rPr sz="1800" dirty="0" err="1"/>
              <a:t>nur</a:t>
            </a:r>
            <a:r>
              <a:rPr sz="1800" dirty="0"/>
              <a:t> den </a:t>
            </a:r>
            <a:r>
              <a:rPr sz="1800" dirty="0" err="1"/>
              <a:t>einen</a:t>
            </a:r>
            <a:r>
              <a:rPr sz="1800" dirty="0"/>
              <a:t> </a:t>
            </a:r>
            <a:r>
              <a:rPr sz="1800" dirty="0" err="1"/>
              <a:t>wahren</a:t>
            </a:r>
            <a:r>
              <a:rPr sz="1800" dirty="0"/>
              <a:t> und </a:t>
            </a:r>
            <a:r>
              <a:rPr sz="1800" dirty="0" err="1"/>
              <a:t>lebendigen</a:t>
            </a:r>
            <a:r>
              <a:rPr sz="1800" dirty="0"/>
              <a:t> Gott </a:t>
            </a:r>
            <a:r>
              <a:rPr sz="1800" dirty="0" err="1"/>
              <a:t>gibt</a:t>
            </a:r>
            <a:r>
              <a:rPr sz="1800" dirty="0"/>
              <a:t>, der </a:t>
            </a:r>
            <a:r>
              <a:rPr sz="1800" dirty="0" err="1"/>
              <a:t>als</a:t>
            </a:r>
            <a:r>
              <a:rPr sz="1800" dirty="0"/>
              <a:t> </a:t>
            </a:r>
            <a:r>
              <a:rPr sz="1800" dirty="0" err="1"/>
              <a:t>Vater</a:t>
            </a:r>
            <a:r>
              <a:rPr sz="1800" dirty="0"/>
              <a:t>, Sohn und </a:t>
            </a:r>
            <a:r>
              <a:rPr sz="1800" dirty="0" err="1"/>
              <a:t>Heiliger</a:t>
            </a:r>
            <a:r>
              <a:rPr sz="1800" dirty="0"/>
              <a:t> Geist </a:t>
            </a:r>
            <a:r>
              <a:rPr sz="1800" dirty="0" err="1"/>
              <a:t>existiert</a:t>
            </a:r>
            <a:r>
              <a:rPr sz="1800" dirty="0"/>
              <a:t>. </a:t>
            </a:r>
            <a:r>
              <a:rPr sz="1800" dirty="0" err="1"/>
              <a:t>Ihm</a:t>
            </a:r>
            <a:r>
              <a:rPr sz="1800" dirty="0"/>
              <a:t> </a:t>
            </a:r>
            <a:r>
              <a:rPr sz="1800" dirty="0" err="1"/>
              <a:t>gebührt</a:t>
            </a:r>
            <a:r>
              <a:rPr sz="1800" dirty="0"/>
              <a:t> </a:t>
            </a:r>
            <a:r>
              <a:rPr sz="1800" dirty="0" err="1"/>
              <a:t>Ehre</a:t>
            </a:r>
            <a:r>
              <a:rPr sz="1800" dirty="0"/>
              <a:t>, Lob und </a:t>
            </a:r>
            <a:r>
              <a:rPr sz="1800" dirty="0" err="1"/>
              <a:t>Anbetung</a:t>
            </a:r>
            <a:r>
              <a:rPr sz="1800" dirty="0"/>
              <a:t> </a:t>
            </a:r>
            <a:r>
              <a:rPr sz="1800" dirty="0" err="1"/>
              <a:t>als</a:t>
            </a:r>
            <a:r>
              <a:rPr sz="1800" dirty="0"/>
              <a:t> dem </a:t>
            </a:r>
            <a:r>
              <a:rPr sz="1800" dirty="0" err="1"/>
              <a:t>Schöpfer</a:t>
            </a:r>
            <a:r>
              <a:rPr sz="1800" dirty="0"/>
              <a:t> und </a:t>
            </a:r>
            <a:r>
              <a:rPr sz="1800" dirty="0" err="1"/>
              <a:t>Erhalter</a:t>
            </a:r>
            <a:r>
              <a:rPr sz="1800" dirty="0"/>
              <a:t>, dem </a:t>
            </a:r>
            <a:r>
              <a:rPr sz="1800" dirty="0" err="1"/>
              <a:t>Anfang</a:t>
            </a:r>
            <a:r>
              <a:rPr sz="1800" dirty="0"/>
              <a:t> und Ende </a:t>
            </a:r>
            <a:r>
              <a:rPr sz="1800" dirty="0" err="1"/>
              <a:t>aller</a:t>
            </a:r>
            <a:r>
              <a:rPr sz="1800" dirty="0"/>
              <a:t> Dinge.</a:t>
            </a:r>
          </a:p>
          <a:p>
            <a:pPr marL="379656" indent="-379656">
              <a:buSzPct val="100000"/>
              <a:buAutoNum type="arabicPeriod"/>
              <a:defRPr>
                <a:solidFill>
                  <a:srgbClr val="002D98"/>
                </a:solidFill>
              </a:defRPr>
            </a:pPr>
            <a:r>
              <a:rPr sz="1800" dirty="0"/>
              <a:t>Ich </a:t>
            </a:r>
            <a:r>
              <a:rPr sz="1800" dirty="0" err="1"/>
              <a:t>glaube</a:t>
            </a:r>
            <a:r>
              <a:rPr sz="1800" dirty="0"/>
              <a:t> an Jesus Christus </a:t>
            </a:r>
            <a:r>
              <a:rPr sz="1800" dirty="0" err="1"/>
              <a:t>als</a:t>
            </a:r>
            <a:r>
              <a:rPr sz="1800" dirty="0"/>
              <a:t> den </a:t>
            </a:r>
            <a:r>
              <a:rPr sz="1800" dirty="0" err="1"/>
              <a:t>Messias</a:t>
            </a:r>
            <a:r>
              <a:rPr sz="1800" dirty="0"/>
              <a:t>, das Wort, das </a:t>
            </a:r>
            <a:r>
              <a:rPr sz="1800" dirty="0" err="1"/>
              <a:t>Fleisch</a:t>
            </a:r>
            <a:r>
              <a:rPr sz="1800" dirty="0"/>
              <a:t> </a:t>
            </a:r>
            <a:r>
              <a:rPr sz="1800" dirty="0" err="1"/>
              <a:t>wurde</a:t>
            </a:r>
            <a:r>
              <a:rPr sz="1800" dirty="0"/>
              <a:t> und </a:t>
            </a:r>
            <a:r>
              <a:rPr sz="1800" dirty="0" err="1"/>
              <a:t>unter</a:t>
            </a:r>
            <a:r>
              <a:rPr sz="1800" dirty="0"/>
              <a:t> </a:t>
            </a:r>
            <a:r>
              <a:rPr sz="1800" dirty="0" err="1"/>
              <a:t>uns</a:t>
            </a:r>
            <a:r>
              <a:rPr sz="1800" dirty="0"/>
              <a:t> </a:t>
            </a:r>
            <a:r>
              <a:rPr sz="1800" dirty="0" err="1"/>
              <a:t>wohnte</a:t>
            </a:r>
            <a:r>
              <a:rPr sz="1800" dirty="0"/>
              <a:t>. Ich </a:t>
            </a:r>
            <a:r>
              <a:rPr sz="1800" dirty="0" err="1"/>
              <a:t>glaube</a:t>
            </a:r>
            <a:r>
              <a:rPr sz="1800" dirty="0"/>
              <a:t>, </a:t>
            </a:r>
            <a:r>
              <a:rPr sz="1800" dirty="0" err="1"/>
              <a:t>dass</a:t>
            </a:r>
            <a:r>
              <a:rPr sz="1800" dirty="0"/>
              <a:t> er </a:t>
            </a:r>
            <a:r>
              <a:rPr sz="1800" dirty="0" err="1"/>
              <a:t>kam</a:t>
            </a:r>
            <a:r>
              <a:rPr sz="1800" dirty="0"/>
              <a:t>, um die Werke des </a:t>
            </a:r>
            <a:r>
              <a:rPr sz="1800" dirty="0" err="1"/>
              <a:t>Teufels</a:t>
            </a:r>
            <a:r>
              <a:rPr sz="1800" dirty="0"/>
              <a:t> </a:t>
            </a:r>
            <a:r>
              <a:rPr sz="1800" dirty="0" err="1"/>
              <a:t>zu</a:t>
            </a:r>
            <a:r>
              <a:rPr sz="1800" dirty="0"/>
              <a:t> </a:t>
            </a:r>
            <a:r>
              <a:rPr sz="1800" dirty="0" err="1"/>
              <a:t>zerstören</a:t>
            </a:r>
            <a:r>
              <a:rPr sz="1800" dirty="0"/>
              <a:t>. Ich </a:t>
            </a:r>
            <a:r>
              <a:rPr sz="1800" dirty="0" err="1"/>
              <a:t>glaube</a:t>
            </a:r>
            <a:r>
              <a:rPr sz="1800" dirty="0"/>
              <a:t>, </a:t>
            </a:r>
            <a:r>
              <a:rPr sz="1800" dirty="0" err="1"/>
              <a:t>dass</a:t>
            </a:r>
            <a:r>
              <a:rPr sz="1800" dirty="0"/>
              <a:t> er die </a:t>
            </a:r>
            <a:r>
              <a:rPr sz="1800" dirty="0" err="1"/>
              <a:t>Gewalten</a:t>
            </a:r>
            <a:r>
              <a:rPr sz="1800" dirty="0"/>
              <a:t> und </a:t>
            </a:r>
            <a:r>
              <a:rPr sz="1800" dirty="0" err="1"/>
              <a:t>Mächte</a:t>
            </a:r>
            <a:r>
              <a:rPr sz="1800" dirty="0"/>
              <a:t> </a:t>
            </a:r>
            <a:r>
              <a:rPr sz="1800" dirty="0" err="1"/>
              <a:t>entwaffnet</a:t>
            </a:r>
            <a:r>
              <a:rPr sz="1800" dirty="0"/>
              <a:t>, </a:t>
            </a:r>
            <a:r>
              <a:rPr sz="1800" dirty="0" err="1"/>
              <a:t>sie</a:t>
            </a:r>
            <a:r>
              <a:rPr sz="1800" dirty="0"/>
              <a:t> </a:t>
            </a:r>
            <a:r>
              <a:rPr sz="1800" dirty="0" err="1"/>
              <a:t>öffentlich</a:t>
            </a:r>
            <a:r>
              <a:rPr sz="1800" dirty="0"/>
              <a:t> </a:t>
            </a:r>
            <a:r>
              <a:rPr sz="1800" dirty="0" err="1"/>
              <a:t>zur</a:t>
            </a:r>
            <a:r>
              <a:rPr sz="1800" dirty="0"/>
              <a:t> </a:t>
            </a:r>
            <a:r>
              <a:rPr sz="1800" dirty="0" err="1"/>
              <a:t>Schau</a:t>
            </a:r>
            <a:r>
              <a:rPr sz="1800" dirty="0"/>
              <a:t> </a:t>
            </a:r>
            <a:r>
              <a:rPr sz="1800" dirty="0" err="1"/>
              <a:t>gestellt</a:t>
            </a:r>
            <a:r>
              <a:rPr sz="1800" dirty="0"/>
              <a:t> und </a:t>
            </a:r>
            <a:r>
              <a:rPr sz="1800" dirty="0" err="1"/>
              <a:t>über</a:t>
            </a:r>
            <a:r>
              <a:rPr sz="1800" dirty="0"/>
              <a:t> </a:t>
            </a:r>
            <a:r>
              <a:rPr sz="1800" dirty="0" err="1"/>
              <a:t>sie</a:t>
            </a:r>
            <a:r>
              <a:rPr sz="1800" dirty="0"/>
              <a:t> </a:t>
            </a:r>
            <a:r>
              <a:rPr sz="1800" dirty="0" err="1"/>
              <a:t>triumphiert</a:t>
            </a:r>
            <a:r>
              <a:rPr sz="1800" dirty="0"/>
              <a:t> hat.</a:t>
            </a:r>
          </a:p>
        </p:txBody>
      </p:sp>
      <p:sp>
        <p:nvSpPr>
          <p:cNvPr id="1674" name="Glaubensbekenntnis"/>
          <p:cNvSpPr txBox="1">
            <a:spLocks noGrp="1"/>
          </p:cNvSpPr>
          <p:nvPr>
            <p:ph type="title"/>
          </p:nvPr>
        </p:nvSpPr>
        <p:spPr>
          <a:prstGeom prst="rect">
            <a:avLst/>
          </a:prstGeom>
        </p:spPr>
        <p:txBody>
          <a:bodyPr/>
          <a:lstStyle/>
          <a:p>
            <a:r>
              <a:t>Glaubensbekenntnis</a:t>
            </a:r>
          </a:p>
        </p:txBody>
      </p:sp>
      <p:sp>
        <p:nvSpPr>
          <p:cNvPr id="167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217</a:t>
            </a:fld>
            <a:endParaRPr/>
          </a:p>
        </p:txBody>
      </p:sp>
      <p:sp>
        <p:nvSpPr>
          <p:cNvPr id="1676"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Ich glaube, dass Gott seine Liebe zu mir bewiesen hat, indem Christus für mich starb, als ich noch ein Sünder war. Ich glaube, dass er mich aus dem Reich der Finsternis befreit und in sein Reich versetzt hat; in ihm habe ich Erlösung und Vergebung der Sünden.…"/>
          <p:cNvSpPr txBox="1">
            <a:spLocks noGrp="1"/>
          </p:cNvSpPr>
          <p:nvPr>
            <p:ph type="body" idx="1"/>
          </p:nvPr>
        </p:nvSpPr>
        <p:spPr>
          <a:xfrm>
            <a:off x="1146939" y="1613672"/>
            <a:ext cx="6997820" cy="3132422"/>
          </a:xfrm>
          <a:prstGeom prst="rect">
            <a:avLst/>
          </a:prstGeom>
        </p:spPr>
        <p:txBody>
          <a:bodyPr/>
          <a:lstStyle/>
          <a:p>
            <a:pPr marL="379656" indent="-379656">
              <a:buSzPct val="100000"/>
              <a:buAutoNum type="arabicPeriod" startAt="3"/>
              <a:defRPr>
                <a:solidFill>
                  <a:srgbClr val="002D98"/>
                </a:solidFill>
              </a:defRPr>
            </a:pPr>
            <a:r>
              <a:rPr sz="1800" dirty="0"/>
              <a:t>Ich </a:t>
            </a:r>
            <a:r>
              <a:rPr sz="1800" dirty="0" err="1"/>
              <a:t>glaube</a:t>
            </a:r>
            <a:r>
              <a:rPr sz="1800" dirty="0"/>
              <a:t>, </a:t>
            </a:r>
            <a:r>
              <a:rPr sz="1800" dirty="0" err="1"/>
              <a:t>dass</a:t>
            </a:r>
            <a:r>
              <a:rPr sz="1800" dirty="0"/>
              <a:t> Gott seine Liebe </a:t>
            </a:r>
            <a:r>
              <a:rPr sz="1800" dirty="0" err="1"/>
              <a:t>zu</a:t>
            </a:r>
            <a:r>
              <a:rPr sz="1800" dirty="0"/>
              <a:t> mir </a:t>
            </a:r>
            <a:r>
              <a:rPr sz="1800" dirty="0" err="1"/>
              <a:t>bewiesen</a:t>
            </a:r>
            <a:r>
              <a:rPr sz="1800" dirty="0"/>
              <a:t> hat, </a:t>
            </a:r>
            <a:r>
              <a:rPr sz="1800" dirty="0" err="1"/>
              <a:t>indem</a:t>
            </a:r>
            <a:r>
              <a:rPr sz="1800" dirty="0"/>
              <a:t> Christus für </a:t>
            </a:r>
            <a:r>
              <a:rPr sz="1800" dirty="0" err="1"/>
              <a:t>mich</a:t>
            </a:r>
            <a:r>
              <a:rPr sz="1800" dirty="0"/>
              <a:t> </a:t>
            </a:r>
            <a:r>
              <a:rPr sz="1800" dirty="0" err="1"/>
              <a:t>starb</a:t>
            </a:r>
            <a:r>
              <a:rPr sz="1800" dirty="0"/>
              <a:t>, </a:t>
            </a:r>
            <a:r>
              <a:rPr sz="1800" dirty="0" err="1"/>
              <a:t>als</a:t>
            </a:r>
            <a:r>
              <a:rPr sz="1800" dirty="0"/>
              <a:t> ich </a:t>
            </a:r>
            <a:r>
              <a:rPr sz="1800" dirty="0" err="1"/>
              <a:t>noch</a:t>
            </a:r>
            <a:r>
              <a:rPr sz="1800" dirty="0"/>
              <a:t> </a:t>
            </a:r>
            <a:r>
              <a:rPr sz="1800" dirty="0" err="1"/>
              <a:t>ein</a:t>
            </a:r>
            <a:r>
              <a:rPr sz="1800" dirty="0"/>
              <a:t> </a:t>
            </a:r>
            <a:r>
              <a:rPr sz="1800" dirty="0" err="1"/>
              <a:t>Sünder</a:t>
            </a:r>
            <a:r>
              <a:rPr sz="1800" dirty="0"/>
              <a:t> war. Ich </a:t>
            </a:r>
            <a:r>
              <a:rPr sz="1800" dirty="0" err="1"/>
              <a:t>glaube</a:t>
            </a:r>
            <a:r>
              <a:rPr sz="1800" dirty="0"/>
              <a:t>, </a:t>
            </a:r>
            <a:r>
              <a:rPr sz="1800" dirty="0" err="1"/>
              <a:t>dass</a:t>
            </a:r>
            <a:r>
              <a:rPr sz="1800" dirty="0"/>
              <a:t> er </a:t>
            </a:r>
            <a:r>
              <a:rPr sz="1800" dirty="0" err="1"/>
              <a:t>mich</a:t>
            </a:r>
            <a:r>
              <a:rPr sz="1800" dirty="0"/>
              <a:t> </a:t>
            </a:r>
            <a:r>
              <a:rPr sz="1800" dirty="0" err="1"/>
              <a:t>aus</a:t>
            </a:r>
            <a:r>
              <a:rPr sz="1800" dirty="0"/>
              <a:t> dem Reich der </a:t>
            </a:r>
            <a:r>
              <a:rPr sz="1800" dirty="0" err="1"/>
              <a:t>Finsternis</a:t>
            </a:r>
            <a:r>
              <a:rPr sz="1800" dirty="0"/>
              <a:t> </a:t>
            </a:r>
            <a:r>
              <a:rPr sz="1800" dirty="0" err="1"/>
              <a:t>befreit</a:t>
            </a:r>
            <a:r>
              <a:rPr sz="1800" dirty="0"/>
              <a:t> und in sein Reich </a:t>
            </a:r>
            <a:r>
              <a:rPr sz="1800" dirty="0" err="1"/>
              <a:t>versetzt</a:t>
            </a:r>
            <a:r>
              <a:rPr sz="1800" dirty="0"/>
              <a:t> hat; in </a:t>
            </a:r>
            <a:r>
              <a:rPr sz="1800" dirty="0" err="1"/>
              <a:t>ihm</a:t>
            </a:r>
            <a:r>
              <a:rPr sz="1800" dirty="0"/>
              <a:t> </a:t>
            </a:r>
            <a:r>
              <a:rPr sz="1800" dirty="0" err="1"/>
              <a:t>habe</a:t>
            </a:r>
            <a:r>
              <a:rPr sz="1800" dirty="0"/>
              <a:t> ich </a:t>
            </a:r>
            <a:r>
              <a:rPr sz="1800" dirty="0" err="1"/>
              <a:t>Erlösung</a:t>
            </a:r>
            <a:r>
              <a:rPr sz="1800" dirty="0"/>
              <a:t> und </a:t>
            </a:r>
            <a:r>
              <a:rPr sz="1800" dirty="0" err="1"/>
              <a:t>Vergebung</a:t>
            </a:r>
            <a:r>
              <a:rPr sz="1800" dirty="0"/>
              <a:t> der </a:t>
            </a:r>
            <a:r>
              <a:rPr sz="1800" dirty="0" err="1"/>
              <a:t>Sünden</a:t>
            </a:r>
            <a:r>
              <a:rPr sz="1800" dirty="0"/>
              <a:t>.</a:t>
            </a:r>
          </a:p>
          <a:p>
            <a:pPr marL="379656" indent="-379656">
              <a:buSzPct val="100000"/>
              <a:buAutoNum type="arabicPeriod" startAt="3"/>
              <a:defRPr>
                <a:solidFill>
                  <a:srgbClr val="002D98"/>
                </a:solidFill>
              </a:defRPr>
            </a:pPr>
            <a:r>
              <a:rPr sz="1800" dirty="0"/>
              <a:t>Ich </a:t>
            </a:r>
            <a:r>
              <a:rPr sz="1800" dirty="0" err="1"/>
              <a:t>glaube</a:t>
            </a:r>
            <a:r>
              <a:rPr sz="1800" dirty="0"/>
              <a:t>, </a:t>
            </a:r>
            <a:r>
              <a:rPr sz="1800" dirty="0" err="1"/>
              <a:t>dass</a:t>
            </a:r>
            <a:r>
              <a:rPr sz="1800" dirty="0"/>
              <a:t> ich nun </a:t>
            </a:r>
            <a:r>
              <a:rPr sz="1800" dirty="0" err="1"/>
              <a:t>ein</a:t>
            </a:r>
            <a:r>
              <a:rPr sz="1800" dirty="0"/>
              <a:t> Kind </a:t>
            </a:r>
            <a:r>
              <a:rPr sz="1800" dirty="0" err="1"/>
              <a:t>Gottes</a:t>
            </a:r>
            <a:r>
              <a:rPr sz="1800" dirty="0"/>
              <a:t> bin und </a:t>
            </a:r>
            <a:r>
              <a:rPr sz="1800" dirty="0" err="1"/>
              <a:t>dass</a:t>
            </a:r>
            <a:r>
              <a:rPr sz="1800" dirty="0"/>
              <a:t> ich </a:t>
            </a:r>
            <a:r>
              <a:rPr sz="1800" dirty="0" err="1"/>
              <a:t>mit</a:t>
            </a:r>
            <a:r>
              <a:rPr sz="1800" dirty="0"/>
              <a:t> Christus in die </a:t>
            </a:r>
            <a:r>
              <a:rPr sz="1800" dirty="0" err="1"/>
              <a:t>himmlischen</a:t>
            </a:r>
            <a:r>
              <a:rPr sz="1800" dirty="0"/>
              <a:t> </a:t>
            </a:r>
            <a:r>
              <a:rPr sz="1800" dirty="0" err="1"/>
              <a:t>Regionen</a:t>
            </a:r>
            <a:r>
              <a:rPr sz="1800" dirty="0"/>
              <a:t> </a:t>
            </a:r>
            <a:r>
              <a:rPr sz="1800" dirty="0" err="1"/>
              <a:t>versetzt</a:t>
            </a:r>
            <a:r>
              <a:rPr sz="1800" dirty="0"/>
              <a:t> bin. Ich </a:t>
            </a:r>
            <a:r>
              <a:rPr sz="1800" dirty="0" err="1"/>
              <a:t>glaube</a:t>
            </a:r>
            <a:r>
              <a:rPr sz="1800" dirty="0"/>
              <a:t>, </a:t>
            </a:r>
            <a:r>
              <a:rPr sz="1800" dirty="0" err="1"/>
              <a:t>dass</a:t>
            </a:r>
            <a:r>
              <a:rPr sz="1800" dirty="0"/>
              <a:t> ich </a:t>
            </a:r>
            <a:r>
              <a:rPr sz="1800" dirty="0" err="1"/>
              <a:t>durch</a:t>
            </a:r>
            <a:r>
              <a:rPr sz="1800" dirty="0"/>
              <a:t> die </a:t>
            </a:r>
            <a:r>
              <a:rPr sz="1800" dirty="0" err="1"/>
              <a:t>Gnade</a:t>
            </a:r>
            <a:r>
              <a:rPr sz="1800" dirty="0"/>
              <a:t> </a:t>
            </a:r>
            <a:r>
              <a:rPr sz="1800" dirty="0" err="1"/>
              <a:t>Gottes</a:t>
            </a:r>
            <a:r>
              <a:rPr sz="1800" dirty="0"/>
              <a:t> </a:t>
            </a:r>
            <a:r>
              <a:rPr sz="1800" dirty="0" err="1"/>
              <a:t>aufgrund</a:t>
            </a:r>
            <a:r>
              <a:rPr sz="1800" dirty="0"/>
              <a:t> des </a:t>
            </a:r>
            <a:r>
              <a:rPr sz="1800" dirty="0" err="1"/>
              <a:t>Glaubens</a:t>
            </a:r>
            <a:r>
              <a:rPr sz="1800" dirty="0"/>
              <a:t> </a:t>
            </a:r>
            <a:r>
              <a:rPr sz="1800" dirty="0" err="1"/>
              <a:t>gerettet</a:t>
            </a:r>
            <a:r>
              <a:rPr sz="1800" dirty="0"/>
              <a:t> bin, </a:t>
            </a:r>
            <a:r>
              <a:rPr sz="1800" dirty="0" err="1"/>
              <a:t>dass</a:t>
            </a:r>
            <a:r>
              <a:rPr sz="1800" dirty="0"/>
              <a:t> es </a:t>
            </a:r>
            <a:r>
              <a:rPr sz="1800" dirty="0" err="1"/>
              <a:t>ein</a:t>
            </a:r>
            <a:r>
              <a:rPr sz="1800" dirty="0"/>
              <a:t> </a:t>
            </a:r>
            <a:r>
              <a:rPr sz="1800" dirty="0" err="1"/>
              <a:t>Geschenk</a:t>
            </a:r>
            <a:r>
              <a:rPr sz="1800" dirty="0"/>
              <a:t> </a:t>
            </a:r>
            <a:r>
              <a:rPr sz="1800" dirty="0" err="1"/>
              <a:t>ist</a:t>
            </a:r>
            <a:r>
              <a:rPr sz="1800" dirty="0"/>
              <a:t> und </a:t>
            </a:r>
            <a:r>
              <a:rPr sz="1800" dirty="0" err="1"/>
              <a:t>nicht</a:t>
            </a:r>
            <a:r>
              <a:rPr sz="1800" dirty="0"/>
              <a:t> der </a:t>
            </a:r>
            <a:r>
              <a:rPr sz="1800" dirty="0" err="1"/>
              <a:t>Verdienst</a:t>
            </a:r>
            <a:r>
              <a:rPr sz="1800" dirty="0"/>
              <a:t> </a:t>
            </a:r>
            <a:r>
              <a:rPr sz="1800" dirty="0" err="1"/>
              <a:t>irgendwelcher</a:t>
            </a:r>
            <a:r>
              <a:rPr sz="1800" dirty="0"/>
              <a:t> Werke </a:t>
            </a:r>
            <a:r>
              <a:rPr sz="1800" dirty="0" err="1"/>
              <a:t>meinerseits</a:t>
            </a:r>
            <a:r>
              <a:rPr sz="1800" dirty="0"/>
              <a:t>.</a:t>
            </a:r>
          </a:p>
        </p:txBody>
      </p:sp>
      <p:sp>
        <p:nvSpPr>
          <p:cNvPr id="1679" name="Glaubensbekenntnis"/>
          <p:cNvSpPr txBox="1">
            <a:spLocks noGrp="1"/>
          </p:cNvSpPr>
          <p:nvPr>
            <p:ph type="title"/>
          </p:nvPr>
        </p:nvSpPr>
        <p:spPr>
          <a:prstGeom prst="rect">
            <a:avLst/>
          </a:prstGeom>
        </p:spPr>
        <p:txBody>
          <a:bodyPr/>
          <a:lstStyle/>
          <a:p>
            <a:r>
              <a:t>Glaubensbekenntnis</a:t>
            </a:r>
          </a:p>
        </p:txBody>
      </p:sp>
      <p:sp>
        <p:nvSpPr>
          <p:cNvPr id="168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218</a:t>
            </a:fld>
            <a:endParaRPr/>
          </a:p>
        </p:txBody>
      </p:sp>
      <p:sp>
        <p:nvSpPr>
          <p:cNvPr id="1681"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 name="Ich entscheide mich, stark zu sein im Herrn und in der Macht seiner Stärke. Ich setze mein Vertrauen auf Jesus Christus und nicht länger auf das, was ich selbst tun kann, denn die Waffen meines Kampfes sind die Waffen Gottes. Ich ziehe seine ganze Waffenrüstung an und fasse den Beschluss, im Glauben fest zu bleiben und dem Bösen zu widerstehen."/>
          <p:cNvSpPr txBox="1">
            <a:spLocks noGrp="1"/>
          </p:cNvSpPr>
          <p:nvPr>
            <p:ph type="body" idx="1"/>
          </p:nvPr>
        </p:nvSpPr>
        <p:spPr>
          <a:xfrm>
            <a:off x="1234911" y="1613672"/>
            <a:ext cx="6843860" cy="3132422"/>
          </a:xfrm>
          <a:prstGeom prst="rect">
            <a:avLst/>
          </a:prstGeom>
        </p:spPr>
        <p:txBody>
          <a:bodyPr/>
          <a:lstStyle>
            <a:lvl1pPr marL="720000" indent="-720000">
              <a:buSzPct val="100000"/>
              <a:buAutoNum type="arabicPeriod" startAt="5"/>
              <a:defRPr>
                <a:solidFill>
                  <a:srgbClr val="002D98"/>
                </a:solidFill>
              </a:defRPr>
            </a:lvl1pPr>
          </a:lstStyle>
          <a:p>
            <a:pPr marL="363538" indent="-363538"/>
            <a:r>
              <a:rPr sz="1800" dirty="0"/>
              <a:t>Ich </a:t>
            </a:r>
            <a:r>
              <a:rPr sz="1800" dirty="0" err="1"/>
              <a:t>entscheide</a:t>
            </a:r>
            <a:r>
              <a:rPr sz="1800" dirty="0"/>
              <a:t> </a:t>
            </a:r>
            <a:r>
              <a:rPr sz="1800" dirty="0" err="1"/>
              <a:t>mich</a:t>
            </a:r>
            <a:r>
              <a:rPr sz="1800" dirty="0"/>
              <a:t>, stark </a:t>
            </a:r>
            <a:r>
              <a:rPr sz="1800" dirty="0" err="1"/>
              <a:t>zu</a:t>
            </a:r>
            <a:r>
              <a:rPr sz="1800" dirty="0"/>
              <a:t> sein </a:t>
            </a:r>
            <a:r>
              <a:rPr sz="1800" dirty="0" err="1"/>
              <a:t>im</a:t>
            </a:r>
            <a:r>
              <a:rPr sz="1800" dirty="0"/>
              <a:t> </a:t>
            </a:r>
            <a:r>
              <a:rPr sz="1800" dirty="0" err="1"/>
              <a:t>Herrn</a:t>
            </a:r>
            <a:r>
              <a:rPr sz="1800" dirty="0"/>
              <a:t> und in der </a:t>
            </a:r>
            <a:r>
              <a:rPr sz="1800" dirty="0" err="1"/>
              <a:t>Macht</a:t>
            </a:r>
            <a:r>
              <a:rPr sz="1800" dirty="0"/>
              <a:t> seiner </a:t>
            </a:r>
            <a:r>
              <a:rPr sz="1800" dirty="0" err="1"/>
              <a:t>Stärke</a:t>
            </a:r>
            <a:r>
              <a:rPr sz="1800" dirty="0"/>
              <a:t>. Ich </a:t>
            </a:r>
            <a:r>
              <a:rPr sz="1800" dirty="0" err="1"/>
              <a:t>setze</a:t>
            </a:r>
            <a:r>
              <a:rPr sz="1800" dirty="0"/>
              <a:t> </a:t>
            </a:r>
            <a:r>
              <a:rPr sz="1800" dirty="0" err="1"/>
              <a:t>mein</a:t>
            </a:r>
            <a:r>
              <a:rPr sz="1800" dirty="0"/>
              <a:t> </a:t>
            </a:r>
            <a:r>
              <a:rPr sz="1800" dirty="0" err="1"/>
              <a:t>Vertrauen</a:t>
            </a:r>
            <a:r>
              <a:rPr sz="1800" dirty="0"/>
              <a:t> auf Jesus Christus und </a:t>
            </a:r>
            <a:r>
              <a:rPr sz="1800" dirty="0" err="1"/>
              <a:t>nicht</a:t>
            </a:r>
            <a:r>
              <a:rPr sz="1800" dirty="0"/>
              <a:t> </a:t>
            </a:r>
            <a:r>
              <a:rPr sz="1800" dirty="0" err="1"/>
              <a:t>länger</a:t>
            </a:r>
            <a:r>
              <a:rPr sz="1800" dirty="0"/>
              <a:t> auf das, was ich </a:t>
            </a:r>
            <a:r>
              <a:rPr sz="1800" dirty="0" err="1"/>
              <a:t>selbst</a:t>
            </a:r>
            <a:r>
              <a:rPr sz="1800" dirty="0"/>
              <a:t> tun </a:t>
            </a:r>
            <a:r>
              <a:rPr sz="1800" dirty="0" err="1"/>
              <a:t>kann</a:t>
            </a:r>
            <a:r>
              <a:rPr sz="1800" dirty="0"/>
              <a:t>, </a:t>
            </a:r>
            <a:r>
              <a:rPr sz="1800" dirty="0" err="1"/>
              <a:t>denn</a:t>
            </a:r>
            <a:r>
              <a:rPr sz="1800" dirty="0"/>
              <a:t> die Waffen </a:t>
            </a:r>
            <a:r>
              <a:rPr sz="1800" dirty="0" err="1"/>
              <a:t>meines</a:t>
            </a:r>
            <a:r>
              <a:rPr sz="1800" dirty="0"/>
              <a:t> </a:t>
            </a:r>
            <a:r>
              <a:rPr sz="1800" dirty="0" err="1"/>
              <a:t>Kampfes</a:t>
            </a:r>
            <a:r>
              <a:rPr sz="1800" dirty="0"/>
              <a:t> </a:t>
            </a:r>
            <a:r>
              <a:rPr sz="1800" dirty="0" err="1"/>
              <a:t>sind</a:t>
            </a:r>
            <a:r>
              <a:rPr sz="1800" dirty="0"/>
              <a:t> die Waffen </a:t>
            </a:r>
            <a:r>
              <a:rPr sz="1800" dirty="0" err="1"/>
              <a:t>Gottes</a:t>
            </a:r>
            <a:r>
              <a:rPr sz="1800" dirty="0"/>
              <a:t>. Ich </a:t>
            </a:r>
            <a:r>
              <a:rPr sz="1800" dirty="0" err="1"/>
              <a:t>ziehe</a:t>
            </a:r>
            <a:r>
              <a:rPr sz="1800" dirty="0"/>
              <a:t> seine </a:t>
            </a:r>
            <a:r>
              <a:rPr sz="1800" dirty="0" err="1"/>
              <a:t>ganze</a:t>
            </a:r>
            <a:r>
              <a:rPr sz="1800" dirty="0"/>
              <a:t> </a:t>
            </a:r>
            <a:r>
              <a:rPr sz="1800" dirty="0" err="1"/>
              <a:t>Waffenrüstung</a:t>
            </a:r>
            <a:r>
              <a:rPr sz="1800" dirty="0"/>
              <a:t> an und </a:t>
            </a:r>
            <a:r>
              <a:rPr sz="1800" dirty="0" err="1"/>
              <a:t>fasse</a:t>
            </a:r>
            <a:r>
              <a:rPr sz="1800" dirty="0"/>
              <a:t> den </a:t>
            </a:r>
            <a:r>
              <a:rPr sz="1800" dirty="0" err="1"/>
              <a:t>Beschluss</a:t>
            </a:r>
            <a:r>
              <a:rPr sz="1800" dirty="0"/>
              <a:t>, </a:t>
            </a:r>
            <a:r>
              <a:rPr sz="1800" dirty="0" err="1"/>
              <a:t>im</a:t>
            </a:r>
            <a:r>
              <a:rPr sz="1800" dirty="0"/>
              <a:t> </a:t>
            </a:r>
            <a:r>
              <a:rPr sz="1800" dirty="0" err="1"/>
              <a:t>Glauben</a:t>
            </a:r>
            <a:r>
              <a:rPr sz="1800" dirty="0"/>
              <a:t> fest </a:t>
            </a:r>
            <a:r>
              <a:rPr sz="1800" dirty="0" err="1"/>
              <a:t>zu</a:t>
            </a:r>
            <a:r>
              <a:rPr sz="1800" dirty="0"/>
              <a:t> </a:t>
            </a:r>
            <a:r>
              <a:rPr sz="1800" dirty="0" err="1"/>
              <a:t>bleiben</a:t>
            </a:r>
            <a:r>
              <a:rPr sz="1800" dirty="0"/>
              <a:t> und dem </a:t>
            </a:r>
            <a:r>
              <a:rPr sz="1800" dirty="0" err="1"/>
              <a:t>Bösen</a:t>
            </a:r>
            <a:r>
              <a:rPr sz="1800" dirty="0"/>
              <a:t> </a:t>
            </a:r>
            <a:r>
              <a:rPr sz="1800" dirty="0" err="1"/>
              <a:t>zu</a:t>
            </a:r>
            <a:r>
              <a:rPr sz="1800" dirty="0"/>
              <a:t> </a:t>
            </a:r>
            <a:r>
              <a:rPr sz="1800" dirty="0" err="1"/>
              <a:t>widerstehen</a:t>
            </a:r>
            <a:r>
              <a:rPr sz="1800" dirty="0"/>
              <a:t>.</a:t>
            </a:r>
          </a:p>
        </p:txBody>
      </p:sp>
      <p:sp>
        <p:nvSpPr>
          <p:cNvPr id="1684" name="Glaubensbekenntnis"/>
          <p:cNvSpPr txBox="1">
            <a:spLocks noGrp="1"/>
          </p:cNvSpPr>
          <p:nvPr>
            <p:ph type="title"/>
          </p:nvPr>
        </p:nvSpPr>
        <p:spPr>
          <a:prstGeom prst="rect">
            <a:avLst/>
          </a:prstGeom>
        </p:spPr>
        <p:txBody>
          <a:bodyPr/>
          <a:lstStyle/>
          <a:p>
            <a:r>
              <a:t>Glaubensbekenntnis</a:t>
            </a:r>
          </a:p>
        </p:txBody>
      </p:sp>
      <p:sp>
        <p:nvSpPr>
          <p:cNvPr id="168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219</a:t>
            </a:fld>
            <a:endParaRPr/>
          </a:p>
        </p:txBody>
      </p:sp>
      <p:sp>
        <p:nvSpPr>
          <p:cNvPr id="1686"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753" name="Joh 1,12 Ich bin Gottes Kind.…"/>
          <p:cNvSpPr txBox="1">
            <a:spLocks noGrp="1"/>
          </p:cNvSpPr>
          <p:nvPr>
            <p:ph type="body" idx="1"/>
          </p:nvPr>
        </p:nvSpPr>
        <p:spPr>
          <a:xfrm>
            <a:off x="749874" y="1054083"/>
            <a:ext cx="7644251" cy="3823636"/>
          </a:xfrm>
          <a:prstGeom prst="rect">
            <a:avLst/>
          </a:prstGeom>
        </p:spPr>
        <p:txBody>
          <a:bodyPr/>
          <a:lstStyle/>
          <a:p>
            <a:pPr marL="970493" indent="-970493">
              <a:lnSpc>
                <a:spcPct val="100000"/>
              </a:lnSpc>
              <a:spcBef>
                <a:spcPts val="738"/>
              </a:spcBef>
              <a:tabLst>
                <a:tab pos="964326" algn="l"/>
              </a:tabLst>
              <a:defRPr sz="2300">
                <a:solidFill>
                  <a:srgbClr val="002D98"/>
                </a:solidFill>
              </a:defRPr>
            </a:pPr>
            <a:r>
              <a:rPr dirty="0"/>
              <a:t>Joh 1,12	</a:t>
            </a:r>
            <a:r>
              <a:rPr lang="de-CH" dirty="0"/>
              <a:t>	</a:t>
            </a:r>
            <a:r>
              <a:rPr dirty="0"/>
              <a:t>Ich bin </a:t>
            </a:r>
            <a:r>
              <a:rPr dirty="0" err="1"/>
              <a:t>Gottes</a:t>
            </a:r>
            <a:r>
              <a:rPr dirty="0"/>
              <a:t> Kind.</a:t>
            </a:r>
          </a:p>
          <a:p>
            <a:pPr marL="970493" indent="-970493">
              <a:lnSpc>
                <a:spcPct val="100000"/>
              </a:lnSpc>
              <a:spcBef>
                <a:spcPts val="738"/>
              </a:spcBef>
              <a:tabLst>
                <a:tab pos="964326" algn="l"/>
              </a:tabLst>
              <a:defRPr sz="2300">
                <a:solidFill>
                  <a:srgbClr val="002D98"/>
                </a:solidFill>
              </a:defRPr>
            </a:pPr>
            <a:r>
              <a:rPr dirty="0"/>
              <a:t>Joh 15,15	</a:t>
            </a:r>
            <a:r>
              <a:rPr lang="de-CH" dirty="0"/>
              <a:t>	</a:t>
            </a:r>
            <a:r>
              <a:rPr dirty="0"/>
              <a:t>Ich bin </a:t>
            </a:r>
            <a:r>
              <a:rPr dirty="0" err="1"/>
              <a:t>Gottes</a:t>
            </a:r>
            <a:r>
              <a:rPr dirty="0"/>
              <a:t> Freund.</a:t>
            </a:r>
          </a:p>
          <a:p>
            <a:pPr marL="970493" indent="-970493">
              <a:lnSpc>
                <a:spcPct val="100000"/>
              </a:lnSpc>
              <a:spcBef>
                <a:spcPts val="738"/>
              </a:spcBef>
              <a:tabLst>
                <a:tab pos="964326" algn="l"/>
              </a:tabLst>
              <a:defRPr sz="2300">
                <a:solidFill>
                  <a:srgbClr val="002D98"/>
                </a:solidFill>
              </a:defRPr>
            </a:pPr>
            <a:r>
              <a:rPr dirty="0" err="1"/>
              <a:t>Röm</a:t>
            </a:r>
            <a:r>
              <a:rPr dirty="0"/>
              <a:t> 5,1 	</a:t>
            </a:r>
            <a:r>
              <a:rPr lang="de-CH" dirty="0"/>
              <a:t>	</a:t>
            </a:r>
            <a:r>
              <a:rPr dirty="0"/>
              <a:t>Ich bin </a:t>
            </a:r>
            <a:r>
              <a:rPr dirty="0" err="1"/>
              <a:t>gerechtfertigt</a:t>
            </a:r>
            <a:r>
              <a:rPr dirty="0"/>
              <a:t>.</a:t>
            </a:r>
          </a:p>
          <a:p>
            <a:pPr marL="970493" indent="-970493">
              <a:lnSpc>
                <a:spcPct val="100000"/>
              </a:lnSpc>
              <a:spcBef>
                <a:spcPts val="738"/>
              </a:spcBef>
              <a:tabLst>
                <a:tab pos="964326" algn="l"/>
              </a:tabLst>
              <a:defRPr sz="2300">
                <a:solidFill>
                  <a:srgbClr val="002D98"/>
                </a:solidFill>
              </a:defRPr>
            </a:pPr>
            <a:r>
              <a:rPr dirty="0"/>
              <a:t>1Kor 6,17 </a:t>
            </a:r>
            <a:r>
              <a:rPr lang="de-CH" dirty="0"/>
              <a:t>	</a:t>
            </a:r>
            <a:r>
              <a:rPr dirty="0"/>
              <a:t>	Ich bin </a:t>
            </a:r>
            <a:r>
              <a:rPr dirty="0" err="1"/>
              <a:t>eins</a:t>
            </a:r>
            <a:r>
              <a:rPr dirty="0"/>
              <a:t> </a:t>
            </a:r>
            <a:r>
              <a:rPr dirty="0" err="1"/>
              <a:t>mit</a:t>
            </a:r>
            <a:r>
              <a:rPr dirty="0"/>
              <a:t> dem </a:t>
            </a:r>
            <a:r>
              <a:rPr dirty="0" err="1"/>
              <a:t>Herrn</a:t>
            </a:r>
            <a:r>
              <a:rPr dirty="0"/>
              <a:t> (</a:t>
            </a:r>
            <a:r>
              <a:rPr dirty="0" err="1"/>
              <a:t>ein</a:t>
            </a:r>
            <a:r>
              <a:rPr dirty="0"/>
              <a:t> Geist).</a:t>
            </a:r>
          </a:p>
          <a:p>
            <a:pPr marL="970493" indent="-970493">
              <a:lnSpc>
                <a:spcPct val="100000"/>
              </a:lnSpc>
              <a:spcBef>
                <a:spcPts val="738"/>
              </a:spcBef>
              <a:tabLst>
                <a:tab pos="964326" algn="l"/>
              </a:tabLst>
              <a:defRPr sz="2300">
                <a:solidFill>
                  <a:srgbClr val="002D98"/>
                </a:solidFill>
              </a:defRPr>
            </a:pPr>
            <a:r>
              <a:rPr dirty="0"/>
              <a:t>1Kor 6,20 	</a:t>
            </a:r>
            <a:r>
              <a:rPr lang="de-CH" dirty="0"/>
              <a:t>	</a:t>
            </a:r>
            <a:r>
              <a:rPr dirty="0"/>
              <a:t>Ich bin </a:t>
            </a:r>
            <a:r>
              <a:rPr dirty="0" err="1"/>
              <a:t>freigekauft</a:t>
            </a:r>
            <a:r>
              <a:rPr dirty="0"/>
              <a:t> und </a:t>
            </a:r>
            <a:r>
              <a:rPr dirty="0" err="1"/>
              <a:t>gehöre</a:t>
            </a:r>
            <a:r>
              <a:rPr dirty="0"/>
              <a:t> nun </a:t>
            </a:r>
            <a:r>
              <a:rPr dirty="0" err="1"/>
              <a:t>zu</a:t>
            </a:r>
            <a:r>
              <a:rPr dirty="0"/>
              <a:t> Gott.</a:t>
            </a:r>
          </a:p>
          <a:p>
            <a:pPr marL="970493" indent="-970493">
              <a:lnSpc>
                <a:spcPct val="100000"/>
              </a:lnSpc>
              <a:spcBef>
                <a:spcPts val="738"/>
              </a:spcBef>
              <a:tabLst>
                <a:tab pos="964326" algn="l"/>
              </a:tabLst>
              <a:defRPr sz="2300">
                <a:solidFill>
                  <a:srgbClr val="002D98"/>
                </a:solidFill>
              </a:defRPr>
            </a:pPr>
            <a:r>
              <a:rPr dirty="0"/>
              <a:t>1Kor 12,27 	Ich bin </a:t>
            </a:r>
            <a:r>
              <a:rPr dirty="0" err="1"/>
              <a:t>ein</a:t>
            </a:r>
            <a:r>
              <a:rPr dirty="0"/>
              <a:t> </a:t>
            </a:r>
            <a:r>
              <a:rPr dirty="0" err="1"/>
              <a:t>Glied</a:t>
            </a:r>
            <a:r>
              <a:rPr dirty="0"/>
              <a:t> am </a:t>
            </a:r>
            <a:r>
              <a:rPr dirty="0" err="1"/>
              <a:t>Leib</a:t>
            </a:r>
            <a:r>
              <a:rPr dirty="0"/>
              <a:t> von Jesus Christus.</a:t>
            </a:r>
          </a:p>
          <a:p>
            <a:pPr marL="970493" indent="-970493">
              <a:lnSpc>
                <a:spcPct val="100000"/>
              </a:lnSpc>
              <a:spcBef>
                <a:spcPts val="738"/>
              </a:spcBef>
              <a:tabLst>
                <a:tab pos="964326" algn="l"/>
              </a:tabLst>
              <a:defRPr sz="2300">
                <a:solidFill>
                  <a:srgbClr val="002D98"/>
                </a:solidFill>
              </a:defRPr>
            </a:pPr>
            <a:r>
              <a:rPr dirty="0"/>
              <a:t>Eph 1,1 	</a:t>
            </a:r>
            <a:r>
              <a:rPr lang="de-CH" dirty="0"/>
              <a:t>			</a:t>
            </a:r>
            <a:r>
              <a:rPr dirty="0"/>
              <a:t>Ich bin </a:t>
            </a:r>
            <a:r>
              <a:rPr dirty="0" err="1"/>
              <a:t>ein</a:t>
            </a:r>
            <a:r>
              <a:rPr dirty="0"/>
              <a:t> </a:t>
            </a:r>
            <a:r>
              <a:rPr dirty="0" err="1"/>
              <a:t>Heiliger</a:t>
            </a:r>
            <a:r>
              <a:rPr dirty="0"/>
              <a:t>.</a:t>
            </a:r>
          </a:p>
          <a:p>
            <a:pPr marL="970493" indent="-970493">
              <a:lnSpc>
                <a:spcPct val="100000"/>
              </a:lnSpc>
              <a:spcBef>
                <a:spcPts val="738"/>
              </a:spcBef>
              <a:tabLst>
                <a:tab pos="964326" algn="l"/>
              </a:tabLst>
              <a:defRPr sz="2300">
                <a:solidFill>
                  <a:srgbClr val="002D98"/>
                </a:solidFill>
              </a:defRPr>
            </a:pPr>
            <a:r>
              <a:rPr dirty="0"/>
              <a:t>Eph 1,5 	</a:t>
            </a:r>
            <a:r>
              <a:rPr lang="de-CH" dirty="0"/>
              <a:t>			</a:t>
            </a:r>
            <a:r>
              <a:rPr dirty="0"/>
              <a:t>Ich bin </a:t>
            </a:r>
            <a:r>
              <a:rPr dirty="0" err="1"/>
              <a:t>als</a:t>
            </a:r>
            <a:r>
              <a:rPr dirty="0"/>
              <a:t> </a:t>
            </a:r>
            <a:r>
              <a:rPr dirty="0" err="1"/>
              <a:t>Gottes</a:t>
            </a:r>
            <a:r>
              <a:rPr dirty="0"/>
              <a:t> Kind </a:t>
            </a:r>
            <a:r>
              <a:rPr dirty="0" err="1"/>
              <a:t>adoptiert</a:t>
            </a:r>
            <a:r>
              <a:rPr dirty="0"/>
              <a:t>.</a:t>
            </a:r>
          </a:p>
        </p:txBody>
      </p:sp>
      <p:sp>
        <p:nvSpPr>
          <p:cNvPr id="754" name="In CHristus bin ich angenommen"/>
          <p:cNvSpPr txBox="1">
            <a:spLocks noGrp="1"/>
          </p:cNvSpPr>
          <p:nvPr>
            <p:ph type="title"/>
          </p:nvPr>
        </p:nvSpPr>
        <p:spPr>
          <a:xfrm>
            <a:off x="1077007" y="585886"/>
            <a:ext cx="7593751" cy="423838"/>
          </a:xfrm>
          <a:prstGeom prst="rect">
            <a:avLst/>
          </a:prstGeom>
        </p:spPr>
        <p:txBody>
          <a:bodyPr/>
          <a:lstStyle/>
          <a:p>
            <a:r>
              <a:rPr dirty="0"/>
              <a:t>In </a:t>
            </a:r>
            <a:r>
              <a:rPr dirty="0" err="1"/>
              <a:t>CHristus</a:t>
            </a:r>
            <a:r>
              <a:rPr dirty="0"/>
              <a:t> bin ich </a:t>
            </a:r>
            <a:r>
              <a:rPr dirty="0" err="1"/>
              <a:t>angenommen</a:t>
            </a:r>
            <a:endParaRPr dirty="0"/>
          </a:p>
        </p:txBody>
      </p:sp>
      <p:sp>
        <p:nvSpPr>
          <p:cNvPr id="755" name="Fortsetzung &gt;"/>
          <p:cNvSpPr txBox="1"/>
          <p:nvPr/>
        </p:nvSpPr>
        <p:spPr>
          <a:xfrm>
            <a:off x="7541114" y="4732014"/>
            <a:ext cx="110406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dirty="0" err="1"/>
              <a:t>Fortsetzung</a:t>
            </a:r>
            <a:r>
              <a:rPr sz="1476" dirty="0"/>
              <a:t> &gt;</a:t>
            </a:r>
          </a:p>
        </p:txBody>
      </p:sp>
      <p:sp>
        <p:nvSpPr>
          <p:cNvPr id="2" name="Textfeld 1">
            <a:extLst>
              <a:ext uri="{FF2B5EF4-FFF2-40B4-BE49-F238E27FC236}">
                <a16:creationId xmlns:a16="http://schemas.microsoft.com/office/drawing/2014/main" id="{C29E3DDF-34E3-D1B2-D414-A6D8076FA93E}"/>
              </a:ext>
            </a:extLst>
          </p:cNvPr>
          <p:cNvSpPr txBox="1"/>
          <p:nvPr/>
        </p:nvSpPr>
        <p:spPr>
          <a:xfrm>
            <a:off x="8775032" y="4553260"/>
            <a:ext cx="10265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30000"/>
              </a:lnSpc>
              <a:spcBef>
                <a:spcPts val="0"/>
              </a:spcBef>
              <a:spcAft>
                <a:spcPts val="0"/>
              </a:spcAft>
              <a:buClrTx/>
              <a:buSzTx/>
              <a:buFontTx/>
              <a:buNone/>
              <a:tabLst/>
            </a:pPr>
            <a:endParaRPr kumimoji="0" lang="de-DE" sz="2000" b="1" i="0" u="none" strike="noStrike" cap="none" spc="0" normalizeH="0" baseline="0" dirty="0">
              <a:ln>
                <a:noFill/>
              </a:ln>
              <a:solidFill>
                <a:srgbClr val="002D98"/>
              </a:solidFill>
              <a:effectLst/>
              <a:uFillTx/>
              <a:latin typeface="+mn-lt"/>
              <a:ea typeface="+mn-ea"/>
              <a:cs typeface="+mn-cs"/>
              <a:sym typeface="DIN Light"/>
            </a:endParaRPr>
          </a:p>
        </p:txBody>
      </p:sp>
    </p:spTree>
    <p:extLst>
      <p:ext uri="{BB962C8B-B14F-4D97-AF65-F5344CB8AC3E}">
        <p14:creationId xmlns:p14="http://schemas.microsoft.com/office/powerpoint/2010/main" val="776662048"/>
      </p:ext>
    </p:extLst>
  </p:cSld>
  <p:clrMapOvr>
    <a:masterClrMapping/>
  </p:clrMapOvr>
  <p:transition spd="med"/>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8" name="Ich glaube, dass ich ohne Jesus Christus nichts tun kann, aber dass ich dagegen alles tun kann durch Christus, der mir Kraft und Stärke gibt. Ich bin von ihm abhängig und entscheide mich, in ihm zu bleiben, um viel Frucht zu bringen und ihn zu verherrlichen. Ich erkläre Satan gegenüber, dass Jesus mein Herr ist und weise alle nachgeahmten Gaben oder Werke Satans in meinem Leben entschieden zurück."/>
          <p:cNvSpPr txBox="1">
            <a:spLocks noGrp="1"/>
          </p:cNvSpPr>
          <p:nvPr>
            <p:ph type="body" idx="1"/>
          </p:nvPr>
        </p:nvSpPr>
        <p:spPr>
          <a:xfrm>
            <a:off x="1225485" y="1613672"/>
            <a:ext cx="6467125" cy="3132422"/>
          </a:xfrm>
          <a:prstGeom prst="rect">
            <a:avLst/>
          </a:prstGeom>
        </p:spPr>
        <p:txBody>
          <a:bodyPr/>
          <a:lstStyle>
            <a:lvl1pPr marL="720000" indent="-720000">
              <a:buSzPct val="100000"/>
              <a:buAutoNum type="arabicPeriod" startAt="6"/>
              <a:defRPr>
                <a:solidFill>
                  <a:srgbClr val="002D98"/>
                </a:solidFill>
              </a:defRPr>
            </a:lvl1pPr>
          </a:lstStyle>
          <a:p>
            <a:pPr marL="363538" indent="-363538"/>
            <a:r>
              <a:rPr sz="1800" dirty="0"/>
              <a:t>Ich </a:t>
            </a:r>
            <a:r>
              <a:rPr sz="1800" dirty="0" err="1"/>
              <a:t>glaube</a:t>
            </a:r>
            <a:r>
              <a:rPr sz="1800" dirty="0"/>
              <a:t>, </a:t>
            </a:r>
            <a:r>
              <a:rPr sz="1800" dirty="0" err="1"/>
              <a:t>dass</a:t>
            </a:r>
            <a:r>
              <a:rPr sz="1800" dirty="0"/>
              <a:t> ich </a:t>
            </a:r>
            <a:r>
              <a:rPr sz="1800" dirty="0" err="1"/>
              <a:t>ohne</a:t>
            </a:r>
            <a:r>
              <a:rPr sz="1800" dirty="0"/>
              <a:t> Jesus Christus </a:t>
            </a:r>
            <a:r>
              <a:rPr sz="1800" dirty="0" err="1"/>
              <a:t>nichts</a:t>
            </a:r>
            <a:r>
              <a:rPr sz="1800" dirty="0"/>
              <a:t> tun </a:t>
            </a:r>
            <a:r>
              <a:rPr sz="1800" dirty="0" err="1"/>
              <a:t>kann</a:t>
            </a:r>
            <a:r>
              <a:rPr sz="1800" dirty="0"/>
              <a:t>, </a:t>
            </a:r>
            <a:r>
              <a:rPr sz="1800" dirty="0" err="1"/>
              <a:t>aber</a:t>
            </a:r>
            <a:r>
              <a:rPr sz="1800" dirty="0"/>
              <a:t> </a:t>
            </a:r>
            <a:r>
              <a:rPr sz="1800" dirty="0" err="1"/>
              <a:t>dass</a:t>
            </a:r>
            <a:r>
              <a:rPr sz="1800" dirty="0"/>
              <a:t> ich </a:t>
            </a:r>
            <a:r>
              <a:rPr sz="1800" dirty="0" err="1"/>
              <a:t>dagegen</a:t>
            </a:r>
            <a:r>
              <a:rPr sz="1800" dirty="0"/>
              <a:t> </a:t>
            </a:r>
            <a:r>
              <a:rPr sz="1800" dirty="0" err="1"/>
              <a:t>alles</a:t>
            </a:r>
            <a:r>
              <a:rPr sz="1800" dirty="0"/>
              <a:t> tun </a:t>
            </a:r>
            <a:r>
              <a:rPr sz="1800" dirty="0" err="1"/>
              <a:t>kann</a:t>
            </a:r>
            <a:r>
              <a:rPr sz="1800" dirty="0"/>
              <a:t> </a:t>
            </a:r>
            <a:r>
              <a:rPr sz="1800" dirty="0" err="1"/>
              <a:t>durch</a:t>
            </a:r>
            <a:r>
              <a:rPr sz="1800" dirty="0"/>
              <a:t> Christus, der mir Kraft und </a:t>
            </a:r>
            <a:r>
              <a:rPr sz="1800" dirty="0" err="1"/>
              <a:t>Stärke</a:t>
            </a:r>
            <a:r>
              <a:rPr sz="1800" dirty="0"/>
              <a:t> </a:t>
            </a:r>
            <a:r>
              <a:rPr sz="1800" dirty="0" err="1"/>
              <a:t>gibt</a:t>
            </a:r>
            <a:r>
              <a:rPr sz="1800" dirty="0"/>
              <a:t>. Ich bin von </a:t>
            </a:r>
            <a:r>
              <a:rPr sz="1800" dirty="0" err="1"/>
              <a:t>ihm</a:t>
            </a:r>
            <a:r>
              <a:rPr sz="1800" dirty="0"/>
              <a:t> </a:t>
            </a:r>
            <a:r>
              <a:rPr sz="1800" dirty="0" err="1"/>
              <a:t>abhängig</a:t>
            </a:r>
            <a:r>
              <a:rPr sz="1800" dirty="0"/>
              <a:t> und </a:t>
            </a:r>
            <a:r>
              <a:rPr sz="1800" dirty="0" err="1"/>
              <a:t>entscheide</a:t>
            </a:r>
            <a:r>
              <a:rPr sz="1800" dirty="0"/>
              <a:t> </a:t>
            </a:r>
            <a:r>
              <a:rPr sz="1800" dirty="0" err="1"/>
              <a:t>mich</a:t>
            </a:r>
            <a:r>
              <a:rPr sz="1800" dirty="0"/>
              <a:t>, in </a:t>
            </a:r>
            <a:r>
              <a:rPr sz="1800" dirty="0" err="1"/>
              <a:t>ihm</a:t>
            </a:r>
            <a:r>
              <a:rPr sz="1800" dirty="0"/>
              <a:t> </a:t>
            </a:r>
            <a:r>
              <a:rPr sz="1800" dirty="0" err="1"/>
              <a:t>zu</a:t>
            </a:r>
            <a:r>
              <a:rPr sz="1800" dirty="0"/>
              <a:t> </a:t>
            </a:r>
            <a:r>
              <a:rPr sz="1800" dirty="0" err="1"/>
              <a:t>bleiben</a:t>
            </a:r>
            <a:r>
              <a:rPr sz="1800" dirty="0"/>
              <a:t>, um </a:t>
            </a:r>
            <a:r>
              <a:rPr sz="1800" dirty="0" err="1"/>
              <a:t>viel</a:t>
            </a:r>
            <a:r>
              <a:rPr sz="1800" dirty="0"/>
              <a:t> </a:t>
            </a:r>
            <a:r>
              <a:rPr sz="1800" dirty="0" err="1"/>
              <a:t>Frucht</a:t>
            </a:r>
            <a:r>
              <a:rPr sz="1800" dirty="0"/>
              <a:t> </a:t>
            </a:r>
            <a:r>
              <a:rPr sz="1800" dirty="0" err="1"/>
              <a:t>zu</a:t>
            </a:r>
            <a:r>
              <a:rPr sz="1800" dirty="0"/>
              <a:t> </a:t>
            </a:r>
            <a:r>
              <a:rPr sz="1800" dirty="0" err="1"/>
              <a:t>bringen</a:t>
            </a:r>
            <a:r>
              <a:rPr sz="1800" dirty="0"/>
              <a:t> und </a:t>
            </a:r>
            <a:r>
              <a:rPr sz="1800" dirty="0" err="1"/>
              <a:t>ihn</a:t>
            </a:r>
            <a:r>
              <a:rPr sz="1800" dirty="0"/>
              <a:t> </a:t>
            </a:r>
            <a:r>
              <a:rPr sz="1800" dirty="0" err="1"/>
              <a:t>zu</a:t>
            </a:r>
            <a:r>
              <a:rPr sz="1800" dirty="0"/>
              <a:t> </a:t>
            </a:r>
            <a:r>
              <a:rPr sz="1800" dirty="0" err="1"/>
              <a:t>verherrlichen</a:t>
            </a:r>
            <a:r>
              <a:rPr sz="1800" dirty="0"/>
              <a:t>. Ich </a:t>
            </a:r>
            <a:r>
              <a:rPr sz="1800" dirty="0" err="1"/>
              <a:t>erkläre</a:t>
            </a:r>
            <a:r>
              <a:rPr sz="1800" dirty="0"/>
              <a:t> Satan </a:t>
            </a:r>
            <a:r>
              <a:rPr sz="1800" dirty="0" err="1"/>
              <a:t>gegenüber</a:t>
            </a:r>
            <a:r>
              <a:rPr sz="1800" dirty="0"/>
              <a:t>, </a:t>
            </a:r>
            <a:r>
              <a:rPr sz="1800" dirty="0" err="1"/>
              <a:t>dass</a:t>
            </a:r>
            <a:r>
              <a:rPr sz="1800" dirty="0"/>
              <a:t> Jesus </a:t>
            </a:r>
            <a:r>
              <a:rPr sz="1800" dirty="0" err="1"/>
              <a:t>mein</a:t>
            </a:r>
            <a:r>
              <a:rPr sz="1800" dirty="0"/>
              <a:t> Herr </a:t>
            </a:r>
            <a:r>
              <a:rPr sz="1800" dirty="0" err="1"/>
              <a:t>ist</a:t>
            </a:r>
            <a:r>
              <a:rPr sz="1800" dirty="0"/>
              <a:t> und </a:t>
            </a:r>
            <a:r>
              <a:rPr sz="1800" dirty="0" err="1"/>
              <a:t>weise</a:t>
            </a:r>
            <a:r>
              <a:rPr sz="1800" dirty="0"/>
              <a:t> alle </a:t>
            </a:r>
            <a:r>
              <a:rPr sz="1800" dirty="0" err="1"/>
              <a:t>nachgeahmten</a:t>
            </a:r>
            <a:r>
              <a:rPr sz="1800" dirty="0"/>
              <a:t> </a:t>
            </a:r>
            <a:r>
              <a:rPr sz="1800" dirty="0" err="1"/>
              <a:t>Gaben</a:t>
            </a:r>
            <a:r>
              <a:rPr sz="1800" dirty="0"/>
              <a:t> </a:t>
            </a:r>
            <a:r>
              <a:rPr sz="1800" dirty="0" err="1"/>
              <a:t>oder</a:t>
            </a:r>
            <a:r>
              <a:rPr sz="1800" dirty="0"/>
              <a:t> Werke </a:t>
            </a:r>
            <a:r>
              <a:rPr sz="1800" dirty="0" err="1"/>
              <a:t>Satans</a:t>
            </a:r>
            <a:r>
              <a:rPr sz="1800" dirty="0"/>
              <a:t> in </a:t>
            </a:r>
            <a:r>
              <a:rPr sz="1800" dirty="0" err="1"/>
              <a:t>meinem</a:t>
            </a:r>
            <a:r>
              <a:rPr sz="1800" dirty="0"/>
              <a:t> Leben </a:t>
            </a:r>
            <a:r>
              <a:rPr sz="1800" dirty="0" err="1"/>
              <a:t>entschieden</a:t>
            </a:r>
            <a:r>
              <a:rPr sz="1800" dirty="0"/>
              <a:t> </a:t>
            </a:r>
            <a:r>
              <a:rPr sz="1800" dirty="0" err="1"/>
              <a:t>zurück</a:t>
            </a:r>
            <a:r>
              <a:rPr sz="1800" dirty="0"/>
              <a:t>. </a:t>
            </a:r>
          </a:p>
        </p:txBody>
      </p:sp>
      <p:sp>
        <p:nvSpPr>
          <p:cNvPr id="1689" name="Glaubensbekenntnis"/>
          <p:cNvSpPr txBox="1">
            <a:spLocks noGrp="1"/>
          </p:cNvSpPr>
          <p:nvPr>
            <p:ph type="title"/>
          </p:nvPr>
        </p:nvSpPr>
        <p:spPr>
          <a:prstGeom prst="rect">
            <a:avLst/>
          </a:prstGeom>
        </p:spPr>
        <p:txBody>
          <a:bodyPr/>
          <a:lstStyle/>
          <a:p>
            <a:r>
              <a:t>Glaubensbekenntnis</a:t>
            </a:r>
          </a:p>
        </p:txBody>
      </p:sp>
      <p:sp>
        <p:nvSpPr>
          <p:cNvPr id="169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220</a:t>
            </a:fld>
            <a:endParaRPr/>
          </a:p>
        </p:txBody>
      </p:sp>
      <p:sp>
        <p:nvSpPr>
          <p:cNvPr id="1691"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Ich glaube, dass die Wahrheit mich frei macht und dass das Leben im Licht der einzige Weg der Gemeinschaft mit Gott und Menschen ist. Deshalb beziehe ich Stellung gegen alle Täuschungen durch Satan, indem ich das selbstherrliche Denken gefangen nehme, damit es Christus gehorsam wird. Ich verkündige, dass die Bibel die einzige maßgebende Richtschnur ist. Ich entscheide mich, wahrhaftig in der Liebe zu sein."/>
          <p:cNvSpPr txBox="1">
            <a:spLocks noGrp="1"/>
          </p:cNvSpPr>
          <p:nvPr>
            <p:ph type="body" idx="1"/>
          </p:nvPr>
        </p:nvSpPr>
        <p:spPr>
          <a:xfrm>
            <a:off x="1146939" y="1621410"/>
            <a:ext cx="6950686" cy="3124684"/>
          </a:xfrm>
          <a:prstGeom prst="rect">
            <a:avLst/>
          </a:prstGeom>
        </p:spPr>
        <p:txBody>
          <a:bodyPr/>
          <a:lstStyle>
            <a:lvl1pPr marL="720000" indent="-720000">
              <a:buSzPct val="100000"/>
              <a:buAutoNum type="arabicPeriod" startAt="7"/>
              <a:defRPr>
                <a:solidFill>
                  <a:srgbClr val="002D98"/>
                </a:solidFill>
              </a:defRPr>
            </a:lvl1pPr>
          </a:lstStyle>
          <a:p>
            <a:pPr marL="363538" indent="-363538"/>
            <a:r>
              <a:rPr sz="1800" dirty="0"/>
              <a:t>Ich </a:t>
            </a:r>
            <a:r>
              <a:rPr sz="1800" dirty="0" err="1"/>
              <a:t>glaube</a:t>
            </a:r>
            <a:r>
              <a:rPr sz="1800" dirty="0"/>
              <a:t>, </a:t>
            </a:r>
            <a:r>
              <a:rPr sz="1800" dirty="0" err="1"/>
              <a:t>dass</a:t>
            </a:r>
            <a:r>
              <a:rPr sz="1800" dirty="0"/>
              <a:t> die </a:t>
            </a:r>
            <a:r>
              <a:rPr sz="1800" dirty="0" err="1"/>
              <a:t>Wahrheit</a:t>
            </a:r>
            <a:r>
              <a:rPr sz="1800" dirty="0"/>
              <a:t> </a:t>
            </a:r>
            <a:r>
              <a:rPr sz="1800" dirty="0" err="1"/>
              <a:t>mich</a:t>
            </a:r>
            <a:r>
              <a:rPr sz="1800" dirty="0"/>
              <a:t> </a:t>
            </a:r>
            <a:r>
              <a:rPr sz="1800" dirty="0" err="1"/>
              <a:t>frei</a:t>
            </a:r>
            <a:r>
              <a:rPr sz="1800" dirty="0"/>
              <a:t> </a:t>
            </a:r>
            <a:r>
              <a:rPr sz="1800" dirty="0" err="1"/>
              <a:t>macht</a:t>
            </a:r>
            <a:r>
              <a:rPr sz="1800" dirty="0"/>
              <a:t> und </a:t>
            </a:r>
            <a:r>
              <a:rPr sz="1800" dirty="0" err="1"/>
              <a:t>dass</a:t>
            </a:r>
            <a:r>
              <a:rPr sz="1800" dirty="0"/>
              <a:t> das Leben </a:t>
            </a:r>
            <a:r>
              <a:rPr sz="1800" dirty="0" err="1"/>
              <a:t>im</a:t>
            </a:r>
            <a:r>
              <a:rPr sz="1800" dirty="0"/>
              <a:t> Licht der </a:t>
            </a:r>
            <a:r>
              <a:rPr sz="1800" dirty="0" err="1"/>
              <a:t>einzige</a:t>
            </a:r>
            <a:r>
              <a:rPr sz="1800" dirty="0"/>
              <a:t> </a:t>
            </a:r>
            <a:r>
              <a:rPr sz="1800" dirty="0" err="1"/>
              <a:t>Weg</a:t>
            </a:r>
            <a:r>
              <a:rPr sz="1800" dirty="0"/>
              <a:t> der Gemeinschaft </a:t>
            </a:r>
            <a:r>
              <a:rPr sz="1800" dirty="0" err="1"/>
              <a:t>mit</a:t>
            </a:r>
            <a:r>
              <a:rPr sz="1800" dirty="0"/>
              <a:t> Gott und Menschen </a:t>
            </a:r>
            <a:r>
              <a:rPr sz="1800" dirty="0" err="1"/>
              <a:t>ist</a:t>
            </a:r>
            <a:r>
              <a:rPr sz="1800" dirty="0"/>
              <a:t>. </a:t>
            </a:r>
            <a:r>
              <a:rPr sz="1800" dirty="0" err="1"/>
              <a:t>Deshalb</a:t>
            </a:r>
            <a:r>
              <a:rPr sz="1800" dirty="0"/>
              <a:t> </a:t>
            </a:r>
            <a:r>
              <a:rPr sz="1800" dirty="0" err="1"/>
              <a:t>beziehe</a:t>
            </a:r>
            <a:r>
              <a:rPr sz="1800" dirty="0"/>
              <a:t> ich </a:t>
            </a:r>
            <a:r>
              <a:rPr sz="1800" dirty="0" err="1"/>
              <a:t>Stellung</a:t>
            </a:r>
            <a:r>
              <a:rPr sz="1800" dirty="0"/>
              <a:t> </a:t>
            </a:r>
            <a:r>
              <a:rPr sz="1800" dirty="0" err="1"/>
              <a:t>gegen</a:t>
            </a:r>
            <a:r>
              <a:rPr sz="1800" dirty="0"/>
              <a:t> alle </a:t>
            </a:r>
            <a:r>
              <a:rPr sz="1800" dirty="0" err="1"/>
              <a:t>Täuschungen</a:t>
            </a:r>
            <a:r>
              <a:rPr sz="1800" dirty="0"/>
              <a:t> </a:t>
            </a:r>
            <a:r>
              <a:rPr sz="1800" dirty="0" err="1"/>
              <a:t>durch</a:t>
            </a:r>
            <a:r>
              <a:rPr sz="1800" dirty="0"/>
              <a:t> Satan, </a:t>
            </a:r>
            <a:r>
              <a:rPr sz="1800" dirty="0" err="1"/>
              <a:t>indem</a:t>
            </a:r>
            <a:r>
              <a:rPr sz="1800" dirty="0"/>
              <a:t> ich das </a:t>
            </a:r>
            <a:r>
              <a:rPr sz="1800" dirty="0" err="1"/>
              <a:t>selbstherrliche</a:t>
            </a:r>
            <a:r>
              <a:rPr sz="1800" dirty="0"/>
              <a:t> </a:t>
            </a:r>
            <a:r>
              <a:rPr sz="1800" dirty="0" err="1"/>
              <a:t>Denken</a:t>
            </a:r>
            <a:r>
              <a:rPr sz="1800" dirty="0"/>
              <a:t> </a:t>
            </a:r>
            <a:r>
              <a:rPr sz="1800" dirty="0" err="1"/>
              <a:t>gefangen</a:t>
            </a:r>
            <a:r>
              <a:rPr sz="1800" dirty="0"/>
              <a:t> </a:t>
            </a:r>
            <a:r>
              <a:rPr sz="1800" dirty="0" err="1"/>
              <a:t>nehme</a:t>
            </a:r>
            <a:r>
              <a:rPr sz="1800" dirty="0"/>
              <a:t>, </a:t>
            </a:r>
            <a:r>
              <a:rPr sz="1800" dirty="0" err="1"/>
              <a:t>damit</a:t>
            </a:r>
            <a:r>
              <a:rPr sz="1800" dirty="0"/>
              <a:t> es Christus </a:t>
            </a:r>
            <a:r>
              <a:rPr sz="1800" dirty="0" err="1"/>
              <a:t>gehorsam</a:t>
            </a:r>
            <a:r>
              <a:rPr sz="1800" dirty="0"/>
              <a:t> </a:t>
            </a:r>
            <a:r>
              <a:rPr sz="1800" dirty="0" err="1"/>
              <a:t>wird</a:t>
            </a:r>
            <a:r>
              <a:rPr sz="1800" dirty="0"/>
              <a:t>. Ich </a:t>
            </a:r>
            <a:r>
              <a:rPr sz="1800" dirty="0" err="1"/>
              <a:t>verkündige</a:t>
            </a:r>
            <a:r>
              <a:rPr sz="1800" dirty="0"/>
              <a:t>, </a:t>
            </a:r>
            <a:r>
              <a:rPr sz="1800" dirty="0" err="1"/>
              <a:t>dass</a:t>
            </a:r>
            <a:r>
              <a:rPr sz="1800" dirty="0"/>
              <a:t> die </a:t>
            </a:r>
            <a:r>
              <a:rPr sz="1800" dirty="0" err="1"/>
              <a:t>Bibel</a:t>
            </a:r>
            <a:r>
              <a:rPr sz="1800" dirty="0"/>
              <a:t> die </a:t>
            </a:r>
            <a:r>
              <a:rPr sz="1800" dirty="0" err="1"/>
              <a:t>einzige</a:t>
            </a:r>
            <a:r>
              <a:rPr sz="1800" dirty="0"/>
              <a:t> ma</a:t>
            </a:r>
            <a:r>
              <a:rPr lang="de-CH" sz="1800" dirty="0" err="1"/>
              <a:t>ss</a:t>
            </a:r>
            <a:r>
              <a:rPr sz="1800" dirty="0" err="1"/>
              <a:t>gebende</a:t>
            </a:r>
            <a:r>
              <a:rPr sz="1800" dirty="0"/>
              <a:t> </a:t>
            </a:r>
            <a:r>
              <a:rPr sz="1800" dirty="0" err="1"/>
              <a:t>Richtschnur</a:t>
            </a:r>
            <a:r>
              <a:rPr sz="1800" dirty="0"/>
              <a:t> </a:t>
            </a:r>
            <a:r>
              <a:rPr sz="1800" dirty="0" err="1"/>
              <a:t>ist</a:t>
            </a:r>
            <a:r>
              <a:rPr sz="1800" dirty="0"/>
              <a:t>. Ich </a:t>
            </a:r>
            <a:r>
              <a:rPr sz="1800" dirty="0" err="1"/>
              <a:t>entscheide</a:t>
            </a:r>
            <a:r>
              <a:rPr sz="1800" dirty="0"/>
              <a:t> </a:t>
            </a:r>
            <a:r>
              <a:rPr sz="1800" dirty="0" err="1"/>
              <a:t>mich</a:t>
            </a:r>
            <a:r>
              <a:rPr sz="1800" dirty="0"/>
              <a:t>, </a:t>
            </a:r>
            <a:r>
              <a:rPr sz="1800" dirty="0" err="1"/>
              <a:t>wahrhaftig</a:t>
            </a:r>
            <a:r>
              <a:rPr sz="1800" dirty="0"/>
              <a:t> in der Liebe </a:t>
            </a:r>
            <a:r>
              <a:rPr sz="1800" dirty="0" err="1"/>
              <a:t>zu</a:t>
            </a:r>
            <a:r>
              <a:rPr sz="1800" dirty="0"/>
              <a:t> sein.</a:t>
            </a:r>
          </a:p>
        </p:txBody>
      </p:sp>
      <p:sp>
        <p:nvSpPr>
          <p:cNvPr id="1694" name="Glaubensbekenntnis"/>
          <p:cNvSpPr txBox="1">
            <a:spLocks noGrp="1"/>
          </p:cNvSpPr>
          <p:nvPr>
            <p:ph type="title"/>
          </p:nvPr>
        </p:nvSpPr>
        <p:spPr>
          <a:prstGeom prst="rect">
            <a:avLst/>
          </a:prstGeom>
        </p:spPr>
        <p:txBody>
          <a:bodyPr/>
          <a:lstStyle/>
          <a:p>
            <a:r>
              <a:t>Glaubensbekenntnis</a:t>
            </a:r>
          </a:p>
        </p:txBody>
      </p:sp>
      <p:sp>
        <p:nvSpPr>
          <p:cNvPr id="169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221</a:t>
            </a:fld>
            <a:endParaRPr/>
          </a:p>
        </p:txBody>
      </p:sp>
      <p:sp>
        <p:nvSpPr>
          <p:cNvPr id="1696"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 name="Ich entscheide mich, meinen Leib als Werkzeug der Gerechtigkeit, als lebendiges und heiliges Opfer Gott zur Verfügung zu stellen. Ich erneuere meine Denkweise, indem ich das lebendige Wort Gottes lese. So kann ich prüfen, was der Wille Gottes ist: das Gute, Wohlgefällige und Vollkommene. Ich lege den alten Menschen ab mit seinen bösen Taten und ziehe den neuen Menschen an. Ich bin eine neue Kreatur in Christus."/>
          <p:cNvSpPr txBox="1">
            <a:spLocks noGrp="1"/>
          </p:cNvSpPr>
          <p:nvPr>
            <p:ph type="body" idx="1"/>
          </p:nvPr>
        </p:nvSpPr>
        <p:spPr>
          <a:xfrm>
            <a:off x="1244339" y="1545996"/>
            <a:ext cx="6448272" cy="3200098"/>
          </a:xfrm>
          <a:prstGeom prst="rect">
            <a:avLst/>
          </a:prstGeom>
        </p:spPr>
        <p:txBody>
          <a:bodyPr/>
          <a:lstStyle>
            <a:lvl1pPr marL="720000" indent="-720000">
              <a:buSzPct val="100000"/>
              <a:buAutoNum type="arabicPeriod" startAt="8"/>
              <a:defRPr>
                <a:solidFill>
                  <a:srgbClr val="002D98"/>
                </a:solidFill>
              </a:defRPr>
            </a:lvl1pPr>
          </a:lstStyle>
          <a:p>
            <a:pPr marL="400050" indent="-400050"/>
            <a:r>
              <a:rPr sz="1800" dirty="0"/>
              <a:t>Ich </a:t>
            </a:r>
            <a:r>
              <a:rPr sz="1800" dirty="0" err="1"/>
              <a:t>entscheide</a:t>
            </a:r>
            <a:r>
              <a:rPr sz="1800" dirty="0"/>
              <a:t> </a:t>
            </a:r>
            <a:r>
              <a:rPr sz="1800" dirty="0" err="1"/>
              <a:t>mich</a:t>
            </a:r>
            <a:r>
              <a:rPr sz="1800" dirty="0"/>
              <a:t>, </a:t>
            </a:r>
            <a:r>
              <a:rPr sz="1800" dirty="0" err="1"/>
              <a:t>meinen</a:t>
            </a:r>
            <a:r>
              <a:rPr sz="1800" dirty="0"/>
              <a:t> </a:t>
            </a:r>
            <a:r>
              <a:rPr sz="1800" dirty="0" err="1"/>
              <a:t>Leib</a:t>
            </a:r>
            <a:r>
              <a:rPr sz="1800" dirty="0"/>
              <a:t> </a:t>
            </a:r>
            <a:r>
              <a:rPr sz="1800" dirty="0" err="1"/>
              <a:t>als</a:t>
            </a:r>
            <a:r>
              <a:rPr sz="1800" dirty="0"/>
              <a:t> </a:t>
            </a:r>
            <a:r>
              <a:rPr sz="1800" dirty="0" err="1"/>
              <a:t>Werkzeug</a:t>
            </a:r>
            <a:r>
              <a:rPr sz="1800" dirty="0"/>
              <a:t> der </a:t>
            </a:r>
            <a:r>
              <a:rPr sz="1800" dirty="0" err="1"/>
              <a:t>Gerechtigkeit</a:t>
            </a:r>
            <a:r>
              <a:rPr sz="1800" dirty="0"/>
              <a:t>, </a:t>
            </a:r>
            <a:r>
              <a:rPr sz="1800" dirty="0" err="1"/>
              <a:t>als</a:t>
            </a:r>
            <a:r>
              <a:rPr sz="1800" dirty="0"/>
              <a:t> </a:t>
            </a:r>
            <a:r>
              <a:rPr sz="1800" dirty="0" err="1"/>
              <a:t>lebendiges</a:t>
            </a:r>
            <a:r>
              <a:rPr sz="1800" dirty="0"/>
              <a:t> und </a:t>
            </a:r>
            <a:r>
              <a:rPr sz="1800" dirty="0" err="1"/>
              <a:t>heiliges</a:t>
            </a:r>
            <a:r>
              <a:rPr sz="1800" dirty="0"/>
              <a:t> </a:t>
            </a:r>
            <a:r>
              <a:rPr sz="1800" dirty="0" err="1"/>
              <a:t>Opfer</a:t>
            </a:r>
            <a:r>
              <a:rPr sz="1800" dirty="0"/>
              <a:t> Gott </a:t>
            </a:r>
            <a:r>
              <a:rPr sz="1800" dirty="0" err="1"/>
              <a:t>zur</a:t>
            </a:r>
            <a:r>
              <a:rPr sz="1800" dirty="0"/>
              <a:t> </a:t>
            </a:r>
            <a:r>
              <a:rPr sz="1800" dirty="0" err="1"/>
              <a:t>Verfügung</a:t>
            </a:r>
            <a:r>
              <a:rPr sz="1800" dirty="0"/>
              <a:t> </a:t>
            </a:r>
            <a:r>
              <a:rPr sz="1800" dirty="0" err="1"/>
              <a:t>zu</a:t>
            </a:r>
            <a:r>
              <a:rPr sz="1800" dirty="0"/>
              <a:t> </a:t>
            </a:r>
            <a:r>
              <a:rPr sz="1800" dirty="0" err="1"/>
              <a:t>stellen</a:t>
            </a:r>
            <a:r>
              <a:rPr sz="1800" dirty="0"/>
              <a:t>. Ich </a:t>
            </a:r>
            <a:r>
              <a:rPr sz="1800" dirty="0" err="1"/>
              <a:t>erneuere</a:t>
            </a:r>
            <a:r>
              <a:rPr sz="1800" dirty="0"/>
              <a:t> </a:t>
            </a:r>
            <a:r>
              <a:rPr sz="1800" dirty="0" err="1"/>
              <a:t>meine</a:t>
            </a:r>
            <a:r>
              <a:rPr sz="1800" dirty="0"/>
              <a:t> </a:t>
            </a:r>
            <a:r>
              <a:rPr sz="1800" dirty="0" err="1"/>
              <a:t>Denkweise</a:t>
            </a:r>
            <a:r>
              <a:rPr sz="1800" dirty="0"/>
              <a:t>, </a:t>
            </a:r>
            <a:r>
              <a:rPr sz="1800" dirty="0" err="1"/>
              <a:t>indem</a:t>
            </a:r>
            <a:r>
              <a:rPr sz="1800" dirty="0"/>
              <a:t> ich das </a:t>
            </a:r>
            <a:r>
              <a:rPr sz="1800" dirty="0" err="1"/>
              <a:t>lebendige</a:t>
            </a:r>
            <a:r>
              <a:rPr sz="1800" dirty="0"/>
              <a:t> Wort </a:t>
            </a:r>
            <a:r>
              <a:rPr sz="1800" dirty="0" err="1"/>
              <a:t>Gottes</a:t>
            </a:r>
            <a:r>
              <a:rPr sz="1800" dirty="0"/>
              <a:t> lese. So </a:t>
            </a:r>
            <a:r>
              <a:rPr sz="1800" dirty="0" err="1"/>
              <a:t>kann</a:t>
            </a:r>
            <a:r>
              <a:rPr sz="1800" dirty="0"/>
              <a:t> ich </a:t>
            </a:r>
            <a:r>
              <a:rPr sz="1800" dirty="0" err="1"/>
              <a:t>prüfen</a:t>
            </a:r>
            <a:r>
              <a:rPr sz="1800" dirty="0"/>
              <a:t>, was der Wille </a:t>
            </a:r>
            <a:r>
              <a:rPr sz="1800" dirty="0" err="1"/>
              <a:t>Gottes</a:t>
            </a:r>
            <a:r>
              <a:rPr sz="1800" dirty="0"/>
              <a:t> </a:t>
            </a:r>
            <a:r>
              <a:rPr sz="1800" dirty="0" err="1"/>
              <a:t>ist</a:t>
            </a:r>
            <a:r>
              <a:rPr sz="1800" dirty="0"/>
              <a:t>: das </a:t>
            </a:r>
            <a:r>
              <a:rPr sz="1800" dirty="0" err="1"/>
              <a:t>Gute</a:t>
            </a:r>
            <a:r>
              <a:rPr sz="1800" dirty="0"/>
              <a:t>, </a:t>
            </a:r>
            <a:r>
              <a:rPr sz="1800" dirty="0" err="1"/>
              <a:t>Wohlgefällige</a:t>
            </a:r>
            <a:r>
              <a:rPr sz="1800" dirty="0"/>
              <a:t> und </a:t>
            </a:r>
            <a:r>
              <a:rPr sz="1800" dirty="0" err="1"/>
              <a:t>Vollkommene</a:t>
            </a:r>
            <a:r>
              <a:rPr sz="1800" dirty="0"/>
              <a:t>. Ich </a:t>
            </a:r>
            <a:r>
              <a:rPr sz="1800" dirty="0" err="1"/>
              <a:t>lege</a:t>
            </a:r>
            <a:r>
              <a:rPr sz="1800" dirty="0"/>
              <a:t> den </a:t>
            </a:r>
            <a:r>
              <a:rPr sz="1800" dirty="0" err="1"/>
              <a:t>alten</a:t>
            </a:r>
            <a:r>
              <a:rPr sz="1800" dirty="0"/>
              <a:t> Menschen ab </a:t>
            </a:r>
            <a:r>
              <a:rPr sz="1800" dirty="0" err="1"/>
              <a:t>mit</a:t>
            </a:r>
            <a:r>
              <a:rPr sz="1800" dirty="0"/>
              <a:t> </a:t>
            </a:r>
            <a:r>
              <a:rPr sz="1800" dirty="0" err="1"/>
              <a:t>seinen</a:t>
            </a:r>
            <a:r>
              <a:rPr sz="1800" dirty="0"/>
              <a:t> </a:t>
            </a:r>
            <a:r>
              <a:rPr sz="1800" dirty="0" err="1"/>
              <a:t>bösen</a:t>
            </a:r>
            <a:r>
              <a:rPr sz="1800" dirty="0"/>
              <a:t> </a:t>
            </a:r>
            <a:r>
              <a:rPr sz="1800" dirty="0" err="1"/>
              <a:t>Taten</a:t>
            </a:r>
            <a:r>
              <a:rPr sz="1800" dirty="0"/>
              <a:t> und </a:t>
            </a:r>
            <a:r>
              <a:rPr sz="1800" dirty="0" err="1"/>
              <a:t>ziehe</a:t>
            </a:r>
            <a:r>
              <a:rPr sz="1800" dirty="0"/>
              <a:t> den </a:t>
            </a:r>
            <a:r>
              <a:rPr sz="1800" dirty="0" err="1"/>
              <a:t>neuen</a:t>
            </a:r>
            <a:r>
              <a:rPr sz="1800" dirty="0"/>
              <a:t> Menschen an. Ich bin </a:t>
            </a:r>
            <a:r>
              <a:rPr sz="1800" dirty="0" err="1"/>
              <a:t>eine</a:t>
            </a:r>
            <a:r>
              <a:rPr sz="1800" dirty="0"/>
              <a:t> </a:t>
            </a:r>
            <a:r>
              <a:rPr sz="1800" dirty="0" err="1"/>
              <a:t>neue</a:t>
            </a:r>
            <a:r>
              <a:rPr sz="1800" dirty="0"/>
              <a:t> </a:t>
            </a:r>
            <a:r>
              <a:rPr sz="1800" dirty="0" err="1"/>
              <a:t>Kreatur</a:t>
            </a:r>
            <a:r>
              <a:rPr sz="1800" dirty="0"/>
              <a:t> in Christus.</a:t>
            </a:r>
          </a:p>
        </p:txBody>
      </p:sp>
      <p:sp>
        <p:nvSpPr>
          <p:cNvPr id="1699" name="Glaubensbekenntnis"/>
          <p:cNvSpPr txBox="1">
            <a:spLocks noGrp="1"/>
          </p:cNvSpPr>
          <p:nvPr>
            <p:ph type="title"/>
          </p:nvPr>
        </p:nvSpPr>
        <p:spPr>
          <a:prstGeom prst="rect">
            <a:avLst/>
          </a:prstGeom>
        </p:spPr>
        <p:txBody>
          <a:bodyPr/>
          <a:lstStyle/>
          <a:p>
            <a:r>
              <a:t>Glaubensbekenntnis</a:t>
            </a:r>
          </a:p>
        </p:txBody>
      </p:sp>
      <p:sp>
        <p:nvSpPr>
          <p:cNvPr id="170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222</a:t>
            </a:fld>
            <a:endParaRPr/>
          </a:p>
        </p:txBody>
      </p:sp>
      <p:sp>
        <p:nvSpPr>
          <p:cNvPr id="1701"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Ich danke meinem himmlischen Vater, dass er mich mit seinem Heiligen Geist erfüllt. Er führt mich in die Wahrheit und lässt meinem Leben Kraft zuströmen, sodass ich nicht mehr in Sünde leben muss und allen selbstsüchtigen Wünschen und Verlockungen widerstehen kann.…"/>
          <p:cNvSpPr txBox="1">
            <a:spLocks noGrp="1"/>
          </p:cNvSpPr>
          <p:nvPr>
            <p:ph type="body" idx="1"/>
          </p:nvPr>
        </p:nvSpPr>
        <p:spPr>
          <a:xfrm>
            <a:off x="1225485" y="1489435"/>
            <a:ext cx="6467125" cy="3256659"/>
          </a:xfrm>
          <a:prstGeom prst="rect">
            <a:avLst/>
          </a:prstGeom>
        </p:spPr>
        <p:txBody>
          <a:bodyPr/>
          <a:lstStyle/>
          <a:p>
            <a:pPr marL="379656" indent="-379656">
              <a:buSzPct val="100000"/>
              <a:buAutoNum type="arabicPeriod" startAt="9"/>
              <a:defRPr>
                <a:solidFill>
                  <a:srgbClr val="002D98"/>
                </a:solidFill>
              </a:defRPr>
            </a:pPr>
            <a:r>
              <a:rPr sz="1800" dirty="0"/>
              <a:t>Ich </a:t>
            </a:r>
            <a:r>
              <a:rPr sz="1800" dirty="0" err="1"/>
              <a:t>danke</a:t>
            </a:r>
            <a:r>
              <a:rPr sz="1800" dirty="0"/>
              <a:t> </a:t>
            </a:r>
            <a:r>
              <a:rPr sz="1800" dirty="0" err="1"/>
              <a:t>meinem</a:t>
            </a:r>
            <a:r>
              <a:rPr sz="1800" dirty="0"/>
              <a:t> </a:t>
            </a:r>
            <a:r>
              <a:rPr sz="1800" dirty="0" err="1"/>
              <a:t>himmlischen</a:t>
            </a:r>
            <a:r>
              <a:rPr sz="1800" dirty="0"/>
              <a:t> </a:t>
            </a:r>
            <a:r>
              <a:rPr sz="1800" dirty="0" err="1"/>
              <a:t>Vater</a:t>
            </a:r>
            <a:r>
              <a:rPr sz="1800" dirty="0"/>
              <a:t>, </a:t>
            </a:r>
            <a:r>
              <a:rPr sz="1800" dirty="0" err="1"/>
              <a:t>dass</a:t>
            </a:r>
            <a:r>
              <a:rPr sz="1800" dirty="0"/>
              <a:t> er </a:t>
            </a:r>
            <a:r>
              <a:rPr sz="1800" dirty="0" err="1"/>
              <a:t>mich</a:t>
            </a:r>
            <a:r>
              <a:rPr sz="1800" dirty="0"/>
              <a:t> </a:t>
            </a:r>
            <a:r>
              <a:rPr sz="1800" dirty="0" err="1"/>
              <a:t>mit</a:t>
            </a:r>
            <a:r>
              <a:rPr sz="1800" dirty="0"/>
              <a:t> </a:t>
            </a:r>
            <a:r>
              <a:rPr sz="1800" dirty="0" err="1"/>
              <a:t>seinem</a:t>
            </a:r>
            <a:r>
              <a:rPr sz="1800" dirty="0"/>
              <a:t> </a:t>
            </a:r>
            <a:r>
              <a:rPr sz="1800" dirty="0" err="1"/>
              <a:t>Heiligen</a:t>
            </a:r>
            <a:r>
              <a:rPr sz="1800" dirty="0"/>
              <a:t> Geist </a:t>
            </a:r>
            <a:r>
              <a:rPr sz="1800" dirty="0" err="1"/>
              <a:t>erfüllt</a:t>
            </a:r>
            <a:r>
              <a:rPr sz="1800" dirty="0"/>
              <a:t>. Er </a:t>
            </a:r>
            <a:r>
              <a:rPr sz="1800" dirty="0" err="1"/>
              <a:t>führt</a:t>
            </a:r>
            <a:r>
              <a:rPr sz="1800" dirty="0"/>
              <a:t> </a:t>
            </a:r>
            <a:r>
              <a:rPr sz="1800" dirty="0" err="1"/>
              <a:t>mich</a:t>
            </a:r>
            <a:r>
              <a:rPr sz="1800" dirty="0"/>
              <a:t> in die </a:t>
            </a:r>
            <a:r>
              <a:rPr sz="1800" dirty="0" err="1"/>
              <a:t>Wahrheit</a:t>
            </a:r>
            <a:r>
              <a:rPr sz="1800" dirty="0"/>
              <a:t> und </a:t>
            </a:r>
            <a:r>
              <a:rPr sz="1800" dirty="0" err="1"/>
              <a:t>lässt</a:t>
            </a:r>
            <a:r>
              <a:rPr sz="1800" dirty="0"/>
              <a:t> </a:t>
            </a:r>
            <a:r>
              <a:rPr sz="1800" dirty="0" err="1"/>
              <a:t>meinem</a:t>
            </a:r>
            <a:r>
              <a:rPr sz="1800" dirty="0"/>
              <a:t> Leben Kraft </a:t>
            </a:r>
            <a:r>
              <a:rPr sz="1800" dirty="0" err="1"/>
              <a:t>zuströmen</a:t>
            </a:r>
            <a:r>
              <a:rPr sz="1800" dirty="0"/>
              <a:t>, </a:t>
            </a:r>
            <a:r>
              <a:rPr sz="1800" dirty="0" err="1"/>
              <a:t>sodass</a:t>
            </a:r>
            <a:r>
              <a:rPr sz="1800" dirty="0"/>
              <a:t> ich </a:t>
            </a:r>
            <a:r>
              <a:rPr sz="1800" dirty="0" err="1"/>
              <a:t>nicht</a:t>
            </a:r>
            <a:r>
              <a:rPr sz="1800" dirty="0"/>
              <a:t> </a:t>
            </a:r>
            <a:r>
              <a:rPr sz="1800" dirty="0" err="1"/>
              <a:t>mehr</a:t>
            </a:r>
            <a:r>
              <a:rPr sz="1800" dirty="0"/>
              <a:t> in </a:t>
            </a:r>
            <a:r>
              <a:rPr sz="1800" dirty="0" err="1"/>
              <a:t>Sünde</a:t>
            </a:r>
            <a:r>
              <a:rPr sz="1800" dirty="0"/>
              <a:t> leben muss und </a:t>
            </a:r>
            <a:r>
              <a:rPr sz="1800" dirty="0" err="1"/>
              <a:t>allen</a:t>
            </a:r>
            <a:r>
              <a:rPr sz="1800" dirty="0"/>
              <a:t> </a:t>
            </a:r>
            <a:r>
              <a:rPr sz="1800" dirty="0" err="1"/>
              <a:t>selbstsüchtigen</a:t>
            </a:r>
            <a:r>
              <a:rPr sz="1800" dirty="0"/>
              <a:t> </a:t>
            </a:r>
            <a:r>
              <a:rPr sz="1800" dirty="0" err="1"/>
              <a:t>Wünschen</a:t>
            </a:r>
            <a:r>
              <a:rPr sz="1800" dirty="0"/>
              <a:t> und </a:t>
            </a:r>
            <a:r>
              <a:rPr sz="1800" dirty="0" err="1"/>
              <a:t>Verlockungen</a:t>
            </a:r>
            <a:r>
              <a:rPr sz="1800" dirty="0"/>
              <a:t> </a:t>
            </a:r>
            <a:r>
              <a:rPr sz="1800" dirty="0" err="1"/>
              <a:t>widerstehen</a:t>
            </a:r>
            <a:r>
              <a:rPr sz="1800" dirty="0"/>
              <a:t> </a:t>
            </a:r>
            <a:r>
              <a:rPr sz="1800" dirty="0" err="1"/>
              <a:t>kann</a:t>
            </a:r>
            <a:r>
              <a:rPr sz="1800" dirty="0"/>
              <a:t>.</a:t>
            </a:r>
          </a:p>
          <a:p>
            <a:pPr marL="379656" indent="-379656">
              <a:buSzPct val="100000"/>
              <a:buAutoNum type="arabicPeriod" startAt="9"/>
              <a:defRPr>
                <a:solidFill>
                  <a:srgbClr val="002D98"/>
                </a:solidFill>
              </a:defRPr>
            </a:pPr>
            <a:r>
              <a:rPr sz="1800" dirty="0"/>
              <a:t>Ich sage </a:t>
            </a:r>
            <a:r>
              <a:rPr sz="1800" dirty="0" err="1"/>
              <a:t>allen</a:t>
            </a:r>
            <a:r>
              <a:rPr sz="1800" dirty="0"/>
              <a:t> </a:t>
            </a:r>
            <a:r>
              <a:rPr sz="1800" dirty="0" err="1"/>
              <a:t>eigensüchtigen</a:t>
            </a:r>
            <a:r>
              <a:rPr sz="1800" dirty="0"/>
              <a:t> </a:t>
            </a:r>
            <a:r>
              <a:rPr sz="1800" dirty="0" err="1"/>
              <a:t>Zielen</a:t>
            </a:r>
            <a:r>
              <a:rPr sz="1800" dirty="0"/>
              <a:t> ab und </a:t>
            </a:r>
            <a:r>
              <a:rPr sz="1800" dirty="0" err="1"/>
              <a:t>wähle</a:t>
            </a:r>
            <a:r>
              <a:rPr sz="1800" dirty="0"/>
              <a:t> die Liebe </a:t>
            </a:r>
            <a:r>
              <a:rPr sz="1800" dirty="0" err="1"/>
              <a:t>als</a:t>
            </a:r>
            <a:r>
              <a:rPr sz="1800" dirty="0"/>
              <a:t> </a:t>
            </a:r>
            <a:r>
              <a:rPr sz="1800" dirty="0" err="1"/>
              <a:t>mein</a:t>
            </a:r>
            <a:r>
              <a:rPr sz="1800" dirty="0"/>
              <a:t> </a:t>
            </a:r>
            <a:r>
              <a:rPr sz="1800" dirty="0" err="1"/>
              <a:t>höchstes</a:t>
            </a:r>
            <a:r>
              <a:rPr sz="1800" dirty="0"/>
              <a:t> </a:t>
            </a:r>
            <a:r>
              <a:rPr sz="1800" dirty="0" err="1"/>
              <a:t>Ziel</a:t>
            </a:r>
            <a:r>
              <a:rPr sz="1800" dirty="0"/>
              <a:t>. Ich </a:t>
            </a:r>
            <a:r>
              <a:rPr sz="1800" dirty="0" err="1"/>
              <a:t>entscheide</a:t>
            </a:r>
            <a:r>
              <a:rPr sz="1800" dirty="0"/>
              <a:t> </a:t>
            </a:r>
            <a:r>
              <a:rPr sz="1800" dirty="0" err="1"/>
              <a:t>mich</a:t>
            </a:r>
            <a:r>
              <a:rPr sz="1800" dirty="0"/>
              <a:t>, dem </a:t>
            </a:r>
            <a:r>
              <a:rPr sz="1800" dirty="0" err="1"/>
              <a:t>höchsten</a:t>
            </a:r>
            <a:r>
              <a:rPr sz="1800" dirty="0"/>
              <a:t> </a:t>
            </a:r>
            <a:r>
              <a:rPr sz="1800" dirty="0" err="1"/>
              <a:t>Gebot</a:t>
            </a:r>
            <a:r>
              <a:rPr sz="1800" dirty="0"/>
              <a:t> </a:t>
            </a:r>
            <a:r>
              <a:rPr sz="1800" dirty="0" err="1"/>
              <a:t>zu</a:t>
            </a:r>
            <a:r>
              <a:rPr sz="1800" dirty="0"/>
              <a:t> </a:t>
            </a:r>
            <a:r>
              <a:rPr sz="1800" dirty="0" err="1"/>
              <a:t>gehorchen</a:t>
            </a:r>
            <a:r>
              <a:rPr sz="1800" dirty="0"/>
              <a:t> und den </a:t>
            </a:r>
            <a:r>
              <a:rPr sz="1800" dirty="0" err="1"/>
              <a:t>Herrn</a:t>
            </a:r>
            <a:r>
              <a:rPr sz="1800" dirty="0"/>
              <a:t>, </a:t>
            </a:r>
            <a:r>
              <a:rPr sz="1800" dirty="0" err="1"/>
              <a:t>meinen</a:t>
            </a:r>
            <a:r>
              <a:rPr sz="1800" dirty="0"/>
              <a:t> Gott, von </a:t>
            </a:r>
            <a:r>
              <a:rPr sz="1800" dirty="0" err="1"/>
              <a:t>ganzem</a:t>
            </a:r>
            <a:r>
              <a:rPr sz="1800" dirty="0"/>
              <a:t> Herzen, </a:t>
            </a:r>
            <a:r>
              <a:rPr sz="1800" dirty="0" err="1"/>
              <a:t>mit</a:t>
            </a:r>
            <a:r>
              <a:rPr sz="1800" dirty="0"/>
              <a:t> </a:t>
            </a:r>
            <a:r>
              <a:rPr sz="1800" dirty="0" err="1"/>
              <a:t>ganzer</a:t>
            </a:r>
            <a:r>
              <a:rPr sz="1800" dirty="0"/>
              <a:t> </a:t>
            </a:r>
            <a:r>
              <a:rPr sz="1800" dirty="0" err="1"/>
              <a:t>Seele</a:t>
            </a:r>
            <a:r>
              <a:rPr sz="1800" dirty="0"/>
              <a:t> und </a:t>
            </a:r>
            <a:r>
              <a:rPr sz="1800" dirty="0" err="1"/>
              <a:t>mit</a:t>
            </a:r>
            <a:r>
              <a:rPr sz="1800" dirty="0"/>
              <a:t> </a:t>
            </a:r>
            <a:r>
              <a:rPr sz="1800" dirty="0" err="1"/>
              <a:t>ganzem</a:t>
            </a:r>
            <a:r>
              <a:rPr sz="1800" dirty="0"/>
              <a:t> Verstand </a:t>
            </a:r>
            <a:r>
              <a:rPr sz="1800" dirty="0" err="1"/>
              <a:t>zu</a:t>
            </a:r>
            <a:r>
              <a:rPr sz="1800" dirty="0"/>
              <a:t> </a:t>
            </a:r>
            <a:r>
              <a:rPr sz="1800" dirty="0" err="1"/>
              <a:t>lieben</a:t>
            </a:r>
            <a:r>
              <a:rPr sz="1800" dirty="0"/>
              <a:t> und </a:t>
            </a:r>
            <a:r>
              <a:rPr sz="1800" dirty="0" err="1"/>
              <a:t>meinen</a:t>
            </a:r>
            <a:r>
              <a:rPr sz="1800" dirty="0"/>
              <a:t> </a:t>
            </a:r>
            <a:r>
              <a:rPr sz="1800" dirty="0" err="1"/>
              <a:t>Nächsten</a:t>
            </a:r>
            <a:r>
              <a:rPr sz="1800" dirty="0"/>
              <a:t> </a:t>
            </a:r>
            <a:r>
              <a:rPr sz="1800" dirty="0" err="1"/>
              <a:t>wie</a:t>
            </a:r>
            <a:r>
              <a:rPr sz="1800" dirty="0"/>
              <a:t> </a:t>
            </a:r>
            <a:r>
              <a:rPr sz="1800" dirty="0" err="1"/>
              <a:t>mich</a:t>
            </a:r>
            <a:r>
              <a:rPr sz="1800" dirty="0"/>
              <a:t> </a:t>
            </a:r>
            <a:r>
              <a:rPr sz="1800" dirty="0" err="1"/>
              <a:t>selbst</a:t>
            </a:r>
            <a:r>
              <a:rPr sz="1800" dirty="0"/>
              <a:t>.</a:t>
            </a:r>
          </a:p>
        </p:txBody>
      </p:sp>
      <p:sp>
        <p:nvSpPr>
          <p:cNvPr id="1704" name="Glaubensbekenntnis"/>
          <p:cNvSpPr txBox="1">
            <a:spLocks noGrp="1"/>
          </p:cNvSpPr>
          <p:nvPr>
            <p:ph type="title"/>
          </p:nvPr>
        </p:nvSpPr>
        <p:spPr>
          <a:prstGeom prst="rect">
            <a:avLst/>
          </a:prstGeom>
        </p:spPr>
        <p:txBody>
          <a:bodyPr/>
          <a:lstStyle/>
          <a:p>
            <a:r>
              <a:t>Glaubensbekenntnis</a:t>
            </a:r>
          </a:p>
        </p:txBody>
      </p:sp>
      <p:sp>
        <p:nvSpPr>
          <p:cNvPr id="170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223</a:t>
            </a:fld>
            <a:endParaRPr/>
          </a:p>
        </p:txBody>
      </p:sp>
      <p:sp>
        <p:nvSpPr>
          <p:cNvPr id="1706"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Ichglaube, dass Jesus alle Macht hat im Himmel und auf Erden und dass er das Haupt jeder Gewalt und jeder Macht ist. In ihm bin ich vollkommen. Ich glaube, dass Satan und seine Dämonen mir in Christus untertan sind, da ich ein Glied am Leib Christi bin. Daher gehorche ich der biblischen Aufforderung, mich Gott unterzuordnen. Ich widerstehe dem Teufel und gebiete ihm, mich im Namen von Jesus Christus zu verlassen."/>
          <p:cNvSpPr txBox="1">
            <a:spLocks noGrp="1"/>
          </p:cNvSpPr>
          <p:nvPr>
            <p:ph type="body" idx="1"/>
          </p:nvPr>
        </p:nvSpPr>
        <p:spPr>
          <a:xfrm>
            <a:off x="1146939" y="1508289"/>
            <a:ext cx="6545672" cy="3237805"/>
          </a:xfrm>
          <a:prstGeom prst="rect">
            <a:avLst/>
          </a:prstGeom>
        </p:spPr>
        <p:txBody>
          <a:bodyPr/>
          <a:lstStyle>
            <a:lvl1pPr marL="720000" indent="-720000">
              <a:buSzPct val="100000"/>
              <a:buAutoNum type="arabicPeriod" startAt="11"/>
              <a:defRPr>
                <a:solidFill>
                  <a:srgbClr val="002D98"/>
                </a:solidFill>
              </a:defRPr>
            </a:lvl1pPr>
          </a:lstStyle>
          <a:p>
            <a:pPr marL="400050" indent="-400050"/>
            <a:r>
              <a:rPr sz="1800" dirty="0"/>
              <a:t>Ich</a:t>
            </a:r>
            <a:r>
              <a:rPr lang="de-CH" sz="1800" dirty="0"/>
              <a:t> </a:t>
            </a:r>
            <a:r>
              <a:rPr sz="1800" dirty="0" err="1"/>
              <a:t>glaube</a:t>
            </a:r>
            <a:r>
              <a:rPr sz="1800" dirty="0"/>
              <a:t>, </a:t>
            </a:r>
            <a:r>
              <a:rPr sz="1800" dirty="0" err="1"/>
              <a:t>dass</a:t>
            </a:r>
            <a:r>
              <a:rPr sz="1800" dirty="0"/>
              <a:t> Jesus alle </a:t>
            </a:r>
            <a:r>
              <a:rPr sz="1800" dirty="0" err="1"/>
              <a:t>Macht</a:t>
            </a:r>
            <a:r>
              <a:rPr sz="1800" dirty="0"/>
              <a:t> hat </a:t>
            </a:r>
            <a:r>
              <a:rPr sz="1800" dirty="0" err="1"/>
              <a:t>im</a:t>
            </a:r>
            <a:r>
              <a:rPr sz="1800" dirty="0"/>
              <a:t> Himmel und auf Erden und </a:t>
            </a:r>
            <a:r>
              <a:rPr sz="1800" dirty="0" err="1"/>
              <a:t>dass</a:t>
            </a:r>
            <a:r>
              <a:rPr sz="1800" dirty="0"/>
              <a:t> er das Haupt </a:t>
            </a:r>
            <a:r>
              <a:rPr sz="1800" dirty="0" err="1"/>
              <a:t>jeder</a:t>
            </a:r>
            <a:r>
              <a:rPr sz="1800" dirty="0"/>
              <a:t> </a:t>
            </a:r>
            <a:r>
              <a:rPr sz="1800" dirty="0" err="1"/>
              <a:t>Gewalt</a:t>
            </a:r>
            <a:r>
              <a:rPr sz="1800" dirty="0"/>
              <a:t> und </a:t>
            </a:r>
            <a:r>
              <a:rPr sz="1800" dirty="0" err="1"/>
              <a:t>jeder</a:t>
            </a:r>
            <a:r>
              <a:rPr sz="1800" dirty="0"/>
              <a:t> </a:t>
            </a:r>
            <a:r>
              <a:rPr sz="1800" dirty="0" err="1"/>
              <a:t>Macht</a:t>
            </a:r>
            <a:r>
              <a:rPr sz="1800" dirty="0"/>
              <a:t> </a:t>
            </a:r>
            <a:r>
              <a:rPr sz="1800" dirty="0" err="1"/>
              <a:t>ist</a:t>
            </a:r>
            <a:r>
              <a:rPr sz="1800" dirty="0"/>
              <a:t>. In </a:t>
            </a:r>
            <a:r>
              <a:rPr sz="1800" dirty="0" err="1"/>
              <a:t>ihm</a:t>
            </a:r>
            <a:r>
              <a:rPr sz="1800" dirty="0"/>
              <a:t> bin ich </a:t>
            </a:r>
            <a:r>
              <a:rPr sz="1800" dirty="0" err="1"/>
              <a:t>vollkommen</a:t>
            </a:r>
            <a:r>
              <a:rPr sz="1800" dirty="0"/>
              <a:t>. Ich </a:t>
            </a:r>
            <a:r>
              <a:rPr sz="1800" dirty="0" err="1"/>
              <a:t>glaube</a:t>
            </a:r>
            <a:r>
              <a:rPr sz="1800" dirty="0"/>
              <a:t>, </a:t>
            </a:r>
            <a:r>
              <a:rPr sz="1800" dirty="0" err="1"/>
              <a:t>dass</a:t>
            </a:r>
            <a:r>
              <a:rPr sz="1800" dirty="0"/>
              <a:t> Satan und seine </a:t>
            </a:r>
            <a:r>
              <a:rPr sz="1800" dirty="0" err="1"/>
              <a:t>Dämonen</a:t>
            </a:r>
            <a:r>
              <a:rPr sz="1800" dirty="0"/>
              <a:t> mir in Christus </a:t>
            </a:r>
            <a:r>
              <a:rPr sz="1800" dirty="0" err="1"/>
              <a:t>untertan</a:t>
            </a:r>
            <a:r>
              <a:rPr sz="1800" dirty="0"/>
              <a:t> </a:t>
            </a:r>
            <a:r>
              <a:rPr sz="1800" dirty="0" err="1"/>
              <a:t>sind</a:t>
            </a:r>
            <a:r>
              <a:rPr sz="1800" dirty="0"/>
              <a:t>, da ich </a:t>
            </a:r>
            <a:r>
              <a:rPr sz="1800" dirty="0" err="1"/>
              <a:t>ein</a:t>
            </a:r>
            <a:r>
              <a:rPr sz="1800" dirty="0"/>
              <a:t> </a:t>
            </a:r>
            <a:r>
              <a:rPr sz="1800" dirty="0" err="1"/>
              <a:t>Glied</a:t>
            </a:r>
            <a:r>
              <a:rPr sz="1800" dirty="0"/>
              <a:t> am </a:t>
            </a:r>
            <a:r>
              <a:rPr sz="1800" dirty="0" err="1"/>
              <a:t>Leib</a:t>
            </a:r>
            <a:r>
              <a:rPr sz="1800" dirty="0"/>
              <a:t> Christi bin. Daher </a:t>
            </a:r>
            <a:r>
              <a:rPr sz="1800" dirty="0" err="1"/>
              <a:t>gehorche</a:t>
            </a:r>
            <a:r>
              <a:rPr sz="1800" dirty="0"/>
              <a:t> ich der </a:t>
            </a:r>
            <a:r>
              <a:rPr sz="1800" dirty="0" err="1"/>
              <a:t>biblischen</a:t>
            </a:r>
            <a:r>
              <a:rPr sz="1800" dirty="0"/>
              <a:t> </a:t>
            </a:r>
            <a:r>
              <a:rPr sz="1800" dirty="0" err="1"/>
              <a:t>Aufforderung</a:t>
            </a:r>
            <a:r>
              <a:rPr sz="1800" dirty="0"/>
              <a:t>, </a:t>
            </a:r>
            <a:r>
              <a:rPr sz="1800" dirty="0" err="1"/>
              <a:t>mich</a:t>
            </a:r>
            <a:r>
              <a:rPr sz="1800" dirty="0"/>
              <a:t> Gott </a:t>
            </a:r>
            <a:r>
              <a:rPr sz="1800" dirty="0" err="1"/>
              <a:t>unterzuordnen</a:t>
            </a:r>
            <a:r>
              <a:rPr sz="1800" dirty="0"/>
              <a:t>. Ich </a:t>
            </a:r>
            <a:r>
              <a:rPr sz="1800" dirty="0" err="1"/>
              <a:t>widerstehe</a:t>
            </a:r>
            <a:r>
              <a:rPr sz="1800" dirty="0"/>
              <a:t> dem Teufel und </a:t>
            </a:r>
            <a:r>
              <a:rPr sz="1800" dirty="0" err="1"/>
              <a:t>gebiete</a:t>
            </a:r>
            <a:r>
              <a:rPr sz="1800" dirty="0"/>
              <a:t> </a:t>
            </a:r>
            <a:r>
              <a:rPr sz="1800" dirty="0" err="1"/>
              <a:t>ihm</a:t>
            </a:r>
            <a:r>
              <a:rPr sz="1800" dirty="0"/>
              <a:t>, </a:t>
            </a:r>
            <a:r>
              <a:rPr sz="1800" dirty="0" err="1"/>
              <a:t>mich</a:t>
            </a:r>
            <a:r>
              <a:rPr sz="1800" dirty="0"/>
              <a:t> </a:t>
            </a:r>
            <a:r>
              <a:rPr sz="1800" dirty="0" err="1"/>
              <a:t>im</a:t>
            </a:r>
            <a:r>
              <a:rPr sz="1800" dirty="0"/>
              <a:t> </a:t>
            </a:r>
            <a:r>
              <a:rPr sz="1800" dirty="0" err="1"/>
              <a:t>Namen</a:t>
            </a:r>
            <a:r>
              <a:rPr sz="1800" dirty="0"/>
              <a:t> von Jesus Christus </a:t>
            </a:r>
            <a:r>
              <a:rPr sz="1800" dirty="0" err="1"/>
              <a:t>zu</a:t>
            </a:r>
            <a:r>
              <a:rPr sz="1800" dirty="0"/>
              <a:t> </a:t>
            </a:r>
            <a:r>
              <a:rPr sz="1800" dirty="0" err="1"/>
              <a:t>verlassen</a:t>
            </a:r>
            <a:r>
              <a:rPr sz="1800" dirty="0"/>
              <a:t>.</a:t>
            </a:r>
          </a:p>
        </p:txBody>
      </p:sp>
      <p:sp>
        <p:nvSpPr>
          <p:cNvPr id="1709" name="Glaubensbekenntnis"/>
          <p:cNvSpPr txBox="1">
            <a:spLocks noGrp="1"/>
          </p:cNvSpPr>
          <p:nvPr>
            <p:ph type="title"/>
          </p:nvPr>
        </p:nvSpPr>
        <p:spPr>
          <a:prstGeom prst="rect">
            <a:avLst/>
          </a:prstGeom>
        </p:spPr>
        <p:txBody>
          <a:bodyPr/>
          <a:lstStyle/>
          <a:p>
            <a:r>
              <a:rPr dirty="0" err="1"/>
              <a:t>Glaubensbekenntnis</a:t>
            </a:r>
            <a:endParaRPr dirty="0"/>
          </a:p>
        </p:txBody>
      </p:sp>
      <p:sp>
        <p:nvSpPr>
          <p:cNvPr id="171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224</a:t>
            </a:fld>
            <a:endParaRPr/>
          </a:p>
        </p:txBody>
      </p:sp>
    </p:spTree>
  </p:cSld>
  <p:clrMapOvr>
    <a:masterClrMapping/>
  </p:clrMapOvr>
  <p:transition spd="slow"/>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 name="BITTERKEIT | GROLL | UNVERSÖHNLICHKEIT…"/>
          <p:cNvSpPr txBox="1">
            <a:spLocks noGrp="1"/>
          </p:cNvSpPr>
          <p:nvPr>
            <p:ph type="body" idx="1"/>
          </p:nvPr>
        </p:nvSpPr>
        <p:spPr>
          <a:xfrm>
            <a:off x="1146937" y="1577273"/>
            <a:ext cx="7593751" cy="3132422"/>
          </a:xfrm>
          <a:prstGeom prst="rect">
            <a:avLst/>
          </a:prstGeom>
        </p:spPr>
        <p:txBody>
          <a:bodyPr/>
          <a:lstStyle/>
          <a:p>
            <a:pPr>
              <a:defRPr b="1">
                <a:latin typeface="+mn-lt"/>
                <a:ea typeface="+mn-ea"/>
                <a:cs typeface="+mn-cs"/>
                <a:sym typeface="DIN Light"/>
              </a:defRPr>
            </a:pPr>
            <a:r>
              <a:rPr sz="1800" dirty="0"/>
              <a:t>BITTERKEIT | GROLL | UNVERSÖHNLICHKEIT</a:t>
            </a:r>
          </a:p>
          <a:p>
            <a:pPr marL="189828" indent="-189828">
              <a:buSzPct val="100000"/>
              <a:buChar char="‣"/>
            </a:pPr>
            <a:r>
              <a:rPr sz="1800" dirty="0"/>
              <a:t>Sind </a:t>
            </a:r>
            <a:r>
              <a:rPr sz="1800" dirty="0" err="1"/>
              <a:t>Satans</a:t>
            </a:r>
            <a:r>
              <a:rPr sz="1800" dirty="0"/>
              <a:t> </a:t>
            </a:r>
            <a:r>
              <a:rPr sz="1800" dirty="0" err="1"/>
              <a:t>primäre</a:t>
            </a:r>
            <a:r>
              <a:rPr sz="1800" dirty="0"/>
              <a:t> </a:t>
            </a:r>
            <a:r>
              <a:rPr sz="1800" dirty="0" err="1"/>
              <a:t>Taktiken</a:t>
            </a:r>
            <a:r>
              <a:rPr sz="1800" dirty="0"/>
              <a:t> </a:t>
            </a:r>
            <a:r>
              <a:rPr sz="1800" dirty="0" err="1"/>
              <a:t>gegen</a:t>
            </a:r>
            <a:r>
              <a:rPr sz="1800" dirty="0"/>
              <a:t> uns.</a:t>
            </a:r>
          </a:p>
          <a:p>
            <a:pPr marL="189828" indent="-189828">
              <a:buSzPct val="100000"/>
              <a:buChar char="‣"/>
            </a:pPr>
            <a:r>
              <a:rPr sz="1800" dirty="0"/>
              <a:t>Du </a:t>
            </a:r>
            <a:r>
              <a:rPr sz="1800" dirty="0" err="1"/>
              <a:t>vergibst</a:t>
            </a:r>
            <a:r>
              <a:rPr sz="1800" dirty="0"/>
              <a:t> um </a:t>
            </a:r>
            <a:r>
              <a:rPr sz="1800" dirty="0" err="1"/>
              <a:t>deiner</a:t>
            </a:r>
            <a:r>
              <a:rPr sz="1800" dirty="0"/>
              <a:t> </a:t>
            </a:r>
            <a:r>
              <a:rPr sz="1800" dirty="0" err="1"/>
              <a:t>selbst</a:t>
            </a:r>
            <a:r>
              <a:rPr sz="1800" dirty="0"/>
              <a:t> </a:t>
            </a:r>
            <a:r>
              <a:rPr sz="1800" dirty="0" err="1"/>
              <a:t>willen</a:t>
            </a:r>
            <a:r>
              <a:rPr sz="1800" dirty="0"/>
              <a:t>.</a:t>
            </a:r>
          </a:p>
          <a:p>
            <a:pPr marL="189828" indent="-189828">
              <a:buSzPct val="100000"/>
              <a:buChar char="‣"/>
            </a:pPr>
            <a:r>
              <a:rPr sz="1800" dirty="0"/>
              <a:t>Du </a:t>
            </a:r>
            <a:r>
              <a:rPr sz="1800" dirty="0" err="1"/>
              <a:t>vertraust</a:t>
            </a:r>
            <a:r>
              <a:rPr sz="1800" dirty="0"/>
              <a:t> auf </a:t>
            </a:r>
            <a:r>
              <a:rPr sz="1800" dirty="0" err="1"/>
              <a:t>Gottes</a:t>
            </a:r>
            <a:r>
              <a:rPr sz="1800" dirty="0"/>
              <a:t> </a:t>
            </a:r>
            <a:r>
              <a:rPr sz="1800" dirty="0" err="1"/>
              <a:t>Gerechtigkeit</a:t>
            </a:r>
            <a:r>
              <a:rPr sz="1800" dirty="0"/>
              <a:t>.</a:t>
            </a:r>
          </a:p>
          <a:p>
            <a:pPr marL="189828" indent="-189828">
              <a:buSzPct val="100000"/>
              <a:buChar char="‣"/>
            </a:pPr>
            <a:r>
              <a:rPr sz="1800" dirty="0"/>
              <a:t>Von </a:t>
            </a:r>
            <a:r>
              <a:rPr sz="1800" dirty="0" err="1"/>
              <a:t>ganzem</a:t>
            </a:r>
            <a:r>
              <a:rPr sz="1800" dirty="0"/>
              <a:t> Herzen </a:t>
            </a:r>
            <a:r>
              <a:rPr sz="1800" dirty="0" err="1"/>
              <a:t>vergeben</a:t>
            </a:r>
            <a:r>
              <a:rPr sz="1800" dirty="0"/>
              <a:t>.</a:t>
            </a:r>
          </a:p>
          <a:p>
            <a:pPr marL="189828" indent="-189828">
              <a:buSzPct val="100000"/>
              <a:buChar char="‣"/>
            </a:pPr>
            <a:r>
              <a:rPr sz="1800" dirty="0" err="1"/>
              <a:t>Festungen</a:t>
            </a:r>
            <a:r>
              <a:rPr sz="1800" dirty="0"/>
              <a:t> </a:t>
            </a:r>
            <a:r>
              <a:rPr sz="1800" dirty="0" err="1"/>
              <a:t>kommen</a:t>
            </a:r>
            <a:r>
              <a:rPr sz="1800" dirty="0"/>
              <a:t> </a:t>
            </a:r>
            <a:r>
              <a:rPr sz="1800" dirty="0" err="1"/>
              <a:t>ans</a:t>
            </a:r>
            <a:r>
              <a:rPr sz="1800" dirty="0"/>
              <a:t> Licht.</a:t>
            </a:r>
          </a:p>
        </p:txBody>
      </p:sp>
      <p:sp>
        <p:nvSpPr>
          <p:cNvPr id="1713" name="Schritt 3: Bitterkeit Überwinden"/>
          <p:cNvSpPr txBox="1">
            <a:spLocks noGrp="1"/>
          </p:cNvSpPr>
          <p:nvPr>
            <p:ph type="title"/>
          </p:nvPr>
        </p:nvSpPr>
        <p:spPr>
          <a:prstGeom prst="rect">
            <a:avLst/>
          </a:prstGeom>
        </p:spPr>
        <p:txBody>
          <a:bodyPr/>
          <a:lstStyle/>
          <a:p>
            <a:r>
              <a:t>Schritt 3: Bitterkeit Überwinden</a:t>
            </a:r>
          </a:p>
        </p:txBody>
      </p:sp>
      <p:sp>
        <p:nvSpPr>
          <p:cNvPr id="171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225</a:t>
            </a:fld>
            <a:endParaRPr/>
          </a:p>
        </p:txBody>
      </p:sp>
    </p:spTree>
  </p:cSld>
  <p:clrMapOvr>
    <a:masterClrMapping/>
  </p:clrMapOvr>
  <p:transition spd="slow"/>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 name="Lieber himmlischer Vater,…"/>
          <p:cNvSpPr txBox="1">
            <a:spLocks noGrp="1"/>
          </p:cNvSpPr>
          <p:nvPr>
            <p:ph type="body" idx="1"/>
          </p:nvPr>
        </p:nvSpPr>
        <p:spPr>
          <a:xfrm>
            <a:off x="1146939" y="1034008"/>
            <a:ext cx="6545672" cy="3664626"/>
          </a:xfrm>
          <a:prstGeom prst="rect">
            <a:avLst/>
          </a:prstGeom>
        </p:spPr>
        <p:txBody>
          <a:bodyPr/>
          <a:lstStyle/>
          <a:p>
            <a:pPr algn="just">
              <a:spcBef>
                <a:spcPts val="791"/>
              </a:spcBef>
              <a:defRPr>
                <a:solidFill>
                  <a:srgbClr val="002D98"/>
                </a:solidFill>
              </a:defRPr>
            </a:pPr>
            <a:r>
              <a:rPr sz="1800" dirty="0"/>
              <a:t>Lieber </a:t>
            </a:r>
            <a:r>
              <a:rPr sz="1800" dirty="0" err="1"/>
              <a:t>himmlischer</a:t>
            </a:r>
            <a:r>
              <a:rPr sz="1800" dirty="0"/>
              <a:t> </a:t>
            </a:r>
            <a:r>
              <a:rPr sz="1800" dirty="0" err="1"/>
              <a:t>Vater</a:t>
            </a:r>
            <a:r>
              <a:rPr sz="1800" dirty="0"/>
              <a:t>,</a:t>
            </a:r>
          </a:p>
          <a:p>
            <a:pPr algn="just">
              <a:spcBef>
                <a:spcPts val="791"/>
              </a:spcBef>
              <a:defRPr>
                <a:solidFill>
                  <a:srgbClr val="002D98"/>
                </a:solidFill>
              </a:defRPr>
            </a:pPr>
            <a:r>
              <a:rPr sz="1800" dirty="0"/>
              <a:t>ich </a:t>
            </a:r>
            <a:r>
              <a:rPr sz="1800" dirty="0" err="1"/>
              <a:t>danke</a:t>
            </a:r>
            <a:r>
              <a:rPr sz="1800" dirty="0"/>
              <a:t> Dir für </a:t>
            </a:r>
            <a:r>
              <a:rPr sz="1800" dirty="0" err="1"/>
              <a:t>Deine</a:t>
            </a:r>
            <a:r>
              <a:rPr sz="1800" dirty="0"/>
              <a:t> </a:t>
            </a:r>
            <a:r>
              <a:rPr sz="1800" dirty="0" err="1"/>
              <a:t>gro</a:t>
            </a:r>
            <a:r>
              <a:rPr lang="de-CH" sz="1800" dirty="0" err="1"/>
              <a:t>ss</a:t>
            </a:r>
            <a:r>
              <a:rPr sz="1800" dirty="0"/>
              <a:t>e </a:t>
            </a:r>
            <a:r>
              <a:rPr sz="1800" dirty="0" err="1"/>
              <a:t>Güte</a:t>
            </a:r>
            <a:r>
              <a:rPr sz="1800" dirty="0"/>
              <a:t>, Geduld und </a:t>
            </a:r>
            <a:r>
              <a:rPr sz="1800" dirty="0" err="1"/>
              <a:t>Langmut</a:t>
            </a:r>
            <a:r>
              <a:rPr sz="1800" dirty="0"/>
              <a:t>. Sie </a:t>
            </a:r>
            <a:r>
              <a:rPr sz="1800" dirty="0" err="1"/>
              <a:t>haben</a:t>
            </a:r>
            <a:r>
              <a:rPr sz="1800" dirty="0"/>
              <a:t> </a:t>
            </a:r>
            <a:r>
              <a:rPr sz="1800" dirty="0" err="1"/>
              <a:t>mich</a:t>
            </a:r>
            <a:r>
              <a:rPr sz="1800" dirty="0"/>
              <a:t> </a:t>
            </a:r>
            <a:r>
              <a:rPr sz="1800" dirty="0" err="1"/>
              <a:t>zur</a:t>
            </a:r>
            <a:r>
              <a:rPr sz="1800" dirty="0"/>
              <a:t> Bu</a:t>
            </a:r>
            <a:r>
              <a:rPr lang="de-CH" sz="1800" dirty="0" err="1"/>
              <a:t>ss</a:t>
            </a:r>
            <a:r>
              <a:rPr sz="1800" dirty="0"/>
              <a:t>e </a:t>
            </a:r>
            <a:r>
              <a:rPr sz="1800" dirty="0" err="1"/>
              <a:t>geführt</a:t>
            </a:r>
            <a:r>
              <a:rPr sz="1800" dirty="0"/>
              <a:t>. Ich </a:t>
            </a:r>
            <a:r>
              <a:rPr sz="1800" dirty="0" err="1"/>
              <a:t>bekenne</a:t>
            </a:r>
            <a:r>
              <a:rPr sz="1800" dirty="0"/>
              <a:t>, </a:t>
            </a:r>
            <a:r>
              <a:rPr sz="1800" dirty="0" err="1"/>
              <a:t>dass</a:t>
            </a:r>
            <a:r>
              <a:rPr sz="1800" dirty="0"/>
              <a:t> ich </a:t>
            </a:r>
            <a:r>
              <a:rPr sz="1800" dirty="0" err="1"/>
              <a:t>denen</a:t>
            </a:r>
            <a:r>
              <a:rPr sz="1800" dirty="0"/>
              <a:t>, die </a:t>
            </a:r>
            <a:r>
              <a:rPr sz="1800" dirty="0" err="1"/>
              <a:t>mich</a:t>
            </a:r>
            <a:r>
              <a:rPr sz="1800" dirty="0"/>
              <a:t> </a:t>
            </a:r>
            <a:r>
              <a:rPr sz="1800" dirty="0" err="1"/>
              <a:t>verletzt</a:t>
            </a:r>
            <a:r>
              <a:rPr sz="1800" dirty="0"/>
              <a:t> </a:t>
            </a:r>
            <a:r>
              <a:rPr sz="1800" dirty="0" err="1"/>
              <a:t>haben</a:t>
            </a:r>
            <a:r>
              <a:rPr sz="1800" dirty="0"/>
              <a:t>, </a:t>
            </a:r>
            <a:r>
              <a:rPr sz="1800" dirty="0" err="1"/>
              <a:t>nicht</a:t>
            </a:r>
            <a:r>
              <a:rPr sz="1800" dirty="0"/>
              <a:t> </a:t>
            </a:r>
            <a:r>
              <a:rPr sz="1800" dirty="0" err="1"/>
              <a:t>solche</a:t>
            </a:r>
            <a:r>
              <a:rPr sz="1800" dirty="0"/>
              <a:t> Geduld und </a:t>
            </a:r>
            <a:r>
              <a:rPr sz="1800" dirty="0" err="1"/>
              <a:t>Güte</a:t>
            </a:r>
            <a:r>
              <a:rPr sz="1800" dirty="0"/>
              <a:t> </a:t>
            </a:r>
            <a:r>
              <a:rPr sz="1800" dirty="0" err="1"/>
              <a:t>entgegen-gebracht</a:t>
            </a:r>
            <a:r>
              <a:rPr sz="1800" dirty="0"/>
              <a:t>, </a:t>
            </a:r>
            <a:r>
              <a:rPr sz="1800" dirty="0" err="1"/>
              <a:t>sondern</a:t>
            </a:r>
            <a:r>
              <a:rPr sz="1800" dirty="0"/>
              <a:t> </a:t>
            </a:r>
            <a:r>
              <a:rPr sz="1800" dirty="0" err="1"/>
              <a:t>Bitterkeit</a:t>
            </a:r>
            <a:r>
              <a:rPr sz="1800" dirty="0"/>
              <a:t> und </a:t>
            </a:r>
            <a:r>
              <a:rPr sz="1800" dirty="0" err="1"/>
              <a:t>Groll</a:t>
            </a:r>
            <a:r>
              <a:rPr sz="1800" dirty="0"/>
              <a:t> </a:t>
            </a:r>
            <a:r>
              <a:rPr sz="1800" dirty="0" err="1"/>
              <a:t>gegen</a:t>
            </a:r>
            <a:r>
              <a:rPr sz="1800" dirty="0"/>
              <a:t> </a:t>
            </a:r>
            <a:r>
              <a:rPr sz="1800" dirty="0" err="1"/>
              <a:t>sie</a:t>
            </a:r>
            <a:r>
              <a:rPr sz="1800" dirty="0"/>
              <a:t> </a:t>
            </a:r>
            <a:r>
              <a:rPr sz="1800" dirty="0" err="1"/>
              <a:t>gehegt</a:t>
            </a:r>
            <a:r>
              <a:rPr sz="1800" dirty="0"/>
              <a:t> </a:t>
            </a:r>
            <a:r>
              <a:rPr sz="1800" dirty="0" err="1"/>
              <a:t>habe</a:t>
            </a:r>
            <a:r>
              <a:rPr sz="1800" dirty="0"/>
              <a:t>. </a:t>
            </a:r>
          </a:p>
          <a:p>
            <a:pPr algn="just">
              <a:spcBef>
                <a:spcPts val="791"/>
              </a:spcBef>
              <a:defRPr>
                <a:solidFill>
                  <a:srgbClr val="002D98"/>
                </a:solidFill>
              </a:defRPr>
            </a:pPr>
            <a:r>
              <a:rPr sz="1800" dirty="0"/>
              <a:t>Ich bitte, </a:t>
            </a:r>
            <a:r>
              <a:rPr sz="1800" dirty="0" err="1"/>
              <a:t>dass</a:t>
            </a:r>
            <a:r>
              <a:rPr sz="1800" dirty="0"/>
              <a:t> Du mir </a:t>
            </a:r>
            <a:r>
              <a:rPr sz="1800" dirty="0" err="1"/>
              <a:t>jetzt</a:t>
            </a:r>
            <a:r>
              <a:rPr sz="1800" dirty="0"/>
              <a:t> </a:t>
            </a:r>
            <a:r>
              <a:rPr sz="1800" dirty="0" err="1"/>
              <a:t>jene</a:t>
            </a:r>
            <a:r>
              <a:rPr sz="1800" dirty="0"/>
              <a:t> Menschen in </a:t>
            </a:r>
            <a:r>
              <a:rPr sz="1800" dirty="0" err="1"/>
              <a:t>Erinnerung</a:t>
            </a:r>
            <a:r>
              <a:rPr sz="1800" dirty="0"/>
              <a:t> </a:t>
            </a:r>
            <a:r>
              <a:rPr sz="1800" dirty="0" err="1"/>
              <a:t>rufst</a:t>
            </a:r>
            <a:r>
              <a:rPr sz="1800" dirty="0"/>
              <a:t>, </a:t>
            </a:r>
            <a:r>
              <a:rPr sz="1800" dirty="0" err="1"/>
              <a:t>denen</a:t>
            </a:r>
            <a:r>
              <a:rPr sz="1800" dirty="0"/>
              <a:t> ich </a:t>
            </a:r>
            <a:r>
              <a:rPr sz="1800" dirty="0" err="1"/>
              <a:t>nicht</a:t>
            </a:r>
            <a:r>
              <a:rPr sz="1800" dirty="0"/>
              <a:t> </a:t>
            </a:r>
            <a:r>
              <a:rPr sz="1800" dirty="0" err="1"/>
              <a:t>vergeben</a:t>
            </a:r>
            <a:r>
              <a:rPr sz="1800" dirty="0"/>
              <a:t> </a:t>
            </a:r>
            <a:r>
              <a:rPr sz="1800" dirty="0" err="1"/>
              <a:t>habe</a:t>
            </a:r>
            <a:r>
              <a:rPr sz="1800" dirty="0"/>
              <a:t>, </a:t>
            </a:r>
            <a:r>
              <a:rPr sz="1800" dirty="0" err="1"/>
              <a:t>damit</a:t>
            </a:r>
            <a:r>
              <a:rPr sz="1800" dirty="0"/>
              <a:t> ich es </a:t>
            </a:r>
            <a:r>
              <a:rPr sz="1800" dirty="0" err="1"/>
              <a:t>nachholen</a:t>
            </a:r>
            <a:r>
              <a:rPr sz="1800" dirty="0"/>
              <a:t> </a:t>
            </a:r>
            <a:r>
              <a:rPr sz="1800" dirty="0" err="1"/>
              <a:t>kann</a:t>
            </a:r>
            <a:r>
              <a:rPr sz="1800" dirty="0"/>
              <a:t>. Ich bitte Dich </a:t>
            </a:r>
            <a:r>
              <a:rPr sz="1800" dirty="0" err="1"/>
              <a:t>auch</a:t>
            </a:r>
            <a:r>
              <a:rPr sz="1800" dirty="0"/>
              <a:t>, falls ich </a:t>
            </a:r>
            <a:r>
              <a:rPr sz="1800" dirty="0" err="1"/>
              <a:t>andere</a:t>
            </a:r>
            <a:r>
              <a:rPr sz="1800" dirty="0"/>
              <a:t> </a:t>
            </a:r>
            <a:r>
              <a:rPr sz="1800" dirty="0" err="1"/>
              <a:t>verletzt</a:t>
            </a:r>
            <a:r>
              <a:rPr sz="1800" dirty="0"/>
              <a:t> </a:t>
            </a:r>
            <a:r>
              <a:rPr sz="1800" dirty="0" err="1"/>
              <a:t>habe</a:t>
            </a:r>
            <a:r>
              <a:rPr sz="1800" dirty="0"/>
              <a:t>, </a:t>
            </a:r>
            <a:r>
              <a:rPr sz="1800" dirty="0" err="1"/>
              <a:t>dass</a:t>
            </a:r>
            <a:r>
              <a:rPr sz="1800" dirty="0"/>
              <a:t> Du mir die </a:t>
            </a:r>
            <a:r>
              <a:rPr sz="1800" dirty="0" err="1"/>
              <a:t>Personen</a:t>
            </a:r>
            <a:r>
              <a:rPr sz="1800" dirty="0"/>
              <a:t> </a:t>
            </a:r>
            <a:r>
              <a:rPr sz="1800" dirty="0" err="1"/>
              <a:t>zeigst</a:t>
            </a:r>
            <a:r>
              <a:rPr sz="1800" dirty="0"/>
              <a:t>, die ich um </a:t>
            </a:r>
            <a:r>
              <a:rPr sz="1800" dirty="0" err="1"/>
              <a:t>Vergebung</a:t>
            </a:r>
            <a:r>
              <a:rPr sz="1800" dirty="0"/>
              <a:t> bitten muss. </a:t>
            </a:r>
          </a:p>
          <a:p>
            <a:pPr algn="just">
              <a:spcBef>
                <a:spcPts val="791"/>
              </a:spcBef>
              <a:defRPr>
                <a:solidFill>
                  <a:srgbClr val="002D98"/>
                </a:solidFill>
              </a:defRPr>
            </a:pPr>
            <a:r>
              <a:rPr sz="1800" dirty="0"/>
              <a:t>Ich bitte Dich </a:t>
            </a:r>
            <a:r>
              <a:rPr sz="1800" dirty="0" err="1"/>
              <a:t>darum</a:t>
            </a:r>
            <a:r>
              <a:rPr sz="1800" dirty="0"/>
              <a:t> </a:t>
            </a:r>
            <a:r>
              <a:rPr sz="1800" dirty="0" err="1"/>
              <a:t>im</a:t>
            </a:r>
            <a:r>
              <a:rPr sz="1800" dirty="0"/>
              <a:t> </a:t>
            </a:r>
            <a:r>
              <a:rPr sz="1800" dirty="0" err="1"/>
              <a:t>kostbaren</a:t>
            </a:r>
            <a:r>
              <a:rPr sz="1800" dirty="0"/>
              <a:t> </a:t>
            </a:r>
            <a:r>
              <a:rPr sz="1800" dirty="0" err="1"/>
              <a:t>Namen</a:t>
            </a:r>
            <a:r>
              <a:rPr sz="1800" dirty="0"/>
              <a:t> Jesu, der mir </a:t>
            </a:r>
            <a:r>
              <a:rPr sz="1800" dirty="0" err="1"/>
              <a:t>alles</a:t>
            </a:r>
            <a:r>
              <a:rPr sz="1800" dirty="0"/>
              <a:t> </a:t>
            </a:r>
            <a:r>
              <a:rPr sz="1800" dirty="0" err="1"/>
              <a:t>vergeben</a:t>
            </a:r>
            <a:r>
              <a:rPr sz="1800" dirty="0"/>
              <a:t> hat und alle </a:t>
            </a:r>
            <a:r>
              <a:rPr sz="1800" dirty="0" err="1"/>
              <a:t>meine</a:t>
            </a:r>
            <a:r>
              <a:rPr sz="1800" dirty="0"/>
              <a:t> </a:t>
            </a:r>
            <a:r>
              <a:rPr sz="1800" dirty="0" err="1"/>
              <a:t>Verletzungen</a:t>
            </a:r>
            <a:r>
              <a:rPr sz="1800" dirty="0"/>
              <a:t> </a:t>
            </a:r>
            <a:r>
              <a:rPr sz="1800" dirty="0" err="1"/>
              <a:t>heilen</a:t>
            </a:r>
            <a:r>
              <a:rPr sz="1800" dirty="0"/>
              <a:t> </a:t>
            </a:r>
            <a:r>
              <a:rPr sz="1800" dirty="0" err="1"/>
              <a:t>wird</a:t>
            </a:r>
            <a:r>
              <a:rPr sz="1800" dirty="0"/>
              <a:t>.  </a:t>
            </a:r>
            <a:r>
              <a:rPr sz="1800" dirty="0">
                <a:solidFill>
                  <a:srgbClr val="6CB200"/>
                </a:solidFill>
              </a:rPr>
              <a:t>Amen.</a:t>
            </a:r>
          </a:p>
        </p:txBody>
      </p:sp>
      <p:sp>
        <p:nvSpPr>
          <p:cNvPr id="1717" name="Gebet"/>
          <p:cNvSpPr txBox="1">
            <a:spLocks noGrp="1"/>
          </p:cNvSpPr>
          <p:nvPr>
            <p:ph type="title"/>
          </p:nvPr>
        </p:nvSpPr>
        <p:spPr>
          <a:xfrm>
            <a:off x="1146939" y="606859"/>
            <a:ext cx="7593751" cy="854297"/>
          </a:xfrm>
          <a:prstGeom prst="rect">
            <a:avLst/>
          </a:prstGeom>
        </p:spPr>
        <p:txBody>
          <a:bodyPr/>
          <a:lstStyle>
            <a:lvl1pPr>
              <a:defRPr>
                <a:solidFill>
                  <a:srgbClr val="6CB200"/>
                </a:solidFill>
              </a:defRPr>
            </a:lvl1pPr>
          </a:lstStyle>
          <a:p>
            <a:r>
              <a:rPr dirty="0" err="1"/>
              <a:t>Gebet</a:t>
            </a:r>
            <a:r>
              <a:rPr dirty="0"/>
              <a:t> </a:t>
            </a:r>
          </a:p>
        </p:txBody>
      </p:sp>
      <p:sp>
        <p:nvSpPr>
          <p:cNvPr id="171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226</a:t>
            </a:fld>
            <a:endParaRPr/>
          </a:p>
        </p:txBody>
      </p:sp>
    </p:spTree>
  </p:cSld>
  <p:clrMapOvr>
    <a:masterClrMapping/>
  </p:clrMapOvr>
  <p:transition spd="slow"/>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Höre auf Gott"/>
          <p:cNvSpPr txBox="1">
            <a:spLocks noGrp="1"/>
          </p:cNvSpPr>
          <p:nvPr>
            <p:ph type="title"/>
          </p:nvPr>
        </p:nvSpPr>
        <p:spPr>
          <a:prstGeom prst="rect">
            <a:avLst/>
          </a:prstGeom>
        </p:spPr>
        <p:txBody>
          <a:bodyPr/>
          <a:lstStyle/>
          <a:p>
            <a:r>
              <a:t>Höre auf Gott</a:t>
            </a:r>
          </a:p>
        </p:txBody>
      </p:sp>
      <p:pic>
        <p:nvPicPr>
          <p:cNvPr id="1721"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72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227</a:t>
            </a:fld>
            <a:endParaRPr/>
          </a:p>
        </p:txBody>
      </p:sp>
    </p:spTree>
  </p:cSld>
  <p:clrMapOvr>
    <a:masterClrMapping/>
  </p:clrMapOvr>
  <p:transition spd="slow"/>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 name="Gott setzt Obrigkeiten zu unserem Schutz ein.…"/>
          <p:cNvSpPr txBox="1">
            <a:spLocks noGrp="1"/>
          </p:cNvSpPr>
          <p:nvPr>
            <p:ph type="body" idx="1"/>
          </p:nvPr>
        </p:nvSpPr>
        <p:spPr>
          <a:prstGeom prst="rect">
            <a:avLst/>
          </a:prstGeom>
        </p:spPr>
        <p:txBody>
          <a:bodyPr/>
          <a:lstStyle/>
          <a:p>
            <a:pPr marL="189828" indent="-189828">
              <a:buSzPct val="100000"/>
              <a:buChar char="‣"/>
            </a:pPr>
            <a:r>
              <a:rPr sz="1800" dirty="0"/>
              <a:t>Gott </a:t>
            </a:r>
            <a:r>
              <a:rPr sz="1800" dirty="0" err="1"/>
              <a:t>setzt</a:t>
            </a:r>
            <a:r>
              <a:rPr sz="1800" dirty="0"/>
              <a:t> </a:t>
            </a:r>
            <a:r>
              <a:rPr sz="1800" dirty="0" err="1"/>
              <a:t>Obrigkeiten</a:t>
            </a:r>
            <a:r>
              <a:rPr sz="1800" dirty="0"/>
              <a:t> </a:t>
            </a:r>
            <a:r>
              <a:rPr sz="1800" dirty="0" err="1"/>
              <a:t>zu</a:t>
            </a:r>
            <a:r>
              <a:rPr sz="1800" dirty="0"/>
              <a:t> </a:t>
            </a:r>
            <a:r>
              <a:rPr sz="1800" dirty="0" err="1"/>
              <a:t>unserem</a:t>
            </a:r>
            <a:r>
              <a:rPr sz="1800" dirty="0"/>
              <a:t> Schutz </a:t>
            </a:r>
            <a:r>
              <a:rPr sz="1800" dirty="0" err="1"/>
              <a:t>ein</a:t>
            </a:r>
            <a:r>
              <a:rPr sz="1800" dirty="0"/>
              <a:t>.</a:t>
            </a:r>
          </a:p>
          <a:p>
            <a:pPr marL="189828" indent="-189828">
              <a:buSzPct val="100000"/>
              <a:buChar char="‣"/>
            </a:pPr>
            <a:r>
              <a:rPr sz="1800" dirty="0"/>
              <a:t>Rebellion </a:t>
            </a:r>
            <a:r>
              <a:rPr sz="1800" dirty="0" err="1"/>
              <a:t>ist</a:t>
            </a:r>
            <a:r>
              <a:rPr sz="1800" dirty="0"/>
              <a:t> </a:t>
            </a:r>
            <a:r>
              <a:rPr sz="1800" dirty="0" err="1"/>
              <a:t>ebenso</a:t>
            </a:r>
            <a:r>
              <a:rPr sz="1800" dirty="0"/>
              <a:t> </a:t>
            </a:r>
            <a:r>
              <a:rPr sz="1800" dirty="0" err="1"/>
              <a:t>schlimm</a:t>
            </a:r>
            <a:r>
              <a:rPr sz="1800" dirty="0"/>
              <a:t> </a:t>
            </a:r>
            <a:r>
              <a:rPr sz="1800" dirty="0" err="1"/>
              <a:t>wie</a:t>
            </a:r>
            <a:r>
              <a:rPr sz="1800" dirty="0"/>
              <a:t> </a:t>
            </a:r>
            <a:r>
              <a:rPr sz="1800" dirty="0" err="1"/>
              <a:t>Zauberei</a:t>
            </a:r>
            <a:r>
              <a:rPr sz="1800" dirty="0"/>
              <a:t> (1Sam 15,23).</a:t>
            </a:r>
          </a:p>
          <a:p>
            <a:pPr marL="189828" indent="-189828">
              <a:buSzPct val="100000"/>
              <a:buChar char="‣"/>
            </a:pPr>
            <a:r>
              <a:rPr sz="1800" dirty="0" err="1"/>
              <a:t>Sich</a:t>
            </a:r>
            <a:r>
              <a:rPr sz="1800" dirty="0"/>
              <a:t> der </a:t>
            </a:r>
            <a:r>
              <a:rPr sz="1800" dirty="0" err="1"/>
              <a:t>Autorität</a:t>
            </a:r>
            <a:r>
              <a:rPr sz="1800" dirty="0"/>
              <a:t> </a:t>
            </a:r>
            <a:r>
              <a:rPr sz="1800" dirty="0" err="1"/>
              <a:t>unterordnen</a:t>
            </a:r>
            <a:r>
              <a:rPr sz="1800" dirty="0"/>
              <a:t> </a:t>
            </a:r>
            <a:r>
              <a:rPr sz="1800" dirty="0" err="1"/>
              <a:t>ist</a:t>
            </a:r>
            <a:r>
              <a:rPr sz="1800" dirty="0"/>
              <a:t> </a:t>
            </a:r>
            <a:r>
              <a:rPr sz="1800" dirty="0" err="1"/>
              <a:t>ein</a:t>
            </a:r>
            <a:r>
              <a:rPr sz="1800" dirty="0"/>
              <a:t> Akt des </a:t>
            </a:r>
            <a:r>
              <a:rPr sz="1800" dirty="0" err="1"/>
              <a:t>Vertrauens</a:t>
            </a:r>
            <a:r>
              <a:rPr sz="1800" dirty="0"/>
              <a:t>.</a:t>
            </a:r>
          </a:p>
          <a:p>
            <a:pPr marL="189828" indent="-189828">
              <a:buSzPct val="100000"/>
              <a:buChar char="‣"/>
            </a:pPr>
            <a:r>
              <a:rPr sz="1800" dirty="0" err="1"/>
              <a:t>Missbraucht</a:t>
            </a:r>
            <a:r>
              <a:rPr sz="1800" dirty="0"/>
              <a:t> </a:t>
            </a:r>
            <a:r>
              <a:rPr sz="1800" dirty="0" err="1"/>
              <a:t>eine</a:t>
            </a:r>
            <a:r>
              <a:rPr sz="1800" dirty="0"/>
              <a:t> </a:t>
            </a:r>
            <a:r>
              <a:rPr sz="1800" dirty="0" err="1"/>
              <a:t>Autoritätsperson</a:t>
            </a:r>
            <a:r>
              <a:rPr sz="1800" dirty="0"/>
              <a:t> </a:t>
            </a:r>
            <a:r>
              <a:rPr sz="1800" dirty="0" err="1"/>
              <a:t>ihre</a:t>
            </a:r>
            <a:r>
              <a:rPr sz="1800" dirty="0"/>
              <a:t> Position und über-</a:t>
            </a:r>
            <a:r>
              <a:rPr sz="1800" dirty="0" err="1"/>
              <a:t>schreitet</a:t>
            </a:r>
            <a:r>
              <a:rPr sz="1800" dirty="0"/>
              <a:t> </a:t>
            </a:r>
            <a:r>
              <a:rPr sz="1800" dirty="0" err="1"/>
              <a:t>ihre</a:t>
            </a:r>
            <a:r>
              <a:rPr sz="1800" dirty="0"/>
              <a:t> </a:t>
            </a:r>
            <a:r>
              <a:rPr sz="1800" dirty="0" err="1"/>
              <a:t>Grenzen</a:t>
            </a:r>
            <a:r>
              <a:rPr sz="1800" dirty="0"/>
              <a:t>, </a:t>
            </a:r>
            <a:r>
              <a:rPr sz="1800" dirty="0" err="1"/>
              <a:t>musst</a:t>
            </a:r>
            <a:r>
              <a:rPr sz="1800" dirty="0"/>
              <a:t> du dich </a:t>
            </a:r>
            <a:r>
              <a:rPr sz="1800" dirty="0" err="1"/>
              <a:t>ihr</a:t>
            </a:r>
            <a:r>
              <a:rPr sz="1800" dirty="0"/>
              <a:t> </a:t>
            </a:r>
            <a:r>
              <a:rPr sz="1800" dirty="0" err="1"/>
              <a:t>nicht</a:t>
            </a:r>
            <a:r>
              <a:rPr sz="1800" dirty="0"/>
              <a:t> </a:t>
            </a:r>
            <a:r>
              <a:rPr sz="1800" dirty="0" err="1"/>
              <a:t>unterordnen</a:t>
            </a:r>
            <a:r>
              <a:rPr sz="1800" dirty="0"/>
              <a:t> (</a:t>
            </a:r>
            <a:r>
              <a:rPr sz="1800" dirty="0" err="1"/>
              <a:t>Apostelgeschichte</a:t>
            </a:r>
            <a:r>
              <a:rPr sz="1800" dirty="0"/>
              <a:t> 4,19-20).</a:t>
            </a:r>
          </a:p>
        </p:txBody>
      </p:sp>
      <p:sp>
        <p:nvSpPr>
          <p:cNvPr id="1725" name="Schritt 4: Rebellion Überwinden"/>
          <p:cNvSpPr txBox="1">
            <a:spLocks noGrp="1"/>
          </p:cNvSpPr>
          <p:nvPr>
            <p:ph type="title"/>
          </p:nvPr>
        </p:nvSpPr>
        <p:spPr>
          <a:prstGeom prst="rect">
            <a:avLst/>
          </a:prstGeom>
        </p:spPr>
        <p:txBody>
          <a:bodyPr/>
          <a:lstStyle/>
          <a:p>
            <a:r>
              <a:t>Schritt 4: Rebellion Überwinden</a:t>
            </a:r>
          </a:p>
        </p:txBody>
      </p:sp>
      <p:sp>
        <p:nvSpPr>
          <p:cNvPr id="172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228</a:t>
            </a:fld>
            <a:endParaRPr/>
          </a:p>
        </p:txBody>
      </p:sp>
    </p:spTree>
  </p:cSld>
  <p:clrMapOvr>
    <a:masterClrMapping/>
  </p:clrMapOvr>
  <p:transition spd="slow"/>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Lieber himmlischer Vater,…"/>
          <p:cNvSpPr txBox="1">
            <a:spLocks noGrp="1"/>
          </p:cNvSpPr>
          <p:nvPr>
            <p:ph type="body" idx="1"/>
          </p:nvPr>
        </p:nvSpPr>
        <p:spPr>
          <a:xfrm>
            <a:off x="1146939" y="1517715"/>
            <a:ext cx="6545672" cy="3228379"/>
          </a:xfrm>
          <a:prstGeom prst="rect">
            <a:avLst/>
          </a:prstGeom>
        </p:spPr>
        <p:txBody>
          <a:bodyPr/>
          <a:lstStyle/>
          <a:p>
            <a:pPr algn="just">
              <a:defRPr>
                <a:solidFill>
                  <a:srgbClr val="002D98"/>
                </a:solidFill>
              </a:defRPr>
            </a:pPr>
            <a:r>
              <a:rPr sz="1800" dirty="0"/>
              <a:t>Lieber </a:t>
            </a:r>
            <a:r>
              <a:rPr sz="1800" dirty="0" err="1"/>
              <a:t>himmlischer</a:t>
            </a:r>
            <a:r>
              <a:rPr sz="1800" dirty="0"/>
              <a:t> </a:t>
            </a:r>
            <a:r>
              <a:rPr sz="1800" dirty="0" err="1"/>
              <a:t>Vater</a:t>
            </a:r>
            <a:r>
              <a:rPr sz="1800" dirty="0"/>
              <a:t>,</a:t>
            </a:r>
          </a:p>
          <a:p>
            <a:pPr algn="just">
              <a:defRPr>
                <a:solidFill>
                  <a:srgbClr val="002D98"/>
                </a:solidFill>
              </a:defRPr>
            </a:pPr>
            <a:r>
              <a:rPr sz="1800" dirty="0"/>
              <a:t>Du hast </a:t>
            </a:r>
            <a:r>
              <a:rPr sz="1800" dirty="0" err="1"/>
              <a:t>gesagt</a:t>
            </a:r>
            <a:r>
              <a:rPr sz="1800" dirty="0"/>
              <a:t>, </a:t>
            </a:r>
            <a:r>
              <a:rPr sz="1800" dirty="0" err="1"/>
              <a:t>dass</a:t>
            </a:r>
            <a:r>
              <a:rPr sz="1800" dirty="0"/>
              <a:t> </a:t>
            </a:r>
            <a:r>
              <a:rPr sz="1800" dirty="0" err="1"/>
              <a:t>Auflehnung</a:t>
            </a:r>
            <a:r>
              <a:rPr sz="1800" dirty="0"/>
              <a:t> </a:t>
            </a:r>
            <a:r>
              <a:rPr sz="1800" dirty="0" err="1"/>
              <a:t>ebenso</a:t>
            </a:r>
            <a:r>
              <a:rPr sz="1800" dirty="0"/>
              <a:t> </a:t>
            </a:r>
            <a:r>
              <a:rPr sz="1800" dirty="0" err="1"/>
              <a:t>schlimm</a:t>
            </a:r>
            <a:r>
              <a:rPr sz="1800" dirty="0"/>
              <a:t> </a:t>
            </a:r>
            <a:r>
              <a:rPr sz="1800" dirty="0" err="1"/>
              <a:t>wie</a:t>
            </a:r>
            <a:r>
              <a:rPr sz="1800" dirty="0"/>
              <a:t> </a:t>
            </a:r>
            <a:r>
              <a:rPr sz="1800" dirty="0" err="1"/>
              <a:t>Zauberei</a:t>
            </a:r>
            <a:r>
              <a:rPr sz="1800" dirty="0"/>
              <a:t> </a:t>
            </a:r>
            <a:r>
              <a:rPr sz="1800" dirty="0" err="1"/>
              <a:t>ist</a:t>
            </a:r>
            <a:r>
              <a:rPr sz="1800" dirty="0"/>
              <a:t> und </a:t>
            </a:r>
            <a:r>
              <a:rPr sz="1800" dirty="0" err="1"/>
              <a:t>Eigensinn</a:t>
            </a:r>
            <a:r>
              <a:rPr sz="1800" dirty="0"/>
              <a:t> </a:t>
            </a:r>
            <a:r>
              <a:rPr sz="1800" dirty="0" err="1"/>
              <a:t>nichts</a:t>
            </a:r>
            <a:r>
              <a:rPr sz="1800" dirty="0"/>
              <a:t> </a:t>
            </a:r>
            <a:r>
              <a:rPr sz="1800" dirty="0" err="1"/>
              <a:t>anderes</a:t>
            </a:r>
            <a:r>
              <a:rPr sz="1800" dirty="0"/>
              <a:t> </a:t>
            </a:r>
            <a:r>
              <a:rPr sz="1800" dirty="0" err="1"/>
              <a:t>als</a:t>
            </a:r>
            <a:r>
              <a:rPr sz="1800" dirty="0"/>
              <a:t> </a:t>
            </a:r>
            <a:r>
              <a:rPr sz="1800" dirty="0" err="1"/>
              <a:t>Götzendienst</a:t>
            </a:r>
            <a:r>
              <a:rPr sz="1800" dirty="0"/>
              <a:t>. Ich </a:t>
            </a:r>
            <a:r>
              <a:rPr sz="1800" dirty="0" err="1"/>
              <a:t>wei</a:t>
            </a:r>
            <a:r>
              <a:rPr lang="de-CH" sz="1800" dirty="0" err="1"/>
              <a:t>ss</a:t>
            </a:r>
            <a:r>
              <a:rPr sz="1800" dirty="0"/>
              <a:t>, </a:t>
            </a:r>
            <a:r>
              <a:rPr sz="1800" dirty="0" err="1"/>
              <a:t>dass</a:t>
            </a:r>
            <a:r>
              <a:rPr sz="1800" dirty="0"/>
              <a:t> ich </a:t>
            </a:r>
            <a:r>
              <a:rPr sz="1800" dirty="0" err="1"/>
              <a:t>ungehorsam</a:t>
            </a:r>
            <a:r>
              <a:rPr sz="1800" dirty="0"/>
              <a:t> war und in </a:t>
            </a:r>
            <a:r>
              <a:rPr sz="1800" dirty="0" err="1"/>
              <a:t>meinem</a:t>
            </a:r>
            <a:r>
              <a:rPr sz="1800" dirty="0"/>
              <a:t> Herzen </a:t>
            </a:r>
            <a:r>
              <a:rPr sz="1800" dirty="0" err="1"/>
              <a:t>gegen</a:t>
            </a:r>
            <a:r>
              <a:rPr sz="1800" dirty="0"/>
              <a:t> Dich und </a:t>
            </a:r>
            <a:r>
              <a:rPr sz="1800" dirty="0" err="1"/>
              <a:t>gegen</a:t>
            </a:r>
            <a:r>
              <a:rPr sz="1800" dirty="0"/>
              <a:t> die von Dir </a:t>
            </a:r>
            <a:r>
              <a:rPr sz="1800" dirty="0" err="1"/>
              <a:t>eingesetzten</a:t>
            </a:r>
            <a:r>
              <a:rPr sz="1800" dirty="0"/>
              <a:t> </a:t>
            </a:r>
            <a:r>
              <a:rPr sz="1800" dirty="0" err="1"/>
              <a:t>Autoritäten</a:t>
            </a:r>
            <a:r>
              <a:rPr sz="1800" dirty="0"/>
              <a:t> </a:t>
            </a:r>
            <a:r>
              <a:rPr sz="1800" dirty="0" err="1"/>
              <a:t>rebelliert</a:t>
            </a:r>
            <a:r>
              <a:rPr sz="1800" dirty="0"/>
              <a:t> </a:t>
            </a:r>
            <a:r>
              <a:rPr sz="1800" dirty="0" err="1"/>
              <a:t>habe</a:t>
            </a:r>
            <a:r>
              <a:rPr sz="1800" dirty="0"/>
              <a:t>. Ich bitte Dich, </a:t>
            </a:r>
            <a:r>
              <a:rPr sz="1800" dirty="0" err="1"/>
              <a:t>dass</a:t>
            </a:r>
            <a:r>
              <a:rPr sz="1800" dirty="0"/>
              <a:t> Du mir die Art und das </a:t>
            </a:r>
            <a:r>
              <a:rPr sz="1800" dirty="0" err="1"/>
              <a:t>ganze</a:t>
            </a:r>
            <a:r>
              <a:rPr sz="1800" dirty="0"/>
              <a:t> </a:t>
            </a:r>
            <a:r>
              <a:rPr sz="1800" dirty="0" err="1"/>
              <a:t>Ausma</a:t>
            </a:r>
            <a:r>
              <a:rPr lang="de-CH" sz="1800" dirty="0" err="1"/>
              <a:t>ss</a:t>
            </a:r>
            <a:r>
              <a:rPr sz="1800" dirty="0"/>
              <a:t> </a:t>
            </a:r>
            <a:r>
              <a:rPr sz="1800" dirty="0" err="1"/>
              <a:t>meiner</a:t>
            </a:r>
            <a:r>
              <a:rPr sz="1800" dirty="0"/>
              <a:t> Rebellion </a:t>
            </a:r>
            <a:r>
              <a:rPr sz="1800" dirty="0" err="1"/>
              <a:t>aufzeigst</a:t>
            </a:r>
            <a:r>
              <a:rPr sz="1800" dirty="0"/>
              <a:t>. Ich </a:t>
            </a:r>
            <a:r>
              <a:rPr sz="1800" dirty="0" err="1"/>
              <a:t>entscheide</a:t>
            </a:r>
            <a:r>
              <a:rPr sz="1800" dirty="0"/>
              <a:t> </a:t>
            </a:r>
            <a:r>
              <a:rPr sz="1800" dirty="0" err="1"/>
              <a:t>mich</a:t>
            </a:r>
            <a:r>
              <a:rPr sz="1800" dirty="0"/>
              <a:t>, Dir </a:t>
            </a:r>
            <a:r>
              <a:rPr sz="1800" dirty="0" err="1"/>
              <a:t>meinen</a:t>
            </a:r>
            <a:r>
              <a:rPr sz="1800" dirty="0"/>
              <a:t> Geist </a:t>
            </a:r>
            <a:r>
              <a:rPr sz="1800" dirty="0" err="1"/>
              <a:t>zu</a:t>
            </a:r>
            <a:r>
              <a:rPr sz="1800" dirty="0"/>
              <a:t> </a:t>
            </a:r>
            <a:r>
              <a:rPr sz="1800" dirty="0" err="1"/>
              <a:t>unterordnen</a:t>
            </a:r>
            <a:r>
              <a:rPr sz="1800" dirty="0"/>
              <a:t>.  </a:t>
            </a:r>
            <a:r>
              <a:rPr sz="1800" dirty="0">
                <a:solidFill>
                  <a:srgbClr val="6CB200"/>
                </a:solidFill>
              </a:rPr>
              <a:t>Amen.</a:t>
            </a:r>
          </a:p>
        </p:txBody>
      </p:sp>
      <p:sp>
        <p:nvSpPr>
          <p:cNvPr id="1729"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73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229</a:t>
            </a:fld>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753" name="Joh 1,12 Ich bin Gottes Kind.…"/>
          <p:cNvSpPr txBox="1">
            <a:spLocks noGrp="1"/>
          </p:cNvSpPr>
          <p:nvPr>
            <p:ph type="body" idx="1"/>
          </p:nvPr>
        </p:nvSpPr>
        <p:spPr>
          <a:xfrm>
            <a:off x="712362" y="1069707"/>
            <a:ext cx="7932821" cy="3132422"/>
          </a:xfrm>
          <a:prstGeom prst="rect">
            <a:avLst/>
          </a:prstGeom>
        </p:spPr>
        <p:txBody>
          <a:bodyPr/>
          <a:lstStyle/>
          <a:p>
            <a:pPr marL="1516063" indent="-1516063">
              <a:lnSpc>
                <a:spcPct val="100000"/>
              </a:lnSpc>
              <a:spcBef>
                <a:spcPts val="738"/>
              </a:spcBef>
              <a:defRPr sz="2300">
                <a:solidFill>
                  <a:srgbClr val="002D98"/>
                </a:solidFill>
              </a:defRPr>
            </a:pPr>
            <a:r>
              <a:rPr lang="de-CH" dirty="0" err="1"/>
              <a:t>Eph</a:t>
            </a:r>
            <a:r>
              <a:rPr lang="de-CH" dirty="0"/>
              <a:t> 2,18 		Ich habe durch den Heiligen Geist direkten Zugang zu Gott.</a:t>
            </a:r>
          </a:p>
          <a:p>
            <a:pPr marL="970493" indent="-970493">
              <a:lnSpc>
                <a:spcPct val="100000"/>
              </a:lnSpc>
              <a:spcBef>
                <a:spcPts val="738"/>
              </a:spcBef>
              <a:tabLst>
                <a:tab pos="964326" algn="l"/>
              </a:tabLst>
              <a:defRPr sz="2300">
                <a:solidFill>
                  <a:srgbClr val="002D98"/>
                </a:solidFill>
              </a:defRPr>
            </a:pPr>
            <a:r>
              <a:rPr sz="2300" dirty="0" err="1"/>
              <a:t>Kol</a:t>
            </a:r>
            <a:r>
              <a:rPr sz="2300" dirty="0"/>
              <a:t> 1,14 	</a:t>
            </a:r>
            <a:r>
              <a:rPr lang="de-CH" sz="2300" dirty="0"/>
              <a:t>	</a:t>
            </a:r>
            <a:r>
              <a:rPr sz="2300" dirty="0"/>
              <a:t>Ich bin </a:t>
            </a:r>
            <a:r>
              <a:rPr sz="2300" dirty="0" err="1"/>
              <a:t>erlöst</a:t>
            </a:r>
            <a:r>
              <a:rPr sz="2300" dirty="0"/>
              <a:t> und mir </a:t>
            </a:r>
            <a:r>
              <a:rPr sz="2300" dirty="0" err="1"/>
              <a:t>ist</a:t>
            </a:r>
            <a:r>
              <a:rPr sz="2300" dirty="0"/>
              <a:t> </a:t>
            </a:r>
            <a:r>
              <a:rPr sz="2300" dirty="0" err="1"/>
              <a:t>vergeben</a:t>
            </a:r>
            <a:r>
              <a:rPr sz="2300" dirty="0"/>
              <a:t>.</a:t>
            </a:r>
          </a:p>
          <a:p>
            <a:pPr marL="970493" indent="-970493">
              <a:lnSpc>
                <a:spcPct val="100000"/>
              </a:lnSpc>
              <a:spcBef>
                <a:spcPts val="738"/>
              </a:spcBef>
              <a:tabLst>
                <a:tab pos="964326" algn="l"/>
              </a:tabLst>
              <a:defRPr sz="2300">
                <a:solidFill>
                  <a:srgbClr val="002D98"/>
                </a:solidFill>
              </a:defRPr>
            </a:pPr>
            <a:r>
              <a:rPr sz="2300" dirty="0" err="1"/>
              <a:t>Kol</a:t>
            </a:r>
            <a:r>
              <a:rPr sz="2300" dirty="0"/>
              <a:t> 2,10 	</a:t>
            </a:r>
            <a:r>
              <a:rPr lang="de-CH" sz="2300" dirty="0"/>
              <a:t>	</a:t>
            </a:r>
            <a:r>
              <a:rPr sz="2300" dirty="0"/>
              <a:t>Ich </a:t>
            </a:r>
            <a:r>
              <a:rPr sz="2300" dirty="0" err="1"/>
              <a:t>habe</a:t>
            </a:r>
            <a:r>
              <a:rPr sz="2300" dirty="0"/>
              <a:t> </a:t>
            </a:r>
            <a:r>
              <a:rPr sz="2300" dirty="0" err="1"/>
              <a:t>Anteil</a:t>
            </a:r>
            <a:r>
              <a:rPr sz="2300" dirty="0"/>
              <a:t> an der </a:t>
            </a:r>
            <a:r>
              <a:rPr sz="2300" dirty="0" err="1"/>
              <a:t>Fülle</a:t>
            </a:r>
            <a:r>
              <a:rPr sz="2300" dirty="0"/>
              <a:t> von Christus.</a:t>
            </a:r>
          </a:p>
        </p:txBody>
      </p:sp>
      <p:sp>
        <p:nvSpPr>
          <p:cNvPr id="754" name="In CHristus bin ich angenommen"/>
          <p:cNvSpPr txBox="1">
            <a:spLocks noGrp="1"/>
          </p:cNvSpPr>
          <p:nvPr>
            <p:ph type="title"/>
          </p:nvPr>
        </p:nvSpPr>
        <p:spPr>
          <a:xfrm>
            <a:off x="1051432" y="581701"/>
            <a:ext cx="7593751" cy="854297"/>
          </a:xfrm>
          <a:prstGeom prst="rect">
            <a:avLst/>
          </a:prstGeom>
        </p:spPr>
        <p:txBody>
          <a:bodyPr/>
          <a:lstStyle/>
          <a:p>
            <a:r>
              <a:rPr dirty="0"/>
              <a:t>In </a:t>
            </a:r>
            <a:r>
              <a:rPr dirty="0" err="1"/>
              <a:t>CHristus</a:t>
            </a:r>
            <a:r>
              <a:rPr dirty="0"/>
              <a:t> bin ich </a:t>
            </a:r>
            <a:r>
              <a:rPr dirty="0" err="1"/>
              <a:t>angenommen</a:t>
            </a:r>
            <a:endParaRPr dirty="0"/>
          </a:p>
        </p:txBody>
      </p:sp>
    </p:spTree>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 name="Stolz bedeutet: „Ich schaffe es alleine.“…"/>
          <p:cNvSpPr txBox="1">
            <a:spLocks noGrp="1"/>
          </p:cNvSpPr>
          <p:nvPr>
            <p:ph type="body" idx="1"/>
          </p:nvPr>
        </p:nvSpPr>
        <p:spPr>
          <a:prstGeom prst="rect">
            <a:avLst/>
          </a:prstGeom>
        </p:spPr>
        <p:txBody>
          <a:bodyPr/>
          <a:lstStyle/>
          <a:p>
            <a:pPr marL="189828" indent="-189828">
              <a:buSzPct val="100000"/>
              <a:buChar char="‣"/>
            </a:pPr>
            <a:r>
              <a:rPr sz="1800" dirty="0"/>
              <a:t>Stolz </a:t>
            </a:r>
            <a:r>
              <a:rPr sz="1800" dirty="0" err="1"/>
              <a:t>bedeutet</a:t>
            </a:r>
            <a:r>
              <a:rPr sz="1800" dirty="0"/>
              <a:t>: „Ich </a:t>
            </a:r>
            <a:r>
              <a:rPr sz="1800" dirty="0" err="1"/>
              <a:t>schaffe</a:t>
            </a:r>
            <a:r>
              <a:rPr sz="1800" dirty="0"/>
              <a:t> es </a:t>
            </a:r>
            <a:r>
              <a:rPr sz="1800" dirty="0" err="1"/>
              <a:t>alleine</a:t>
            </a:r>
            <a:r>
              <a:rPr sz="1800" dirty="0"/>
              <a:t>.“</a:t>
            </a:r>
          </a:p>
          <a:p>
            <a:pPr marL="189828" indent="-189828">
              <a:buSzPct val="100000"/>
              <a:buChar char="‣"/>
            </a:pPr>
            <a:r>
              <a:rPr sz="1800" dirty="0" err="1"/>
              <a:t>Demut</a:t>
            </a:r>
            <a:r>
              <a:rPr sz="1800" dirty="0"/>
              <a:t> </a:t>
            </a:r>
            <a:r>
              <a:rPr sz="1800" dirty="0" err="1"/>
              <a:t>bedeutet</a:t>
            </a:r>
            <a:r>
              <a:rPr sz="1800" dirty="0"/>
              <a:t>: </a:t>
            </a:r>
            <a:r>
              <a:rPr sz="1800" dirty="0" err="1"/>
              <a:t>Unsere</a:t>
            </a:r>
            <a:r>
              <a:rPr sz="1800" dirty="0"/>
              <a:t> </a:t>
            </a:r>
            <a:r>
              <a:rPr sz="1800" dirty="0" err="1"/>
              <a:t>Zuversicht</a:t>
            </a:r>
            <a:r>
              <a:rPr sz="1800" dirty="0"/>
              <a:t> </a:t>
            </a:r>
            <a:r>
              <a:rPr sz="1800" dirty="0" err="1"/>
              <a:t>gründet</a:t>
            </a:r>
            <a:r>
              <a:rPr sz="1800" dirty="0"/>
              <a:t> </a:t>
            </a:r>
            <a:r>
              <a:rPr sz="1800" dirty="0" err="1"/>
              <a:t>sich</a:t>
            </a:r>
            <a:r>
              <a:rPr sz="1800" dirty="0"/>
              <a:t> auf Gott und </a:t>
            </a:r>
            <a:r>
              <a:rPr sz="1800" dirty="0" err="1"/>
              <a:t>nicht</a:t>
            </a:r>
            <a:r>
              <a:rPr sz="1800" dirty="0"/>
              <a:t> auf </a:t>
            </a:r>
            <a:r>
              <a:rPr sz="1800" dirty="0" err="1"/>
              <a:t>unsere</a:t>
            </a:r>
            <a:r>
              <a:rPr sz="1800" dirty="0"/>
              <a:t> </a:t>
            </a:r>
            <a:r>
              <a:rPr sz="1800" dirty="0" err="1"/>
              <a:t>Fähigkeiten</a:t>
            </a:r>
            <a:r>
              <a:rPr sz="1800" dirty="0"/>
              <a:t> und </a:t>
            </a:r>
            <a:r>
              <a:rPr sz="1800" dirty="0" err="1"/>
              <a:t>Gedanken</a:t>
            </a:r>
            <a:r>
              <a:rPr sz="1800" dirty="0"/>
              <a:t>.</a:t>
            </a:r>
          </a:p>
          <a:p>
            <a:pPr marL="189828" indent="-189828">
              <a:buSzPct val="100000"/>
              <a:buChar char="‣"/>
            </a:pPr>
            <a:r>
              <a:rPr sz="1800" dirty="0"/>
              <a:t>Gott </a:t>
            </a:r>
            <a:r>
              <a:rPr sz="1800" dirty="0" err="1"/>
              <a:t>bleibt</a:t>
            </a:r>
            <a:r>
              <a:rPr sz="1800" dirty="0"/>
              <a:t> den </a:t>
            </a:r>
            <a:r>
              <a:rPr sz="1800" dirty="0" err="1"/>
              <a:t>Stolzen</a:t>
            </a:r>
            <a:r>
              <a:rPr sz="1800" dirty="0"/>
              <a:t> fern.</a:t>
            </a:r>
          </a:p>
          <a:p>
            <a:pPr marL="189828" indent="-189828">
              <a:buSzPct val="100000"/>
              <a:buChar char="‣"/>
            </a:pPr>
            <a:r>
              <a:rPr sz="1800" dirty="0" err="1"/>
              <a:t>Vorurteile</a:t>
            </a:r>
            <a:r>
              <a:rPr sz="1800" dirty="0"/>
              <a:t> und </a:t>
            </a:r>
            <a:r>
              <a:rPr sz="1800" dirty="0" err="1"/>
              <a:t>Engstirnigkeit</a:t>
            </a:r>
            <a:r>
              <a:rPr sz="1800" dirty="0"/>
              <a:t> </a:t>
            </a:r>
            <a:r>
              <a:rPr sz="1800" dirty="0" err="1"/>
              <a:t>sind</a:t>
            </a:r>
            <a:r>
              <a:rPr sz="1800" dirty="0"/>
              <a:t> </a:t>
            </a:r>
            <a:r>
              <a:rPr sz="1800" dirty="0" err="1"/>
              <a:t>Formen</a:t>
            </a:r>
            <a:r>
              <a:rPr sz="1800" dirty="0"/>
              <a:t> des </a:t>
            </a:r>
            <a:r>
              <a:rPr sz="1800" dirty="0" err="1"/>
              <a:t>Stolzes</a:t>
            </a:r>
            <a:r>
              <a:rPr sz="1800" dirty="0"/>
              <a:t>.</a:t>
            </a:r>
          </a:p>
        </p:txBody>
      </p:sp>
      <p:sp>
        <p:nvSpPr>
          <p:cNvPr id="1733" name="Schritt 5: Stolz Überwinden"/>
          <p:cNvSpPr txBox="1">
            <a:spLocks noGrp="1"/>
          </p:cNvSpPr>
          <p:nvPr>
            <p:ph type="title"/>
          </p:nvPr>
        </p:nvSpPr>
        <p:spPr>
          <a:prstGeom prst="rect">
            <a:avLst/>
          </a:prstGeom>
        </p:spPr>
        <p:txBody>
          <a:bodyPr/>
          <a:lstStyle/>
          <a:p>
            <a:r>
              <a:t>Schritt 5: Stolz Überwinden</a:t>
            </a:r>
          </a:p>
        </p:txBody>
      </p:sp>
      <p:sp>
        <p:nvSpPr>
          <p:cNvPr id="173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230</a:t>
            </a:fld>
            <a:endParaRPr/>
          </a:p>
        </p:txBody>
      </p:sp>
    </p:spTree>
  </p:cSld>
  <p:clrMapOvr>
    <a:masterClrMapping/>
  </p:clrMapOvr>
  <p:transition spd="slow"/>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Lieber himmlischer Vater,…"/>
          <p:cNvSpPr txBox="1">
            <a:spLocks noGrp="1"/>
          </p:cNvSpPr>
          <p:nvPr>
            <p:ph type="body" idx="1"/>
          </p:nvPr>
        </p:nvSpPr>
        <p:spPr>
          <a:xfrm>
            <a:off x="1225485" y="1517715"/>
            <a:ext cx="6467125" cy="3228379"/>
          </a:xfrm>
          <a:prstGeom prst="rect">
            <a:avLst/>
          </a:prstGeom>
        </p:spPr>
        <p:txBody>
          <a:bodyPr/>
          <a:lstStyle/>
          <a:p>
            <a:pPr algn="just">
              <a:defRPr>
                <a:solidFill>
                  <a:srgbClr val="002D98"/>
                </a:solidFill>
              </a:defRPr>
            </a:pPr>
            <a:r>
              <a:rPr sz="1800" dirty="0"/>
              <a:t>Lieber </a:t>
            </a:r>
            <a:r>
              <a:rPr sz="1800" dirty="0" err="1"/>
              <a:t>himmlischer</a:t>
            </a:r>
            <a:r>
              <a:rPr sz="1800" dirty="0"/>
              <a:t> </a:t>
            </a:r>
            <a:r>
              <a:rPr sz="1800" dirty="0" err="1"/>
              <a:t>Vater</a:t>
            </a:r>
            <a:r>
              <a:rPr sz="1800" dirty="0"/>
              <a:t>, </a:t>
            </a:r>
          </a:p>
          <a:p>
            <a:pPr algn="just">
              <a:defRPr>
                <a:solidFill>
                  <a:srgbClr val="002D98"/>
                </a:solidFill>
              </a:defRPr>
            </a:pPr>
            <a:r>
              <a:rPr sz="1800" dirty="0"/>
              <a:t>Du hast </a:t>
            </a:r>
            <a:r>
              <a:rPr sz="1800" dirty="0" err="1"/>
              <a:t>uns</a:t>
            </a:r>
            <a:r>
              <a:rPr sz="1800" dirty="0"/>
              <a:t> </a:t>
            </a:r>
            <a:r>
              <a:rPr sz="1800" dirty="0" err="1"/>
              <a:t>gewarnt</a:t>
            </a:r>
            <a:r>
              <a:rPr sz="1800" dirty="0"/>
              <a:t>: Stolz </a:t>
            </a:r>
            <a:r>
              <a:rPr sz="1800" dirty="0" err="1"/>
              <a:t>kommt</a:t>
            </a:r>
            <a:r>
              <a:rPr sz="1800" dirty="0"/>
              <a:t> </a:t>
            </a:r>
            <a:r>
              <a:rPr sz="1800" dirty="0" err="1"/>
              <a:t>vor</a:t>
            </a:r>
            <a:r>
              <a:rPr sz="1800" dirty="0"/>
              <a:t> dem </a:t>
            </a:r>
            <a:r>
              <a:rPr sz="1800" dirty="0" err="1"/>
              <a:t>Verderben</a:t>
            </a:r>
            <a:r>
              <a:rPr sz="1800" dirty="0"/>
              <a:t> und </a:t>
            </a:r>
            <a:r>
              <a:rPr sz="1800" dirty="0" err="1"/>
              <a:t>Hochmut</a:t>
            </a:r>
            <a:r>
              <a:rPr sz="1800" dirty="0"/>
              <a:t> </a:t>
            </a:r>
            <a:r>
              <a:rPr sz="1800" dirty="0" err="1"/>
              <a:t>vor</a:t>
            </a:r>
            <a:r>
              <a:rPr sz="1800" dirty="0"/>
              <a:t> dem Fall. Ich </a:t>
            </a:r>
            <a:r>
              <a:rPr sz="1800" dirty="0" err="1"/>
              <a:t>bekenne</a:t>
            </a:r>
            <a:r>
              <a:rPr sz="1800" dirty="0"/>
              <a:t>, </a:t>
            </a:r>
            <a:r>
              <a:rPr sz="1800" dirty="0" err="1"/>
              <a:t>dass</a:t>
            </a:r>
            <a:r>
              <a:rPr sz="1800" dirty="0"/>
              <a:t> ich </a:t>
            </a:r>
            <a:r>
              <a:rPr sz="1800" dirty="0" err="1"/>
              <a:t>meistens</a:t>
            </a:r>
            <a:r>
              <a:rPr sz="1800" dirty="0"/>
              <a:t> </a:t>
            </a:r>
            <a:r>
              <a:rPr sz="1800" dirty="0" err="1"/>
              <a:t>nur</a:t>
            </a:r>
            <a:r>
              <a:rPr sz="1800" dirty="0"/>
              <a:t> an </a:t>
            </a:r>
            <a:r>
              <a:rPr sz="1800" dirty="0" err="1"/>
              <a:t>mich</a:t>
            </a:r>
            <a:r>
              <a:rPr sz="1800" dirty="0"/>
              <a:t> </a:t>
            </a:r>
            <a:r>
              <a:rPr sz="1800" dirty="0" err="1"/>
              <a:t>selbst</a:t>
            </a:r>
            <a:r>
              <a:rPr sz="1800" dirty="0"/>
              <a:t> und </a:t>
            </a:r>
            <a:r>
              <a:rPr sz="1800" dirty="0" err="1"/>
              <a:t>nicht</a:t>
            </a:r>
            <a:r>
              <a:rPr sz="1800" dirty="0"/>
              <a:t> an </a:t>
            </a:r>
            <a:r>
              <a:rPr sz="1800" dirty="0" err="1"/>
              <a:t>andere</a:t>
            </a:r>
            <a:r>
              <a:rPr sz="1800" dirty="0"/>
              <a:t> </a:t>
            </a:r>
            <a:r>
              <a:rPr sz="1800" dirty="0" err="1"/>
              <a:t>gedacht</a:t>
            </a:r>
            <a:r>
              <a:rPr sz="1800" dirty="0"/>
              <a:t> </a:t>
            </a:r>
            <a:r>
              <a:rPr sz="1800" dirty="0" err="1"/>
              <a:t>habe</a:t>
            </a:r>
            <a:r>
              <a:rPr sz="1800" dirty="0"/>
              <a:t>. Ich </a:t>
            </a:r>
            <a:r>
              <a:rPr sz="1800" dirty="0" err="1"/>
              <a:t>habe</a:t>
            </a:r>
            <a:r>
              <a:rPr sz="1800" dirty="0"/>
              <a:t> </a:t>
            </a:r>
            <a:r>
              <a:rPr sz="1800" dirty="0" err="1"/>
              <a:t>mich</a:t>
            </a:r>
            <a:r>
              <a:rPr sz="1800" dirty="0"/>
              <a:t> </a:t>
            </a:r>
            <a:r>
              <a:rPr sz="1800" dirty="0" err="1"/>
              <a:t>nicht</a:t>
            </a:r>
            <a:r>
              <a:rPr sz="1800" dirty="0"/>
              <a:t> </a:t>
            </a:r>
            <a:r>
              <a:rPr sz="1800" dirty="0" err="1"/>
              <a:t>selbst</a:t>
            </a:r>
            <a:r>
              <a:rPr sz="1800" dirty="0"/>
              <a:t> </a:t>
            </a:r>
            <a:r>
              <a:rPr sz="1800" dirty="0" err="1"/>
              <a:t>verleugnet</a:t>
            </a:r>
            <a:r>
              <a:rPr sz="1800" dirty="0"/>
              <a:t>, </a:t>
            </a:r>
            <a:r>
              <a:rPr sz="1800" dirty="0" err="1"/>
              <a:t>mein</a:t>
            </a:r>
            <a:r>
              <a:rPr sz="1800" dirty="0"/>
              <a:t> </a:t>
            </a:r>
            <a:r>
              <a:rPr sz="1800" dirty="0" err="1"/>
              <a:t>Kreuz</a:t>
            </a:r>
            <a:r>
              <a:rPr sz="1800" dirty="0"/>
              <a:t> </a:t>
            </a:r>
            <a:r>
              <a:rPr sz="1800" dirty="0" err="1"/>
              <a:t>nicht</a:t>
            </a:r>
            <a:r>
              <a:rPr sz="1800" dirty="0"/>
              <a:t> auf </a:t>
            </a:r>
            <a:r>
              <a:rPr sz="1800" dirty="0" err="1"/>
              <a:t>mich</a:t>
            </a:r>
            <a:r>
              <a:rPr sz="1800" dirty="0"/>
              <a:t> </a:t>
            </a:r>
            <a:r>
              <a:rPr sz="1800" dirty="0" err="1"/>
              <a:t>genommen</a:t>
            </a:r>
            <a:r>
              <a:rPr sz="1800" dirty="0"/>
              <a:t> und bin Dir </a:t>
            </a:r>
            <a:r>
              <a:rPr sz="1800" dirty="0" err="1"/>
              <a:t>nicht</a:t>
            </a:r>
            <a:r>
              <a:rPr sz="1800" dirty="0"/>
              <a:t> </a:t>
            </a:r>
            <a:r>
              <a:rPr sz="1800" dirty="0" err="1"/>
              <a:t>nachgefolgt</a:t>
            </a:r>
            <a:r>
              <a:rPr sz="1800" dirty="0"/>
              <a:t>. </a:t>
            </a:r>
          </a:p>
          <a:p>
            <a:pPr algn="just">
              <a:defRPr>
                <a:solidFill>
                  <a:srgbClr val="002D98"/>
                </a:solidFill>
              </a:defRPr>
            </a:pPr>
            <a:r>
              <a:rPr sz="1800" dirty="0" err="1"/>
              <a:t>Dadurch</a:t>
            </a:r>
            <a:r>
              <a:rPr sz="1800" dirty="0"/>
              <a:t> </a:t>
            </a:r>
            <a:r>
              <a:rPr sz="1800" dirty="0" err="1"/>
              <a:t>habe</a:t>
            </a:r>
            <a:r>
              <a:rPr sz="1800" dirty="0"/>
              <a:t> ich dem </a:t>
            </a:r>
            <a:r>
              <a:rPr sz="1800" dirty="0" err="1"/>
              <a:t>Feind</a:t>
            </a:r>
            <a:r>
              <a:rPr sz="1800" dirty="0"/>
              <a:t> in </a:t>
            </a:r>
            <a:r>
              <a:rPr sz="1800" dirty="0" err="1"/>
              <a:t>meinem</a:t>
            </a:r>
            <a:r>
              <a:rPr sz="1800" dirty="0"/>
              <a:t> Leben </a:t>
            </a:r>
            <a:r>
              <a:rPr sz="1800" dirty="0" err="1"/>
              <a:t>Raum</a:t>
            </a:r>
            <a:r>
              <a:rPr sz="1800" dirty="0"/>
              <a:t> </a:t>
            </a:r>
            <a:r>
              <a:rPr sz="1800" dirty="0" err="1"/>
              <a:t>gegeben</a:t>
            </a:r>
            <a:r>
              <a:rPr sz="1800" dirty="0"/>
              <a:t>. Ich </a:t>
            </a:r>
            <a:r>
              <a:rPr sz="1800" dirty="0" err="1"/>
              <a:t>glaubte</a:t>
            </a:r>
            <a:r>
              <a:rPr sz="1800" dirty="0"/>
              <a:t>, </a:t>
            </a:r>
            <a:r>
              <a:rPr sz="1800" dirty="0" err="1"/>
              <a:t>aus</a:t>
            </a:r>
            <a:r>
              <a:rPr sz="1800" dirty="0"/>
              <a:t> </a:t>
            </a:r>
            <a:r>
              <a:rPr sz="1800" dirty="0" err="1"/>
              <a:t>eigener</a:t>
            </a:r>
            <a:r>
              <a:rPr sz="1800" dirty="0"/>
              <a:t> Kraft und </a:t>
            </a:r>
            <a:r>
              <a:rPr sz="1800" dirty="0" err="1"/>
              <a:t>mit</a:t>
            </a:r>
            <a:r>
              <a:rPr sz="1800" dirty="0"/>
              <a:t> </a:t>
            </a:r>
            <a:r>
              <a:rPr sz="1800" dirty="0" err="1"/>
              <a:t>eigenen</a:t>
            </a:r>
            <a:r>
              <a:rPr sz="1800" dirty="0"/>
              <a:t> </a:t>
            </a:r>
            <a:r>
              <a:rPr sz="1800" dirty="0" err="1"/>
              <a:t>Mitteln</a:t>
            </a:r>
            <a:r>
              <a:rPr sz="1800" dirty="0"/>
              <a:t> </a:t>
            </a:r>
            <a:r>
              <a:rPr sz="1800" dirty="0" err="1"/>
              <a:t>erfolgreich</a:t>
            </a:r>
            <a:r>
              <a:rPr sz="1800" dirty="0"/>
              <a:t> und </a:t>
            </a:r>
            <a:r>
              <a:rPr sz="1800" dirty="0" err="1"/>
              <a:t>siegreich</a:t>
            </a:r>
            <a:r>
              <a:rPr sz="1800" dirty="0"/>
              <a:t> leben </a:t>
            </a:r>
            <a:r>
              <a:rPr sz="1800" dirty="0" err="1"/>
              <a:t>zu</a:t>
            </a:r>
            <a:r>
              <a:rPr sz="1800" dirty="0"/>
              <a:t> </a:t>
            </a:r>
            <a:r>
              <a:rPr sz="1800" dirty="0" err="1"/>
              <a:t>können</a:t>
            </a:r>
            <a:r>
              <a:rPr sz="1800" dirty="0"/>
              <a:t>. </a:t>
            </a:r>
          </a:p>
        </p:txBody>
      </p:sp>
      <p:sp>
        <p:nvSpPr>
          <p:cNvPr id="1737"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73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231</a:t>
            </a:fld>
            <a:endParaRPr/>
          </a:p>
        </p:txBody>
      </p:sp>
      <p:sp>
        <p:nvSpPr>
          <p:cNvPr id="1739"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 name="Ich bekenne, dass ich meinen Willen über Deinen stellte und mich selbst in den Mittelpunkt gesetzt habe anstatt Dich. Ich sage allem Stolz und der Ich-Bezogenheit ab und verriegle alle Türen, die ich damit in meinem Leben dem Feind Gottes geöffnet habe. Ich will ab heute dem Heiligen Geist und Seiner Führung vertrauen, so dass Gottes Wille geschehen kann. Ich entscheide mich, Dich Herr, zum Zentrum meines Lebens zu machen.…"/>
          <p:cNvSpPr txBox="1">
            <a:spLocks noGrp="1"/>
          </p:cNvSpPr>
          <p:nvPr>
            <p:ph type="body" idx="1"/>
          </p:nvPr>
        </p:nvSpPr>
        <p:spPr>
          <a:xfrm>
            <a:off x="1146939" y="1583703"/>
            <a:ext cx="6545672" cy="3162391"/>
          </a:xfrm>
          <a:prstGeom prst="rect">
            <a:avLst/>
          </a:prstGeom>
        </p:spPr>
        <p:txBody>
          <a:bodyPr/>
          <a:lstStyle/>
          <a:p>
            <a:pPr algn="just">
              <a:defRPr>
                <a:solidFill>
                  <a:srgbClr val="002D98"/>
                </a:solidFill>
              </a:defRPr>
            </a:pPr>
            <a:r>
              <a:rPr sz="1800" dirty="0"/>
              <a:t>Ich </a:t>
            </a:r>
            <a:r>
              <a:rPr sz="1800" dirty="0" err="1"/>
              <a:t>bekenne</a:t>
            </a:r>
            <a:r>
              <a:rPr sz="1800" dirty="0"/>
              <a:t>, </a:t>
            </a:r>
            <a:r>
              <a:rPr sz="1800" dirty="0" err="1"/>
              <a:t>dass</a:t>
            </a:r>
            <a:r>
              <a:rPr sz="1800" dirty="0"/>
              <a:t> ich </a:t>
            </a:r>
            <a:r>
              <a:rPr sz="1800" dirty="0" err="1"/>
              <a:t>meinen</a:t>
            </a:r>
            <a:r>
              <a:rPr sz="1800" dirty="0"/>
              <a:t> </a:t>
            </a:r>
            <a:r>
              <a:rPr sz="1800" dirty="0" err="1"/>
              <a:t>Willen</a:t>
            </a:r>
            <a:r>
              <a:rPr sz="1800" dirty="0"/>
              <a:t> </a:t>
            </a:r>
            <a:r>
              <a:rPr sz="1800" dirty="0" err="1"/>
              <a:t>über</a:t>
            </a:r>
            <a:r>
              <a:rPr sz="1800" dirty="0"/>
              <a:t> </a:t>
            </a:r>
            <a:r>
              <a:rPr sz="1800" dirty="0" err="1"/>
              <a:t>Deinen</a:t>
            </a:r>
            <a:r>
              <a:rPr sz="1800" dirty="0"/>
              <a:t> </a:t>
            </a:r>
            <a:r>
              <a:rPr sz="1800" dirty="0" err="1"/>
              <a:t>stellte</a:t>
            </a:r>
            <a:r>
              <a:rPr sz="1800" dirty="0"/>
              <a:t> und </a:t>
            </a:r>
            <a:r>
              <a:rPr sz="1800" dirty="0" err="1"/>
              <a:t>mich</a:t>
            </a:r>
            <a:r>
              <a:rPr sz="1800" dirty="0"/>
              <a:t> </a:t>
            </a:r>
            <a:r>
              <a:rPr sz="1800" dirty="0" err="1"/>
              <a:t>selbst</a:t>
            </a:r>
            <a:r>
              <a:rPr sz="1800" dirty="0"/>
              <a:t> in den </a:t>
            </a:r>
            <a:r>
              <a:rPr sz="1800" dirty="0" err="1"/>
              <a:t>Mittelpunkt</a:t>
            </a:r>
            <a:r>
              <a:rPr sz="1800" dirty="0"/>
              <a:t> </a:t>
            </a:r>
            <a:r>
              <a:rPr sz="1800" dirty="0" err="1"/>
              <a:t>gesetzt</a:t>
            </a:r>
            <a:r>
              <a:rPr sz="1800" dirty="0"/>
              <a:t> </a:t>
            </a:r>
            <a:r>
              <a:rPr sz="1800" dirty="0" err="1"/>
              <a:t>habe</a:t>
            </a:r>
            <a:r>
              <a:rPr sz="1800" dirty="0"/>
              <a:t> </a:t>
            </a:r>
            <a:r>
              <a:rPr sz="1800" dirty="0" err="1"/>
              <a:t>anstatt</a:t>
            </a:r>
            <a:r>
              <a:rPr sz="1800" dirty="0"/>
              <a:t> Dich. Ich sage </a:t>
            </a:r>
            <a:r>
              <a:rPr sz="1800" dirty="0" err="1"/>
              <a:t>allem</a:t>
            </a:r>
            <a:r>
              <a:rPr sz="1800" dirty="0"/>
              <a:t> Stolz und der Ich-</a:t>
            </a:r>
            <a:r>
              <a:rPr sz="1800" dirty="0" err="1"/>
              <a:t>Bezogenheit</a:t>
            </a:r>
            <a:r>
              <a:rPr sz="1800" dirty="0"/>
              <a:t> ab und </a:t>
            </a:r>
            <a:r>
              <a:rPr sz="1800" dirty="0" err="1"/>
              <a:t>verriegle</a:t>
            </a:r>
            <a:r>
              <a:rPr sz="1800" dirty="0"/>
              <a:t> alle </a:t>
            </a:r>
            <a:r>
              <a:rPr sz="1800" dirty="0" err="1"/>
              <a:t>Türen</a:t>
            </a:r>
            <a:r>
              <a:rPr sz="1800" dirty="0"/>
              <a:t>, die ich </a:t>
            </a:r>
            <a:r>
              <a:rPr sz="1800" dirty="0" err="1"/>
              <a:t>damit</a:t>
            </a:r>
            <a:r>
              <a:rPr sz="1800" dirty="0"/>
              <a:t> in </a:t>
            </a:r>
            <a:r>
              <a:rPr sz="1800" dirty="0" err="1"/>
              <a:t>meinem</a:t>
            </a:r>
            <a:r>
              <a:rPr sz="1800" dirty="0"/>
              <a:t> Leben dem </a:t>
            </a:r>
            <a:r>
              <a:rPr sz="1800" dirty="0" err="1"/>
              <a:t>Feind</a:t>
            </a:r>
            <a:r>
              <a:rPr sz="1800" dirty="0"/>
              <a:t> </a:t>
            </a:r>
            <a:r>
              <a:rPr sz="1800" dirty="0" err="1"/>
              <a:t>Gottes</a:t>
            </a:r>
            <a:r>
              <a:rPr sz="1800" dirty="0"/>
              <a:t> </a:t>
            </a:r>
            <a:r>
              <a:rPr sz="1800" dirty="0" err="1"/>
              <a:t>geöffnet</a:t>
            </a:r>
            <a:r>
              <a:rPr sz="1800" dirty="0"/>
              <a:t> </a:t>
            </a:r>
            <a:r>
              <a:rPr sz="1800" dirty="0" err="1"/>
              <a:t>habe</a:t>
            </a:r>
            <a:r>
              <a:rPr sz="1800" dirty="0"/>
              <a:t>. Ich will ab </a:t>
            </a:r>
            <a:r>
              <a:rPr sz="1800" dirty="0" err="1"/>
              <a:t>heute</a:t>
            </a:r>
            <a:r>
              <a:rPr sz="1800" dirty="0"/>
              <a:t> dem </a:t>
            </a:r>
            <a:r>
              <a:rPr sz="1800" dirty="0" err="1"/>
              <a:t>Heiligen</a:t>
            </a:r>
            <a:r>
              <a:rPr sz="1800" dirty="0"/>
              <a:t> Geist und Seiner </a:t>
            </a:r>
            <a:r>
              <a:rPr sz="1800" dirty="0" err="1"/>
              <a:t>Führung</a:t>
            </a:r>
            <a:r>
              <a:rPr sz="1800" dirty="0"/>
              <a:t> </a:t>
            </a:r>
            <a:r>
              <a:rPr sz="1800" dirty="0" err="1"/>
              <a:t>vertrauen</a:t>
            </a:r>
            <a:r>
              <a:rPr sz="1800" dirty="0"/>
              <a:t>, so </a:t>
            </a:r>
            <a:r>
              <a:rPr sz="1800" dirty="0" err="1"/>
              <a:t>dass</a:t>
            </a:r>
            <a:r>
              <a:rPr sz="1800" dirty="0"/>
              <a:t> </a:t>
            </a:r>
            <a:r>
              <a:rPr sz="1800" dirty="0" err="1"/>
              <a:t>Gottes</a:t>
            </a:r>
            <a:r>
              <a:rPr sz="1800" dirty="0"/>
              <a:t> Wille </a:t>
            </a:r>
            <a:r>
              <a:rPr sz="1800" dirty="0" err="1"/>
              <a:t>geschehen</a:t>
            </a:r>
            <a:r>
              <a:rPr sz="1800" dirty="0"/>
              <a:t> </a:t>
            </a:r>
            <a:r>
              <a:rPr sz="1800" dirty="0" err="1"/>
              <a:t>kann</a:t>
            </a:r>
            <a:r>
              <a:rPr sz="1800" dirty="0"/>
              <a:t>. Ich </a:t>
            </a:r>
            <a:r>
              <a:rPr sz="1800" dirty="0" err="1"/>
              <a:t>entscheide</a:t>
            </a:r>
            <a:r>
              <a:rPr sz="1800" dirty="0"/>
              <a:t> </a:t>
            </a:r>
            <a:r>
              <a:rPr sz="1800" dirty="0" err="1"/>
              <a:t>mich</a:t>
            </a:r>
            <a:r>
              <a:rPr sz="1800" dirty="0"/>
              <a:t>, Dich Herr, </a:t>
            </a:r>
            <a:r>
              <a:rPr sz="1800" dirty="0" err="1"/>
              <a:t>zum</a:t>
            </a:r>
            <a:r>
              <a:rPr sz="1800" dirty="0"/>
              <a:t> </a:t>
            </a:r>
            <a:r>
              <a:rPr sz="1800" dirty="0" err="1"/>
              <a:t>Zentrum</a:t>
            </a:r>
            <a:r>
              <a:rPr sz="1800" dirty="0"/>
              <a:t> </a:t>
            </a:r>
            <a:r>
              <a:rPr sz="1800" dirty="0" err="1"/>
              <a:t>meines</a:t>
            </a:r>
            <a:r>
              <a:rPr sz="1800" dirty="0"/>
              <a:t> Lebens </a:t>
            </a:r>
            <a:r>
              <a:rPr sz="1800" dirty="0" err="1"/>
              <a:t>zu</a:t>
            </a:r>
            <a:r>
              <a:rPr sz="1800" dirty="0"/>
              <a:t> </a:t>
            </a:r>
            <a:r>
              <a:rPr sz="1800" dirty="0" err="1"/>
              <a:t>machen</a:t>
            </a:r>
            <a:r>
              <a:rPr sz="1800" dirty="0"/>
              <a:t>.</a:t>
            </a:r>
          </a:p>
          <a:p>
            <a:pPr algn="just">
              <a:defRPr>
                <a:solidFill>
                  <a:srgbClr val="002D98"/>
                </a:solidFill>
              </a:defRPr>
            </a:pPr>
            <a:r>
              <a:rPr sz="1800" dirty="0"/>
              <a:t>Bitte </a:t>
            </a:r>
            <a:r>
              <a:rPr sz="1800" dirty="0" err="1"/>
              <a:t>zeige</a:t>
            </a:r>
            <a:r>
              <a:rPr sz="1800" dirty="0"/>
              <a:t> mir </a:t>
            </a:r>
            <a:r>
              <a:rPr sz="1800" dirty="0" err="1"/>
              <a:t>jetzt</a:t>
            </a:r>
            <a:r>
              <a:rPr sz="1800" dirty="0"/>
              <a:t> </a:t>
            </a:r>
            <a:r>
              <a:rPr sz="1800" dirty="0" err="1"/>
              <a:t>Punkt</a:t>
            </a:r>
            <a:r>
              <a:rPr sz="1800" dirty="0"/>
              <a:t> für </a:t>
            </a:r>
            <a:r>
              <a:rPr sz="1800" dirty="0" err="1"/>
              <a:t>Punkt</a:t>
            </a:r>
            <a:r>
              <a:rPr sz="1800" dirty="0"/>
              <a:t>, wo ich </a:t>
            </a:r>
            <a:r>
              <a:rPr sz="1800" dirty="0" err="1"/>
              <a:t>stolz</a:t>
            </a:r>
            <a:r>
              <a:rPr sz="1800" dirty="0"/>
              <a:t> war.  </a:t>
            </a:r>
            <a:r>
              <a:rPr sz="1800" dirty="0">
                <a:solidFill>
                  <a:srgbClr val="6CB200"/>
                </a:solidFill>
              </a:rPr>
              <a:t>Amen.</a:t>
            </a:r>
          </a:p>
        </p:txBody>
      </p:sp>
      <p:sp>
        <p:nvSpPr>
          <p:cNvPr id="1742"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74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232</a:t>
            </a:fld>
            <a:endParaRPr/>
          </a:p>
        </p:txBody>
      </p:sp>
    </p:spTree>
  </p:cSld>
  <p:clrMapOvr>
    <a:masterClrMapping/>
  </p:clrMapOvr>
  <p:transition spd="slow"/>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 name="Höre auf Gott"/>
          <p:cNvSpPr txBox="1">
            <a:spLocks noGrp="1"/>
          </p:cNvSpPr>
          <p:nvPr>
            <p:ph type="title"/>
          </p:nvPr>
        </p:nvSpPr>
        <p:spPr>
          <a:prstGeom prst="rect">
            <a:avLst/>
          </a:prstGeom>
        </p:spPr>
        <p:txBody>
          <a:bodyPr/>
          <a:lstStyle/>
          <a:p>
            <a:r>
              <a:t>Höre auf Gott</a:t>
            </a:r>
          </a:p>
        </p:txBody>
      </p:sp>
      <p:pic>
        <p:nvPicPr>
          <p:cNvPr id="1746"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74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233</a:t>
            </a:fld>
            <a:endParaRPr/>
          </a:p>
        </p:txBody>
      </p:sp>
    </p:spTree>
  </p:cSld>
  <p:clrMapOvr>
    <a:masterClrMapping/>
  </p:clrMapOvr>
  <p:transition spd="slow"/>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Ich war nicht immer ein Vertreter der Versöhnung, sondern trug durch meine Haltung, meine Worte und Taten oft zu Spaltungen und Uneinigkeit bei.…"/>
          <p:cNvSpPr txBox="1">
            <a:spLocks noGrp="1"/>
          </p:cNvSpPr>
          <p:nvPr>
            <p:ph type="body" idx="1"/>
          </p:nvPr>
        </p:nvSpPr>
        <p:spPr>
          <a:xfrm>
            <a:off x="1234911" y="1583703"/>
            <a:ext cx="6457699" cy="3162391"/>
          </a:xfrm>
          <a:prstGeom prst="rect">
            <a:avLst/>
          </a:prstGeom>
        </p:spPr>
        <p:txBody>
          <a:bodyPr/>
          <a:lstStyle/>
          <a:p>
            <a:pPr algn="just">
              <a:defRPr>
                <a:solidFill>
                  <a:srgbClr val="002D98"/>
                </a:solidFill>
              </a:defRPr>
            </a:pPr>
            <a:r>
              <a:rPr sz="1800" dirty="0"/>
              <a:t>Ich war </a:t>
            </a:r>
            <a:r>
              <a:rPr sz="1800" dirty="0" err="1"/>
              <a:t>nicht</a:t>
            </a:r>
            <a:r>
              <a:rPr sz="1800" dirty="0"/>
              <a:t> </a:t>
            </a:r>
            <a:r>
              <a:rPr sz="1800" dirty="0" err="1"/>
              <a:t>immer</a:t>
            </a:r>
            <a:r>
              <a:rPr sz="1800" dirty="0"/>
              <a:t> </a:t>
            </a:r>
            <a:r>
              <a:rPr sz="1800" dirty="0" err="1"/>
              <a:t>ein</a:t>
            </a:r>
            <a:r>
              <a:rPr sz="1800" dirty="0"/>
              <a:t> </a:t>
            </a:r>
            <a:r>
              <a:rPr sz="1800" dirty="0" err="1"/>
              <a:t>Vertreter</a:t>
            </a:r>
            <a:r>
              <a:rPr sz="1800" dirty="0"/>
              <a:t> der </a:t>
            </a:r>
            <a:r>
              <a:rPr sz="1800" dirty="0" err="1"/>
              <a:t>Versöhnung</a:t>
            </a:r>
            <a:r>
              <a:rPr sz="1800" dirty="0"/>
              <a:t>, </a:t>
            </a:r>
            <a:r>
              <a:rPr sz="1800" dirty="0" err="1"/>
              <a:t>sondern</a:t>
            </a:r>
            <a:r>
              <a:rPr sz="1800" dirty="0"/>
              <a:t> trug </a:t>
            </a:r>
            <a:r>
              <a:rPr sz="1800" dirty="0" err="1"/>
              <a:t>durch</a:t>
            </a:r>
            <a:r>
              <a:rPr sz="1800" dirty="0"/>
              <a:t> </a:t>
            </a:r>
            <a:r>
              <a:rPr sz="1800" dirty="0" err="1"/>
              <a:t>meine</a:t>
            </a:r>
            <a:r>
              <a:rPr sz="1800" dirty="0"/>
              <a:t> </a:t>
            </a:r>
            <a:r>
              <a:rPr sz="1800" dirty="0" err="1"/>
              <a:t>Haltung</a:t>
            </a:r>
            <a:r>
              <a:rPr sz="1800" dirty="0"/>
              <a:t>, </a:t>
            </a:r>
            <a:r>
              <a:rPr sz="1800" dirty="0" err="1"/>
              <a:t>meine</a:t>
            </a:r>
            <a:r>
              <a:rPr sz="1800" dirty="0"/>
              <a:t> </a:t>
            </a:r>
            <a:r>
              <a:rPr sz="1800" dirty="0" err="1"/>
              <a:t>Worte</a:t>
            </a:r>
            <a:r>
              <a:rPr sz="1800" dirty="0"/>
              <a:t> und </a:t>
            </a:r>
            <a:r>
              <a:rPr sz="1800" dirty="0" err="1"/>
              <a:t>Taten</a:t>
            </a:r>
            <a:r>
              <a:rPr sz="1800" dirty="0"/>
              <a:t> oft </a:t>
            </a:r>
            <a:r>
              <a:rPr sz="1800" dirty="0" err="1"/>
              <a:t>zu</a:t>
            </a:r>
            <a:r>
              <a:rPr sz="1800" dirty="0"/>
              <a:t> </a:t>
            </a:r>
            <a:r>
              <a:rPr sz="1800" dirty="0" err="1"/>
              <a:t>Spaltungen</a:t>
            </a:r>
            <a:r>
              <a:rPr sz="1800" dirty="0"/>
              <a:t> und </a:t>
            </a:r>
            <a:r>
              <a:rPr sz="1800" dirty="0" err="1"/>
              <a:t>Uneinigkeit</a:t>
            </a:r>
            <a:r>
              <a:rPr sz="1800" dirty="0"/>
              <a:t> </a:t>
            </a:r>
            <a:r>
              <a:rPr sz="1800" dirty="0" err="1"/>
              <a:t>bei</a:t>
            </a:r>
            <a:r>
              <a:rPr sz="1800" dirty="0"/>
              <a:t>. </a:t>
            </a:r>
          </a:p>
          <a:p>
            <a:pPr algn="just">
              <a:defRPr>
                <a:solidFill>
                  <a:srgbClr val="002D98"/>
                </a:solidFill>
              </a:defRPr>
            </a:pPr>
            <a:r>
              <a:rPr sz="1800" dirty="0"/>
              <a:t>Ich bitte Dich, Herr, </a:t>
            </a:r>
            <a:r>
              <a:rPr sz="1800" dirty="0" err="1"/>
              <a:t>dass</a:t>
            </a:r>
            <a:r>
              <a:rPr sz="1800" dirty="0"/>
              <a:t> Du mir all die </a:t>
            </a:r>
            <a:r>
              <a:rPr sz="1800" dirty="0" err="1"/>
              <a:t>falschen</a:t>
            </a:r>
            <a:r>
              <a:rPr sz="1800" dirty="0"/>
              <a:t> </a:t>
            </a:r>
            <a:r>
              <a:rPr sz="1800" dirty="0" err="1"/>
              <a:t>Denkmuster</a:t>
            </a:r>
            <a:r>
              <a:rPr sz="1800" dirty="0"/>
              <a:t> </a:t>
            </a:r>
            <a:r>
              <a:rPr sz="1800" dirty="0" err="1"/>
              <a:t>zeigst</a:t>
            </a:r>
            <a:r>
              <a:rPr sz="1800" dirty="0"/>
              <a:t>, </a:t>
            </a:r>
            <a:r>
              <a:rPr sz="1800" dirty="0" err="1"/>
              <a:t>durch</a:t>
            </a:r>
            <a:r>
              <a:rPr sz="1800" dirty="0"/>
              <a:t> </a:t>
            </a:r>
            <a:r>
              <a:rPr sz="1800" dirty="0" err="1"/>
              <a:t>welche</a:t>
            </a:r>
            <a:r>
              <a:rPr sz="1800" dirty="0"/>
              <a:t> </a:t>
            </a:r>
            <a:r>
              <a:rPr sz="1800" dirty="0" err="1"/>
              <a:t>diese</a:t>
            </a:r>
            <a:r>
              <a:rPr sz="1800" dirty="0"/>
              <a:t> Form von Stolz </a:t>
            </a:r>
            <a:r>
              <a:rPr sz="1800" dirty="0" err="1"/>
              <a:t>mein</a:t>
            </a:r>
            <a:r>
              <a:rPr sz="1800" dirty="0"/>
              <a:t> </a:t>
            </a:r>
            <a:r>
              <a:rPr sz="1800" dirty="0" err="1"/>
              <a:t>Herz</a:t>
            </a:r>
            <a:r>
              <a:rPr sz="1800" dirty="0"/>
              <a:t> und </a:t>
            </a:r>
            <a:r>
              <a:rPr sz="1800" dirty="0" err="1"/>
              <a:t>meinen</a:t>
            </a:r>
            <a:r>
              <a:rPr sz="1800" dirty="0"/>
              <a:t> Sinn </a:t>
            </a:r>
            <a:r>
              <a:rPr sz="1800" dirty="0" err="1"/>
              <a:t>beschädigen</a:t>
            </a:r>
            <a:r>
              <a:rPr sz="1800" dirty="0"/>
              <a:t> </a:t>
            </a:r>
            <a:r>
              <a:rPr sz="1800" dirty="0" err="1"/>
              <a:t>konnte</a:t>
            </a:r>
            <a:r>
              <a:rPr sz="1800" dirty="0"/>
              <a:t>. </a:t>
            </a:r>
            <a:r>
              <a:rPr sz="1800" dirty="0" err="1"/>
              <a:t>Im</a:t>
            </a:r>
            <a:r>
              <a:rPr sz="1800" dirty="0"/>
              <a:t> </a:t>
            </a:r>
            <a:r>
              <a:rPr sz="1800" dirty="0" err="1"/>
              <a:t>Namen</a:t>
            </a:r>
            <a:r>
              <a:rPr sz="1800" dirty="0"/>
              <a:t> von Jesus.  </a:t>
            </a:r>
            <a:r>
              <a:rPr sz="1800" dirty="0">
                <a:solidFill>
                  <a:srgbClr val="6CB200"/>
                </a:solidFill>
              </a:rPr>
              <a:t>Amen.</a:t>
            </a:r>
          </a:p>
        </p:txBody>
      </p:sp>
      <p:sp>
        <p:nvSpPr>
          <p:cNvPr id="1755"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75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234</a:t>
            </a:fld>
            <a:endParaRPr/>
          </a:p>
        </p:txBody>
      </p:sp>
    </p:spTree>
  </p:cSld>
  <p:clrMapOvr>
    <a:masterClrMapping/>
  </p:clrMapOvr>
  <p:transition spd="slow"/>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Höre auf Gott"/>
          <p:cNvSpPr txBox="1">
            <a:spLocks noGrp="1"/>
          </p:cNvSpPr>
          <p:nvPr>
            <p:ph type="title"/>
          </p:nvPr>
        </p:nvSpPr>
        <p:spPr>
          <a:prstGeom prst="rect">
            <a:avLst/>
          </a:prstGeom>
        </p:spPr>
        <p:txBody>
          <a:bodyPr/>
          <a:lstStyle/>
          <a:p>
            <a:r>
              <a:t>Höre auf Gott</a:t>
            </a:r>
          </a:p>
        </p:txBody>
      </p:sp>
      <p:pic>
        <p:nvPicPr>
          <p:cNvPr id="1759"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76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235</a:t>
            </a:fld>
            <a:endParaRPr/>
          </a:p>
        </p:txBody>
      </p:sp>
    </p:spTree>
  </p:cSld>
  <p:clrMapOvr>
    <a:masterClrMapping/>
  </p:clrMapOvr>
  <p:transition spd="slow"/>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 name="Drei Bereiche:…"/>
          <p:cNvSpPr txBox="1">
            <a:spLocks noGrp="1"/>
          </p:cNvSpPr>
          <p:nvPr>
            <p:ph type="body" idx="1"/>
          </p:nvPr>
        </p:nvSpPr>
        <p:spPr>
          <a:prstGeom prst="rect">
            <a:avLst/>
          </a:prstGeom>
        </p:spPr>
        <p:txBody>
          <a:bodyPr/>
          <a:lstStyle/>
          <a:p>
            <a:pPr>
              <a:defRPr b="1">
                <a:latin typeface="+mn-lt"/>
                <a:ea typeface="+mn-ea"/>
                <a:cs typeface="+mn-cs"/>
                <a:sym typeface="DIN Light"/>
              </a:defRPr>
            </a:pPr>
            <a:r>
              <a:rPr sz="1800" dirty="0" err="1"/>
              <a:t>Drei</a:t>
            </a:r>
            <a:r>
              <a:rPr sz="1800" dirty="0"/>
              <a:t> </a:t>
            </a:r>
            <a:r>
              <a:rPr sz="1800" dirty="0" err="1"/>
              <a:t>Bereiche</a:t>
            </a:r>
            <a:r>
              <a:rPr sz="1800" dirty="0"/>
              <a:t>:</a:t>
            </a:r>
          </a:p>
          <a:p>
            <a:pPr marL="284742" indent="-284742">
              <a:buSzPct val="100000"/>
              <a:buAutoNum type="arabicPeriod"/>
            </a:pPr>
            <a:r>
              <a:rPr sz="1800" dirty="0"/>
              <a:t>Der „</a:t>
            </a:r>
            <a:r>
              <a:rPr sz="1800" dirty="0" err="1"/>
              <a:t>sündigen</a:t>
            </a:r>
            <a:r>
              <a:rPr sz="1800" dirty="0"/>
              <a:t> – um </a:t>
            </a:r>
            <a:r>
              <a:rPr sz="1800" dirty="0" err="1"/>
              <a:t>Vergebung</a:t>
            </a:r>
            <a:r>
              <a:rPr sz="1800" dirty="0"/>
              <a:t> bitten – </a:t>
            </a:r>
            <a:r>
              <a:rPr sz="1800" dirty="0" err="1"/>
              <a:t>sündigen</a:t>
            </a:r>
            <a:r>
              <a:rPr sz="1800" dirty="0"/>
              <a:t> –</a:t>
            </a:r>
            <a:r>
              <a:rPr sz="1800" dirty="0" err="1"/>
              <a:t>Kreislauf</a:t>
            </a:r>
            <a:r>
              <a:rPr sz="1800" dirty="0"/>
              <a:t>“ </a:t>
            </a:r>
            <a:r>
              <a:rPr sz="1800" dirty="0" err="1"/>
              <a:t>kommt</a:t>
            </a:r>
            <a:r>
              <a:rPr sz="1800" dirty="0"/>
              <a:t> </a:t>
            </a:r>
            <a:r>
              <a:rPr sz="1800" dirty="0" err="1"/>
              <a:t>zum</a:t>
            </a:r>
            <a:r>
              <a:rPr sz="1800" dirty="0"/>
              <a:t> Stillstand, </a:t>
            </a:r>
            <a:r>
              <a:rPr sz="1800" dirty="0" err="1"/>
              <a:t>wenn</a:t>
            </a:r>
            <a:r>
              <a:rPr sz="1800" dirty="0"/>
              <a:t> </a:t>
            </a:r>
            <a:r>
              <a:rPr sz="1800" dirty="0" err="1"/>
              <a:t>wir</a:t>
            </a:r>
            <a:r>
              <a:rPr sz="1800" dirty="0"/>
              <a:t> </a:t>
            </a:r>
            <a:r>
              <a:rPr sz="1800" dirty="0" err="1"/>
              <a:t>uns</a:t>
            </a:r>
            <a:r>
              <a:rPr sz="1800" dirty="0"/>
              <a:t> </a:t>
            </a:r>
            <a:r>
              <a:rPr sz="1800" dirty="0" err="1"/>
              <a:t>unterordnen</a:t>
            </a:r>
            <a:r>
              <a:rPr sz="1800" dirty="0"/>
              <a:t> und </a:t>
            </a:r>
            <a:r>
              <a:rPr sz="1800" dirty="0" err="1"/>
              <a:t>dann</a:t>
            </a:r>
            <a:r>
              <a:rPr sz="1800" dirty="0"/>
              <a:t> </a:t>
            </a:r>
            <a:r>
              <a:rPr sz="1800" dirty="0" err="1"/>
              <a:t>widerstehen</a:t>
            </a:r>
            <a:r>
              <a:rPr sz="1800" dirty="0"/>
              <a:t>.</a:t>
            </a:r>
          </a:p>
          <a:p>
            <a:pPr marL="284742" indent="-284742">
              <a:buSzPct val="100000"/>
              <a:buAutoNum type="arabicPeriod"/>
            </a:pPr>
            <a:r>
              <a:rPr sz="1800" dirty="0" err="1"/>
              <a:t>Sexuelle</a:t>
            </a:r>
            <a:r>
              <a:rPr sz="1800" dirty="0"/>
              <a:t> </a:t>
            </a:r>
            <a:r>
              <a:rPr sz="1800" dirty="0" err="1"/>
              <a:t>Sünden</a:t>
            </a:r>
            <a:r>
              <a:rPr sz="1800" dirty="0"/>
              <a:t> </a:t>
            </a:r>
            <a:r>
              <a:rPr sz="1800" dirty="0" err="1"/>
              <a:t>regieren</a:t>
            </a:r>
            <a:r>
              <a:rPr sz="1800" dirty="0"/>
              <a:t> </a:t>
            </a:r>
            <a:r>
              <a:rPr sz="1800" dirty="0" err="1"/>
              <a:t>unseren</a:t>
            </a:r>
            <a:r>
              <a:rPr sz="1800" dirty="0"/>
              <a:t> </a:t>
            </a:r>
            <a:r>
              <a:rPr sz="1800" dirty="0" err="1"/>
              <a:t>Körper</a:t>
            </a:r>
            <a:r>
              <a:rPr sz="1800" dirty="0"/>
              <a:t>.</a:t>
            </a:r>
          </a:p>
          <a:p>
            <a:pPr marL="284742" indent="-284742">
              <a:buSzPct val="100000"/>
              <a:buAutoNum type="arabicPeriod"/>
            </a:pPr>
            <a:r>
              <a:rPr sz="1800" dirty="0" err="1"/>
              <a:t>Gebete</a:t>
            </a:r>
            <a:r>
              <a:rPr sz="1800" dirty="0"/>
              <a:t> für </a:t>
            </a:r>
            <a:r>
              <a:rPr sz="1800" dirty="0" err="1"/>
              <a:t>spezifische</a:t>
            </a:r>
            <a:r>
              <a:rPr sz="1800" dirty="0"/>
              <a:t> </a:t>
            </a:r>
            <a:r>
              <a:rPr sz="1800" dirty="0" err="1"/>
              <a:t>Bedürfnisse</a:t>
            </a:r>
            <a:r>
              <a:rPr sz="1800" dirty="0"/>
              <a:t>.</a:t>
            </a:r>
          </a:p>
        </p:txBody>
      </p:sp>
      <p:sp>
        <p:nvSpPr>
          <p:cNvPr id="1763" name="Schritt 6: Gebundenheit Überwinden"/>
          <p:cNvSpPr txBox="1">
            <a:spLocks noGrp="1"/>
          </p:cNvSpPr>
          <p:nvPr>
            <p:ph type="title"/>
          </p:nvPr>
        </p:nvSpPr>
        <p:spPr>
          <a:prstGeom prst="rect">
            <a:avLst/>
          </a:prstGeom>
        </p:spPr>
        <p:txBody>
          <a:bodyPr/>
          <a:lstStyle>
            <a:lvl1pPr>
              <a:defRPr spc="-44"/>
            </a:lvl1pPr>
          </a:lstStyle>
          <a:p>
            <a:r>
              <a:t>Schritt 6: Gebundenheit Überwinden</a:t>
            </a:r>
          </a:p>
        </p:txBody>
      </p:sp>
      <p:sp>
        <p:nvSpPr>
          <p:cNvPr id="176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236</a:t>
            </a:fld>
            <a:endParaRPr/>
          </a:p>
        </p:txBody>
      </p:sp>
    </p:spTree>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 name="Lieber himmlischer Vater,…"/>
          <p:cNvSpPr txBox="1">
            <a:spLocks noGrp="1"/>
          </p:cNvSpPr>
          <p:nvPr>
            <p:ph type="body" idx="1"/>
          </p:nvPr>
        </p:nvSpPr>
        <p:spPr>
          <a:xfrm>
            <a:off x="1225485" y="1498862"/>
            <a:ext cx="6467125" cy="3247232"/>
          </a:xfrm>
          <a:prstGeom prst="rect">
            <a:avLst/>
          </a:prstGeom>
        </p:spPr>
        <p:txBody>
          <a:bodyPr/>
          <a:lstStyle/>
          <a:p>
            <a:pPr>
              <a:defRPr>
                <a:solidFill>
                  <a:srgbClr val="002D98"/>
                </a:solidFill>
              </a:defRPr>
            </a:pPr>
            <a:r>
              <a:rPr sz="1800" dirty="0"/>
              <a:t>Lieber </a:t>
            </a:r>
            <a:r>
              <a:rPr sz="1800" dirty="0" err="1"/>
              <a:t>himmlischer</a:t>
            </a:r>
            <a:r>
              <a:rPr sz="1800" dirty="0"/>
              <a:t> </a:t>
            </a:r>
            <a:r>
              <a:rPr sz="1800" dirty="0" err="1"/>
              <a:t>Vater</a:t>
            </a:r>
            <a:r>
              <a:rPr sz="1800" dirty="0"/>
              <a:t>, </a:t>
            </a:r>
          </a:p>
          <a:p>
            <a:pPr>
              <a:defRPr>
                <a:solidFill>
                  <a:srgbClr val="002D98"/>
                </a:solidFill>
              </a:defRPr>
            </a:pPr>
            <a:r>
              <a:rPr sz="1800" dirty="0"/>
              <a:t>Du hast </a:t>
            </a:r>
            <a:r>
              <a:rPr sz="1800" dirty="0" err="1"/>
              <a:t>uns</a:t>
            </a:r>
            <a:r>
              <a:rPr sz="1800" dirty="0"/>
              <a:t> </a:t>
            </a:r>
            <a:r>
              <a:rPr sz="1800" dirty="0" err="1"/>
              <a:t>gesagt</a:t>
            </a:r>
            <a:r>
              <a:rPr sz="1800" dirty="0"/>
              <a:t>, </a:t>
            </a:r>
            <a:r>
              <a:rPr sz="1800" dirty="0" err="1"/>
              <a:t>wir</a:t>
            </a:r>
            <a:r>
              <a:rPr sz="1800" dirty="0"/>
              <a:t> </a:t>
            </a:r>
            <a:r>
              <a:rPr sz="1800" dirty="0" err="1"/>
              <a:t>sollen</a:t>
            </a:r>
            <a:r>
              <a:rPr sz="1800" dirty="0"/>
              <a:t> den </a:t>
            </a:r>
            <a:r>
              <a:rPr sz="1800" dirty="0" err="1"/>
              <a:t>Herrn</a:t>
            </a:r>
            <a:r>
              <a:rPr sz="1800" dirty="0"/>
              <a:t> Jesus Christus </a:t>
            </a:r>
            <a:r>
              <a:rPr sz="1800" dirty="0" err="1"/>
              <a:t>anziehen</a:t>
            </a:r>
            <a:r>
              <a:rPr sz="1800" dirty="0"/>
              <a:t> und dem </a:t>
            </a:r>
            <a:r>
              <a:rPr sz="1800" dirty="0" err="1"/>
              <a:t>Fleisch</a:t>
            </a:r>
            <a:r>
              <a:rPr sz="1800" dirty="0"/>
              <a:t> </a:t>
            </a:r>
            <a:r>
              <a:rPr sz="1800" dirty="0" err="1"/>
              <a:t>nicht</a:t>
            </a:r>
            <a:r>
              <a:rPr sz="1800" dirty="0"/>
              <a:t> so </a:t>
            </a:r>
            <a:r>
              <a:rPr sz="1800" dirty="0" err="1"/>
              <a:t>zu</a:t>
            </a:r>
            <a:r>
              <a:rPr sz="1800" dirty="0"/>
              <a:t> </a:t>
            </a:r>
            <a:r>
              <a:rPr sz="1800" dirty="0" err="1"/>
              <a:t>Diensten</a:t>
            </a:r>
            <a:r>
              <a:rPr sz="1800" dirty="0"/>
              <a:t> sein, </a:t>
            </a:r>
            <a:r>
              <a:rPr sz="1800" dirty="0" err="1"/>
              <a:t>dass</a:t>
            </a:r>
            <a:r>
              <a:rPr sz="1800" dirty="0"/>
              <a:t> </a:t>
            </a:r>
            <a:r>
              <a:rPr sz="1800" dirty="0" err="1"/>
              <a:t>böse</a:t>
            </a:r>
            <a:r>
              <a:rPr sz="1800" dirty="0"/>
              <a:t> </a:t>
            </a:r>
            <a:r>
              <a:rPr sz="1800" dirty="0" err="1"/>
              <a:t>Begierden</a:t>
            </a:r>
            <a:r>
              <a:rPr sz="1800" dirty="0"/>
              <a:t> </a:t>
            </a:r>
            <a:r>
              <a:rPr sz="1800" dirty="0" err="1"/>
              <a:t>dadurch</a:t>
            </a:r>
            <a:r>
              <a:rPr sz="1800" dirty="0"/>
              <a:t> </a:t>
            </a:r>
            <a:r>
              <a:rPr sz="1800" dirty="0" err="1"/>
              <a:t>erwachen</a:t>
            </a:r>
            <a:r>
              <a:rPr sz="1800" dirty="0"/>
              <a:t>. Ich </a:t>
            </a:r>
            <a:r>
              <a:rPr sz="1800" dirty="0" err="1"/>
              <a:t>habe</a:t>
            </a:r>
            <a:r>
              <a:rPr sz="1800" dirty="0"/>
              <a:t> </a:t>
            </a:r>
            <a:r>
              <a:rPr sz="1800" dirty="0" err="1"/>
              <a:t>gegen</a:t>
            </a:r>
            <a:r>
              <a:rPr sz="1800" dirty="0"/>
              <a:t> Dein </a:t>
            </a:r>
            <a:r>
              <a:rPr sz="1800" dirty="0" err="1"/>
              <a:t>heiliges</a:t>
            </a:r>
            <a:r>
              <a:rPr sz="1800" dirty="0"/>
              <a:t> </a:t>
            </a:r>
            <a:r>
              <a:rPr sz="1800" dirty="0" err="1"/>
              <a:t>Gebot</a:t>
            </a:r>
            <a:r>
              <a:rPr sz="1800" dirty="0"/>
              <a:t> </a:t>
            </a:r>
            <a:r>
              <a:rPr sz="1800" dirty="0" err="1"/>
              <a:t>versto</a:t>
            </a:r>
            <a:r>
              <a:rPr lang="de-CH" sz="1800" dirty="0" err="1"/>
              <a:t>ss</a:t>
            </a:r>
            <a:r>
              <a:rPr sz="1800" dirty="0" err="1"/>
              <a:t>en</a:t>
            </a:r>
            <a:r>
              <a:rPr sz="1800" dirty="0"/>
              <a:t> und dem </a:t>
            </a:r>
            <a:r>
              <a:rPr sz="1800" dirty="0" err="1"/>
              <a:t>Feind</a:t>
            </a:r>
            <a:r>
              <a:rPr sz="1800" dirty="0"/>
              <a:t> </a:t>
            </a:r>
            <a:r>
              <a:rPr sz="1800" dirty="0" err="1"/>
              <a:t>Gelegenheit</a:t>
            </a:r>
            <a:r>
              <a:rPr sz="1800" dirty="0"/>
              <a:t> </a:t>
            </a:r>
            <a:r>
              <a:rPr sz="1800" dirty="0" err="1"/>
              <a:t>geboten</a:t>
            </a:r>
            <a:r>
              <a:rPr sz="1800" dirty="0"/>
              <a:t>, </a:t>
            </a:r>
            <a:r>
              <a:rPr sz="1800" dirty="0" err="1"/>
              <a:t>einen</a:t>
            </a:r>
            <a:r>
              <a:rPr sz="1800" dirty="0"/>
              <a:t> </a:t>
            </a:r>
            <a:r>
              <a:rPr sz="1800" dirty="0" err="1"/>
              <a:t>Kampf</a:t>
            </a:r>
            <a:r>
              <a:rPr sz="1800" dirty="0"/>
              <a:t> in </a:t>
            </a:r>
            <a:r>
              <a:rPr sz="1800" dirty="0" err="1"/>
              <a:t>meinem</a:t>
            </a:r>
            <a:r>
              <a:rPr sz="1800" dirty="0"/>
              <a:t> </a:t>
            </a:r>
            <a:r>
              <a:rPr sz="1800" dirty="0" err="1"/>
              <a:t>Körper</a:t>
            </a:r>
            <a:r>
              <a:rPr sz="1800" dirty="0"/>
              <a:t> </a:t>
            </a:r>
            <a:r>
              <a:rPr sz="1800" dirty="0" err="1"/>
              <a:t>zu</a:t>
            </a:r>
            <a:r>
              <a:rPr sz="1800" dirty="0"/>
              <a:t> </a:t>
            </a:r>
            <a:r>
              <a:rPr sz="1800" dirty="0" err="1"/>
              <a:t>führen</a:t>
            </a:r>
            <a:r>
              <a:rPr sz="1800" dirty="0"/>
              <a:t>. </a:t>
            </a:r>
          </a:p>
          <a:p>
            <a:pPr>
              <a:defRPr>
                <a:solidFill>
                  <a:srgbClr val="002D98"/>
                </a:solidFill>
              </a:defRPr>
            </a:pPr>
            <a:r>
              <a:rPr sz="1800" dirty="0"/>
              <a:t>Ich </a:t>
            </a:r>
            <a:r>
              <a:rPr sz="1800" dirty="0" err="1"/>
              <a:t>komme</a:t>
            </a:r>
            <a:r>
              <a:rPr sz="1800" dirty="0"/>
              <a:t> in </a:t>
            </a:r>
            <a:r>
              <a:rPr sz="1800" dirty="0" err="1"/>
              <a:t>Deine</a:t>
            </a:r>
            <a:r>
              <a:rPr sz="1800" dirty="0"/>
              <a:t> </a:t>
            </a:r>
            <a:r>
              <a:rPr sz="1800" dirty="0" err="1"/>
              <a:t>Gegenwart</a:t>
            </a:r>
            <a:r>
              <a:rPr sz="1800" dirty="0"/>
              <a:t> und bitte Dich </a:t>
            </a:r>
            <a:r>
              <a:rPr sz="1800" dirty="0" err="1"/>
              <a:t>jetzt</a:t>
            </a:r>
            <a:r>
              <a:rPr sz="1800" dirty="0"/>
              <a:t>, mir </a:t>
            </a:r>
            <a:r>
              <a:rPr sz="1800" dirty="0" err="1"/>
              <a:t>aufzudecken</a:t>
            </a:r>
            <a:r>
              <a:rPr sz="1800" dirty="0"/>
              <a:t>, </a:t>
            </a:r>
            <a:r>
              <a:rPr sz="1800" dirty="0" err="1"/>
              <a:t>womit</a:t>
            </a:r>
            <a:r>
              <a:rPr sz="1800" dirty="0"/>
              <a:t> ich </a:t>
            </a:r>
            <a:r>
              <a:rPr sz="1800" dirty="0" err="1"/>
              <a:t>gegen</a:t>
            </a:r>
            <a:r>
              <a:rPr sz="1800" dirty="0"/>
              <a:t> Dein </a:t>
            </a:r>
            <a:r>
              <a:rPr sz="1800" dirty="0" err="1"/>
              <a:t>sittliches</a:t>
            </a:r>
            <a:r>
              <a:rPr sz="1800" dirty="0"/>
              <a:t> </a:t>
            </a:r>
            <a:r>
              <a:rPr sz="1800" dirty="0" err="1"/>
              <a:t>Gebot</a:t>
            </a:r>
            <a:r>
              <a:rPr sz="1800" dirty="0"/>
              <a:t> </a:t>
            </a:r>
            <a:r>
              <a:rPr sz="1800" dirty="0" err="1"/>
              <a:t>versto</a:t>
            </a:r>
            <a:r>
              <a:rPr lang="de-CH" sz="1800" dirty="0" err="1"/>
              <a:t>ss</a:t>
            </a:r>
            <a:r>
              <a:rPr sz="1800" dirty="0" err="1"/>
              <a:t>en</a:t>
            </a:r>
            <a:r>
              <a:rPr sz="1800" dirty="0"/>
              <a:t> und </a:t>
            </a:r>
            <a:r>
              <a:rPr sz="1800" dirty="0" err="1"/>
              <a:t>Deinen</a:t>
            </a:r>
            <a:r>
              <a:rPr sz="1800" dirty="0"/>
              <a:t> </a:t>
            </a:r>
            <a:r>
              <a:rPr sz="1800" dirty="0" err="1"/>
              <a:t>Heiligen</a:t>
            </a:r>
            <a:r>
              <a:rPr sz="1800" dirty="0"/>
              <a:t> Geist </a:t>
            </a:r>
            <a:r>
              <a:rPr sz="1800" dirty="0" err="1"/>
              <a:t>betrübt</a:t>
            </a:r>
            <a:r>
              <a:rPr sz="1800" dirty="0"/>
              <a:t> </a:t>
            </a:r>
            <a:r>
              <a:rPr sz="1800" dirty="0" err="1"/>
              <a:t>habe</a:t>
            </a:r>
            <a:r>
              <a:rPr sz="1800" dirty="0"/>
              <a:t>.  </a:t>
            </a:r>
            <a:r>
              <a:rPr sz="1800" dirty="0">
                <a:solidFill>
                  <a:srgbClr val="6CB200"/>
                </a:solidFill>
              </a:rPr>
              <a:t>Amen.</a:t>
            </a:r>
          </a:p>
        </p:txBody>
      </p:sp>
      <p:sp>
        <p:nvSpPr>
          <p:cNvPr id="1767"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76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237</a:t>
            </a:fld>
            <a:endParaRPr/>
          </a:p>
        </p:txBody>
      </p:sp>
    </p:spTree>
  </p:cSld>
  <p:clrMapOvr>
    <a:masterClrMapping/>
  </p:clrMapOvr>
  <p:transition spd="slow"/>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Höre auf Gott"/>
          <p:cNvSpPr txBox="1">
            <a:spLocks noGrp="1"/>
          </p:cNvSpPr>
          <p:nvPr>
            <p:ph type="title"/>
          </p:nvPr>
        </p:nvSpPr>
        <p:spPr>
          <a:prstGeom prst="rect">
            <a:avLst/>
          </a:prstGeom>
        </p:spPr>
        <p:txBody>
          <a:bodyPr/>
          <a:lstStyle/>
          <a:p>
            <a:r>
              <a:t>Höre auf Gott</a:t>
            </a:r>
          </a:p>
        </p:txBody>
      </p:sp>
      <p:pic>
        <p:nvPicPr>
          <p:cNvPr id="1771"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77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238</a:t>
            </a:fld>
            <a:endParaRPr/>
          </a:p>
        </p:txBody>
      </p:sp>
    </p:spTree>
  </p:cSld>
  <p:clrMapOvr>
    <a:masterClrMapping/>
  </p:clrMapOvr>
  <p:transition spd="slow"/>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 name="Herr,…"/>
          <p:cNvSpPr txBox="1">
            <a:spLocks noGrp="1"/>
          </p:cNvSpPr>
          <p:nvPr>
            <p:ph type="body" idx="1"/>
          </p:nvPr>
        </p:nvSpPr>
        <p:spPr>
          <a:xfrm>
            <a:off x="1280859" y="1509977"/>
            <a:ext cx="6716203" cy="3132422"/>
          </a:xfrm>
          <a:prstGeom prst="rect">
            <a:avLst/>
          </a:prstGeom>
        </p:spPr>
        <p:txBody>
          <a:bodyPr/>
          <a:lstStyle/>
          <a:p>
            <a:pPr algn="just">
              <a:defRPr>
                <a:solidFill>
                  <a:srgbClr val="002D98"/>
                </a:solidFill>
              </a:defRPr>
            </a:pPr>
            <a:r>
              <a:rPr sz="1800" dirty="0"/>
              <a:t>Herr,</a:t>
            </a:r>
          </a:p>
          <a:p>
            <a:pPr>
              <a:defRPr>
                <a:solidFill>
                  <a:srgbClr val="002D98"/>
                </a:solidFill>
              </a:defRPr>
            </a:pPr>
            <a:r>
              <a:rPr sz="1800" dirty="0"/>
              <a:t>ich bitte Dich, mir alle </a:t>
            </a:r>
            <a:r>
              <a:rPr sz="1800" dirty="0" err="1"/>
              <a:t>sexuellen</a:t>
            </a:r>
            <a:r>
              <a:rPr sz="1800" dirty="0"/>
              <a:t> </a:t>
            </a:r>
            <a:r>
              <a:rPr sz="1800" dirty="0" err="1"/>
              <a:t>Aktivitäten</a:t>
            </a:r>
            <a:r>
              <a:rPr sz="1800" dirty="0"/>
              <a:t> in </a:t>
            </a:r>
            <a:r>
              <a:rPr sz="1800" dirty="0" err="1"/>
              <a:t>Erinnerung</a:t>
            </a:r>
            <a:r>
              <a:rPr sz="1800" dirty="0"/>
              <a:t> </a:t>
            </a:r>
            <a:r>
              <a:rPr sz="1800" dirty="0" err="1"/>
              <a:t>zu</a:t>
            </a:r>
            <a:r>
              <a:rPr sz="1800" dirty="0"/>
              <a:t> </a:t>
            </a:r>
            <a:r>
              <a:rPr sz="1800" dirty="0" err="1"/>
              <a:t>rufen</a:t>
            </a:r>
            <a:r>
              <a:rPr sz="1800" dirty="0"/>
              <a:t>, </a:t>
            </a:r>
            <a:r>
              <a:rPr sz="1800" dirty="0" err="1"/>
              <a:t>bei</a:t>
            </a:r>
            <a:r>
              <a:rPr sz="1800" dirty="0"/>
              <a:t> </a:t>
            </a:r>
            <a:r>
              <a:rPr sz="1800" dirty="0" err="1"/>
              <a:t>denen</a:t>
            </a:r>
            <a:r>
              <a:rPr sz="1800" dirty="0"/>
              <a:t> ich </a:t>
            </a:r>
            <a:r>
              <a:rPr sz="1800" dirty="0" err="1"/>
              <a:t>meinen</a:t>
            </a:r>
            <a:r>
              <a:rPr sz="1800" dirty="0"/>
              <a:t> </a:t>
            </a:r>
            <a:r>
              <a:rPr sz="1800" dirty="0" err="1"/>
              <a:t>Körper</a:t>
            </a:r>
            <a:r>
              <a:rPr sz="1800" dirty="0"/>
              <a:t> </a:t>
            </a:r>
            <a:r>
              <a:rPr sz="1800" dirty="0" err="1"/>
              <a:t>als</a:t>
            </a:r>
            <a:r>
              <a:rPr sz="1800" dirty="0"/>
              <a:t> </a:t>
            </a:r>
            <a:r>
              <a:rPr sz="1800" dirty="0" err="1"/>
              <a:t>ein</a:t>
            </a:r>
            <a:r>
              <a:rPr sz="1800" dirty="0"/>
              <a:t> </a:t>
            </a:r>
            <a:r>
              <a:rPr sz="1800" dirty="0" err="1"/>
              <a:t>Werkzeug</a:t>
            </a:r>
            <a:r>
              <a:rPr sz="1800" dirty="0"/>
              <a:t> der </a:t>
            </a:r>
            <a:r>
              <a:rPr sz="1800" dirty="0" err="1"/>
              <a:t>Ungerechtigkeit</a:t>
            </a:r>
            <a:r>
              <a:rPr sz="1800" dirty="0"/>
              <a:t> </a:t>
            </a:r>
            <a:r>
              <a:rPr sz="1800" dirty="0" err="1"/>
              <a:t>gebraucht</a:t>
            </a:r>
            <a:r>
              <a:rPr sz="1800" dirty="0"/>
              <a:t> </a:t>
            </a:r>
            <a:r>
              <a:rPr sz="1800" dirty="0" err="1"/>
              <a:t>habe</a:t>
            </a:r>
            <a:r>
              <a:rPr sz="1800" dirty="0"/>
              <a:t> </a:t>
            </a:r>
            <a:r>
              <a:rPr sz="1800" dirty="0" err="1"/>
              <a:t>oder</a:t>
            </a:r>
            <a:r>
              <a:rPr sz="1800" dirty="0"/>
              <a:t> wo ich </a:t>
            </a:r>
            <a:r>
              <a:rPr sz="1800" dirty="0" err="1"/>
              <a:t>missbraucht</a:t>
            </a:r>
            <a:r>
              <a:rPr sz="1800" dirty="0"/>
              <a:t> </a:t>
            </a:r>
            <a:r>
              <a:rPr sz="1800" dirty="0" err="1"/>
              <a:t>wurde</a:t>
            </a:r>
            <a:r>
              <a:rPr sz="1800" dirty="0"/>
              <a:t>.  </a:t>
            </a:r>
            <a:r>
              <a:rPr sz="1800" dirty="0">
                <a:solidFill>
                  <a:srgbClr val="6CB200"/>
                </a:solidFill>
              </a:rPr>
              <a:t>Amen.</a:t>
            </a:r>
          </a:p>
        </p:txBody>
      </p:sp>
      <p:sp>
        <p:nvSpPr>
          <p:cNvPr id="1775"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77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239</a:t>
            </a:fld>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760" name="Röm 8,1 Ich bin für immer frei von aller Verdammnis.…"/>
          <p:cNvSpPr txBox="1">
            <a:spLocks noGrp="1"/>
          </p:cNvSpPr>
          <p:nvPr>
            <p:ph type="body" idx="1"/>
          </p:nvPr>
        </p:nvSpPr>
        <p:spPr>
          <a:xfrm>
            <a:off x="608991" y="1087610"/>
            <a:ext cx="7942059" cy="4125646"/>
          </a:xfrm>
          <a:prstGeom prst="rect">
            <a:avLst/>
          </a:prstGeom>
        </p:spPr>
        <p:txBody>
          <a:bodyPr/>
          <a:lstStyle/>
          <a:p>
            <a:pPr marL="1828800" indent="-1828800">
              <a:lnSpc>
                <a:spcPct val="100000"/>
              </a:lnSpc>
              <a:spcBef>
                <a:spcPts val="633"/>
              </a:spcBef>
              <a:defRPr sz="2300">
                <a:solidFill>
                  <a:srgbClr val="002D98"/>
                </a:solidFill>
              </a:defRPr>
            </a:pPr>
            <a:r>
              <a:rPr dirty="0" err="1"/>
              <a:t>Röm</a:t>
            </a:r>
            <a:r>
              <a:rPr dirty="0"/>
              <a:t> 8,1	</a:t>
            </a:r>
            <a:r>
              <a:rPr lang="de-CH" dirty="0"/>
              <a:t>	</a:t>
            </a:r>
            <a:r>
              <a:rPr dirty="0"/>
              <a:t>Ich bin für </a:t>
            </a:r>
            <a:r>
              <a:rPr dirty="0" err="1"/>
              <a:t>immer</a:t>
            </a:r>
            <a:r>
              <a:rPr dirty="0"/>
              <a:t> </a:t>
            </a:r>
            <a:r>
              <a:rPr dirty="0" err="1"/>
              <a:t>frei</a:t>
            </a:r>
            <a:r>
              <a:rPr dirty="0"/>
              <a:t> von </a:t>
            </a:r>
            <a:r>
              <a:rPr dirty="0" err="1"/>
              <a:t>aller</a:t>
            </a:r>
            <a:r>
              <a:rPr dirty="0"/>
              <a:t> </a:t>
            </a:r>
            <a:r>
              <a:rPr dirty="0" err="1"/>
              <a:t>Verdammnis</a:t>
            </a:r>
            <a:r>
              <a:rPr dirty="0"/>
              <a:t>.</a:t>
            </a:r>
          </a:p>
          <a:p>
            <a:pPr marL="1828800" indent="-1828800">
              <a:lnSpc>
                <a:spcPct val="100000"/>
              </a:lnSpc>
              <a:spcBef>
                <a:spcPts val="633"/>
              </a:spcBef>
              <a:defRPr sz="2300">
                <a:solidFill>
                  <a:srgbClr val="002D98"/>
                </a:solidFill>
              </a:defRPr>
            </a:pPr>
            <a:r>
              <a:rPr dirty="0" err="1"/>
              <a:t>Röm</a:t>
            </a:r>
            <a:r>
              <a:rPr dirty="0"/>
              <a:t> 8,28 	</a:t>
            </a:r>
            <a:r>
              <a:rPr lang="de-CH" dirty="0"/>
              <a:t>	</a:t>
            </a:r>
            <a:r>
              <a:rPr dirty="0"/>
              <a:t>Ich bin </a:t>
            </a:r>
            <a:r>
              <a:rPr dirty="0" err="1"/>
              <a:t>gewiss</a:t>
            </a:r>
            <a:r>
              <a:rPr dirty="0"/>
              <a:t>, </a:t>
            </a:r>
            <a:r>
              <a:rPr dirty="0" err="1"/>
              <a:t>dass</a:t>
            </a:r>
            <a:r>
              <a:rPr dirty="0"/>
              <a:t> </a:t>
            </a:r>
            <a:r>
              <a:rPr dirty="0" err="1"/>
              <a:t>alles</a:t>
            </a:r>
            <a:r>
              <a:rPr dirty="0"/>
              <a:t> </a:t>
            </a:r>
            <a:r>
              <a:rPr dirty="0" err="1"/>
              <a:t>zu</a:t>
            </a:r>
            <a:r>
              <a:rPr dirty="0"/>
              <a:t> </a:t>
            </a:r>
            <a:r>
              <a:rPr dirty="0" err="1"/>
              <a:t>meinem</a:t>
            </a:r>
            <a:r>
              <a:rPr dirty="0"/>
              <a:t> </a:t>
            </a:r>
            <a:r>
              <a:rPr dirty="0" err="1"/>
              <a:t>Besten</a:t>
            </a:r>
            <a:r>
              <a:rPr dirty="0"/>
              <a:t> </a:t>
            </a:r>
            <a:r>
              <a:rPr dirty="0" err="1"/>
              <a:t>dient</a:t>
            </a:r>
            <a:r>
              <a:rPr dirty="0"/>
              <a:t>.</a:t>
            </a:r>
          </a:p>
          <a:p>
            <a:pPr marL="1828800" indent="-1828800">
              <a:lnSpc>
                <a:spcPct val="100000"/>
              </a:lnSpc>
              <a:spcBef>
                <a:spcPts val="633"/>
              </a:spcBef>
              <a:defRPr sz="2300">
                <a:solidFill>
                  <a:srgbClr val="002D98"/>
                </a:solidFill>
              </a:defRPr>
            </a:pPr>
            <a:r>
              <a:rPr dirty="0" err="1"/>
              <a:t>Röm</a:t>
            </a:r>
            <a:r>
              <a:rPr dirty="0"/>
              <a:t> 8,31–34 	Ich </a:t>
            </a:r>
            <a:r>
              <a:rPr dirty="0" err="1"/>
              <a:t>werde</a:t>
            </a:r>
            <a:r>
              <a:rPr dirty="0"/>
              <a:t> von Gott </a:t>
            </a:r>
            <a:r>
              <a:rPr dirty="0" err="1"/>
              <a:t>nicht</a:t>
            </a:r>
            <a:r>
              <a:rPr dirty="0"/>
              <a:t> </a:t>
            </a:r>
            <a:r>
              <a:rPr dirty="0" err="1"/>
              <a:t>mehr</a:t>
            </a:r>
            <a:r>
              <a:rPr dirty="0"/>
              <a:t> </a:t>
            </a:r>
            <a:r>
              <a:rPr dirty="0" err="1"/>
              <a:t>verurteilt</a:t>
            </a:r>
            <a:r>
              <a:rPr dirty="0"/>
              <a:t>.</a:t>
            </a:r>
          </a:p>
          <a:p>
            <a:pPr marL="1828800" indent="-1828800">
              <a:lnSpc>
                <a:spcPct val="100000"/>
              </a:lnSpc>
              <a:spcBef>
                <a:spcPts val="633"/>
              </a:spcBef>
              <a:defRPr sz="2300">
                <a:solidFill>
                  <a:srgbClr val="002D98"/>
                </a:solidFill>
              </a:defRPr>
            </a:pPr>
            <a:r>
              <a:rPr dirty="0" err="1"/>
              <a:t>Röm</a:t>
            </a:r>
            <a:r>
              <a:rPr dirty="0"/>
              <a:t> 8,35–39 	Ich </a:t>
            </a:r>
            <a:r>
              <a:rPr dirty="0" err="1"/>
              <a:t>kann</a:t>
            </a:r>
            <a:r>
              <a:rPr dirty="0"/>
              <a:t> </a:t>
            </a:r>
            <a:r>
              <a:rPr dirty="0" err="1"/>
              <a:t>nicht</a:t>
            </a:r>
            <a:r>
              <a:rPr dirty="0"/>
              <a:t> von </a:t>
            </a:r>
            <a:r>
              <a:rPr dirty="0" err="1"/>
              <a:t>Gottes</a:t>
            </a:r>
            <a:r>
              <a:rPr dirty="0"/>
              <a:t> Liebe </a:t>
            </a:r>
            <a:r>
              <a:rPr dirty="0" err="1"/>
              <a:t>getrennt</a:t>
            </a:r>
            <a:r>
              <a:rPr dirty="0"/>
              <a:t> </a:t>
            </a:r>
            <a:r>
              <a:rPr dirty="0" err="1"/>
              <a:t>werden</a:t>
            </a:r>
            <a:r>
              <a:rPr dirty="0"/>
              <a:t>.</a:t>
            </a:r>
          </a:p>
          <a:p>
            <a:pPr marL="1828800" indent="-1828800">
              <a:lnSpc>
                <a:spcPct val="100000"/>
              </a:lnSpc>
              <a:spcBef>
                <a:spcPts val="633"/>
              </a:spcBef>
              <a:defRPr sz="2300">
                <a:solidFill>
                  <a:srgbClr val="002D98"/>
                </a:solidFill>
              </a:defRPr>
            </a:pPr>
            <a:r>
              <a:rPr dirty="0"/>
              <a:t>2Kor 1,21–22 	Ich bin auf </a:t>
            </a:r>
            <a:r>
              <a:rPr dirty="0" err="1"/>
              <a:t>ein</a:t>
            </a:r>
            <a:r>
              <a:rPr dirty="0"/>
              <a:t> </a:t>
            </a:r>
            <a:r>
              <a:rPr dirty="0" err="1"/>
              <a:t>festes</a:t>
            </a:r>
            <a:r>
              <a:rPr dirty="0"/>
              <a:t> Fundament </a:t>
            </a:r>
            <a:r>
              <a:rPr dirty="0" err="1"/>
              <a:t>gestellt</a:t>
            </a:r>
            <a:r>
              <a:rPr dirty="0"/>
              <a:t>, </a:t>
            </a:r>
            <a:r>
              <a:rPr dirty="0" err="1"/>
              <a:t>gesalbt</a:t>
            </a:r>
            <a:r>
              <a:rPr dirty="0"/>
              <a:t> und in Christus </a:t>
            </a:r>
            <a:r>
              <a:rPr dirty="0" err="1"/>
              <a:t>versiegelt</a:t>
            </a:r>
            <a:r>
              <a:rPr dirty="0"/>
              <a:t>.</a:t>
            </a:r>
          </a:p>
          <a:p>
            <a:pPr marL="1828800" indent="-1828800">
              <a:lnSpc>
                <a:spcPct val="100000"/>
              </a:lnSpc>
              <a:spcBef>
                <a:spcPts val="633"/>
              </a:spcBef>
              <a:defRPr sz="2300">
                <a:solidFill>
                  <a:srgbClr val="002D98"/>
                </a:solidFill>
              </a:defRPr>
            </a:pPr>
            <a:r>
              <a:rPr dirty="0"/>
              <a:t>Phil 1,6 	</a:t>
            </a:r>
            <a:r>
              <a:rPr lang="de-CH" dirty="0"/>
              <a:t>	</a:t>
            </a:r>
            <a:r>
              <a:rPr dirty="0"/>
              <a:t>Ich bin </a:t>
            </a:r>
            <a:r>
              <a:rPr dirty="0" err="1"/>
              <a:t>gewiss</a:t>
            </a:r>
            <a:r>
              <a:rPr dirty="0"/>
              <a:t>, </a:t>
            </a:r>
            <a:r>
              <a:rPr dirty="0" err="1"/>
              <a:t>dass</a:t>
            </a:r>
            <a:r>
              <a:rPr dirty="0"/>
              <a:t> Gott das in mir </a:t>
            </a:r>
            <a:r>
              <a:rPr dirty="0" err="1"/>
              <a:t>angefangene</a:t>
            </a:r>
            <a:r>
              <a:rPr dirty="0"/>
              <a:t>, </a:t>
            </a:r>
            <a:r>
              <a:rPr dirty="0" err="1"/>
              <a:t>gute</a:t>
            </a:r>
            <a:r>
              <a:rPr dirty="0"/>
              <a:t> </a:t>
            </a:r>
            <a:r>
              <a:rPr dirty="0" err="1"/>
              <a:t>Werk</a:t>
            </a:r>
            <a:r>
              <a:rPr dirty="0"/>
              <a:t> </a:t>
            </a:r>
            <a:r>
              <a:rPr dirty="0" err="1"/>
              <a:t>auch</a:t>
            </a:r>
            <a:r>
              <a:rPr dirty="0"/>
              <a:t> </a:t>
            </a:r>
            <a:r>
              <a:rPr dirty="0" err="1"/>
              <a:t>zu</a:t>
            </a:r>
            <a:r>
              <a:rPr dirty="0"/>
              <a:t> Ende </a:t>
            </a:r>
            <a:r>
              <a:rPr dirty="0" err="1"/>
              <a:t>führen</a:t>
            </a:r>
            <a:r>
              <a:rPr dirty="0"/>
              <a:t> </a:t>
            </a:r>
            <a:r>
              <a:rPr dirty="0" err="1"/>
              <a:t>wird</a:t>
            </a:r>
            <a:r>
              <a:rPr dirty="0"/>
              <a:t>.</a:t>
            </a:r>
          </a:p>
          <a:p>
            <a:pPr marL="1828800" indent="-1828800">
              <a:lnSpc>
                <a:spcPct val="100000"/>
              </a:lnSpc>
              <a:spcBef>
                <a:spcPts val="633"/>
              </a:spcBef>
              <a:defRPr sz="2300">
                <a:solidFill>
                  <a:srgbClr val="002D98"/>
                </a:solidFill>
              </a:defRPr>
            </a:pPr>
            <a:r>
              <a:rPr dirty="0"/>
              <a:t>Phil 3,20 	Ich bin </a:t>
            </a:r>
            <a:r>
              <a:rPr dirty="0" err="1"/>
              <a:t>ein</a:t>
            </a:r>
            <a:r>
              <a:rPr dirty="0"/>
              <a:t> </a:t>
            </a:r>
            <a:r>
              <a:rPr dirty="0" err="1"/>
              <a:t>Bürger</a:t>
            </a:r>
            <a:r>
              <a:rPr dirty="0"/>
              <a:t> des </a:t>
            </a:r>
            <a:r>
              <a:rPr dirty="0" err="1"/>
              <a:t>Himmels</a:t>
            </a:r>
            <a:r>
              <a:rPr dirty="0"/>
              <a:t>.</a:t>
            </a:r>
          </a:p>
        </p:txBody>
      </p:sp>
      <p:sp>
        <p:nvSpPr>
          <p:cNvPr id="761" name="In CHristus bin ich sicher"/>
          <p:cNvSpPr txBox="1">
            <a:spLocks noGrp="1"/>
          </p:cNvSpPr>
          <p:nvPr>
            <p:ph type="title"/>
          </p:nvPr>
        </p:nvSpPr>
        <p:spPr>
          <a:xfrm>
            <a:off x="1051432" y="508062"/>
            <a:ext cx="7539115" cy="427148"/>
          </a:xfrm>
          <a:prstGeom prst="rect">
            <a:avLst/>
          </a:prstGeom>
        </p:spPr>
        <p:txBody>
          <a:bodyPr/>
          <a:lstStyle/>
          <a:p>
            <a:r>
              <a:rPr dirty="0"/>
              <a:t>In </a:t>
            </a:r>
            <a:r>
              <a:rPr dirty="0" err="1"/>
              <a:t>CHristus</a:t>
            </a:r>
            <a:r>
              <a:rPr dirty="0"/>
              <a:t> bin ich </a:t>
            </a:r>
            <a:r>
              <a:rPr dirty="0" err="1"/>
              <a:t>sicher</a:t>
            </a:r>
            <a:endParaRPr dirty="0"/>
          </a:p>
        </p:txBody>
      </p:sp>
      <p:sp>
        <p:nvSpPr>
          <p:cNvPr id="762" name="Fortsetzung &gt;"/>
          <p:cNvSpPr txBox="1"/>
          <p:nvPr/>
        </p:nvSpPr>
        <p:spPr>
          <a:xfrm>
            <a:off x="7541114" y="473201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dirty="0" err="1"/>
              <a:t>Fortsetzung</a:t>
            </a:r>
            <a:r>
              <a:rPr sz="1476" dirty="0"/>
              <a:t> &gt;</a:t>
            </a:r>
          </a:p>
        </p:txBody>
      </p:sp>
    </p:spTree>
  </p:cSld>
  <p:clrMapOvr>
    <a:masterClrMapping/>
  </p:clrMapOvr>
  <p:transition spd="med"/>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 name="Höre auf Gott"/>
          <p:cNvSpPr txBox="1">
            <a:spLocks noGrp="1"/>
          </p:cNvSpPr>
          <p:nvPr>
            <p:ph type="title"/>
          </p:nvPr>
        </p:nvSpPr>
        <p:spPr>
          <a:prstGeom prst="rect">
            <a:avLst/>
          </a:prstGeom>
        </p:spPr>
        <p:txBody>
          <a:bodyPr/>
          <a:lstStyle/>
          <a:p>
            <a:r>
              <a:t>Höre auf Gott</a:t>
            </a:r>
          </a:p>
        </p:txBody>
      </p:sp>
      <p:pic>
        <p:nvPicPr>
          <p:cNvPr id="1779"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78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240</a:t>
            </a:fld>
            <a:endParaRPr/>
          </a:p>
        </p:txBody>
      </p:sp>
    </p:spTree>
  </p:cSld>
  <p:clrMapOvr>
    <a:masterClrMapping/>
  </p:clrMapOvr>
  <p:transition spd="slow"/>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 name="Herr,…"/>
          <p:cNvSpPr txBox="1">
            <a:spLocks noGrp="1"/>
          </p:cNvSpPr>
          <p:nvPr>
            <p:ph type="body" idx="1"/>
          </p:nvPr>
        </p:nvSpPr>
        <p:spPr>
          <a:xfrm>
            <a:off x="1233726" y="1481697"/>
            <a:ext cx="6694216" cy="3132422"/>
          </a:xfrm>
          <a:prstGeom prst="rect">
            <a:avLst/>
          </a:prstGeom>
        </p:spPr>
        <p:txBody>
          <a:bodyPr/>
          <a:lstStyle/>
          <a:p>
            <a:pPr algn="just">
              <a:defRPr>
                <a:solidFill>
                  <a:srgbClr val="002D98"/>
                </a:solidFill>
              </a:defRPr>
            </a:pPr>
            <a:r>
              <a:rPr sz="1800" dirty="0"/>
              <a:t>Herr,</a:t>
            </a:r>
          </a:p>
          <a:p>
            <a:pPr>
              <a:defRPr>
                <a:solidFill>
                  <a:srgbClr val="002D98"/>
                </a:solidFill>
              </a:defRPr>
            </a:pPr>
            <a:r>
              <a:rPr sz="1800" dirty="0"/>
              <a:t>ich </a:t>
            </a:r>
            <a:r>
              <a:rPr sz="1800" dirty="0" err="1"/>
              <a:t>widerrufe</a:t>
            </a:r>
            <a:r>
              <a:rPr sz="1800" dirty="0"/>
              <a:t> </a:t>
            </a:r>
            <a:r>
              <a:rPr sz="1800" dirty="0" err="1"/>
              <a:t>jeden</a:t>
            </a:r>
            <a:r>
              <a:rPr sz="1800" dirty="0"/>
              <a:t> </a:t>
            </a:r>
            <a:r>
              <a:rPr sz="1800" dirty="0" err="1"/>
              <a:t>Missbrauch</a:t>
            </a:r>
            <a:r>
              <a:rPr sz="1800" dirty="0"/>
              <a:t> </a:t>
            </a:r>
            <a:r>
              <a:rPr sz="1800" dirty="0" err="1"/>
              <a:t>meines</a:t>
            </a:r>
            <a:r>
              <a:rPr sz="1800" dirty="0"/>
              <a:t> </a:t>
            </a:r>
            <a:r>
              <a:rPr sz="1800" dirty="0" err="1"/>
              <a:t>Körpers</a:t>
            </a:r>
            <a:r>
              <a:rPr sz="1800" dirty="0"/>
              <a:t> </a:t>
            </a:r>
            <a:r>
              <a:rPr sz="1800" dirty="0" err="1"/>
              <a:t>als</a:t>
            </a:r>
            <a:r>
              <a:rPr sz="1800" dirty="0"/>
              <a:t> </a:t>
            </a:r>
            <a:r>
              <a:rPr sz="1800" dirty="0" err="1"/>
              <a:t>Werkzeug</a:t>
            </a:r>
            <a:r>
              <a:rPr sz="1800" dirty="0"/>
              <a:t> der </a:t>
            </a:r>
            <a:r>
              <a:rPr sz="1800" dirty="0" err="1"/>
              <a:t>Ungerechtigkeit</a:t>
            </a:r>
            <a:r>
              <a:rPr sz="1800" dirty="0"/>
              <a:t> und </a:t>
            </a:r>
            <a:r>
              <a:rPr lang="de-CH" sz="1800" dirty="0"/>
              <a:t>jede willentliche Tat. </a:t>
            </a:r>
          </a:p>
          <a:p>
            <a:pPr>
              <a:defRPr>
                <a:solidFill>
                  <a:srgbClr val="002D98"/>
                </a:solidFill>
              </a:defRPr>
            </a:pPr>
            <a:r>
              <a:rPr lang="de-CH" sz="1800" dirty="0"/>
              <a:t>Herr, ich bringe Dir meine Augen, meinen Mund, meine Sinne, meine Hände, meine Füsse und meine Sexualorgane als ein Werkzeug der Gerechtigkeit. Ich bringe Dir jetzt meinen Körper als ein lebendiges Opfer dar, Dir heilig und wohlgefällig. Ich werde den sexuellen Gebrauch meines Körpers allein für die Ehe bewahren.</a:t>
            </a:r>
          </a:p>
          <a:p>
            <a:pPr>
              <a:defRPr>
                <a:solidFill>
                  <a:srgbClr val="002D98"/>
                </a:solidFill>
              </a:defRPr>
            </a:pPr>
            <a:r>
              <a:rPr sz="1800" dirty="0" err="1"/>
              <a:t>bekenne</a:t>
            </a:r>
            <a:endParaRPr sz="1800" dirty="0"/>
          </a:p>
        </p:txBody>
      </p:sp>
      <p:sp>
        <p:nvSpPr>
          <p:cNvPr id="1783" name="Bekenntnis"/>
          <p:cNvSpPr txBox="1">
            <a:spLocks noGrp="1"/>
          </p:cNvSpPr>
          <p:nvPr>
            <p:ph type="title"/>
          </p:nvPr>
        </p:nvSpPr>
        <p:spPr>
          <a:prstGeom prst="rect">
            <a:avLst/>
          </a:prstGeom>
        </p:spPr>
        <p:txBody>
          <a:bodyPr/>
          <a:lstStyle>
            <a:lvl1pPr>
              <a:defRPr>
                <a:solidFill>
                  <a:srgbClr val="6CB200"/>
                </a:solidFill>
              </a:defRPr>
            </a:lvl1pPr>
          </a:lstStyle>
          <a:p>
            <a:r>
              <a:t>Bekenntnis </a:t>
            </a:r>
          </a:p>
        </p:txBody>
      </p:sp>
      <p:sp>
        <p:nvSpPr>
          <p:cNvPr id="178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241</a:t>
            </a:fld>
            <a:endParaRPr/>
          </a:p>
        </p:txBody>
      </p:sp>
      <p:sp>
        <p:nvSpPr>
          <p:cNvPr id="1785"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7" name="Ich weise die Lüge Satans zurück, dass mein Körper unrein, befleckt oder sonst wie unannehmbar sei aufgrund meiner früheren sexuellen Erfahrungen.…"/>
          <p:cNvSpPr txBox="1">
            <a:spLocks noGrp="1"/>
          </p:cNvSpPr>
          <p:nvPr>
            <p:ph type="body" idx="1"/>
          </p:nvPr>
        </p:nvSpPr>
        <p:spPr>
          <a:xfrm>
            <a:off x="1214872" y="1557111"/>
            <a:ext cx="7061862" cy="3118584"/>
          </a:xfrm>
          <a:prstGeom prst="rect">
            <a:avLst/>
          </a:prstGeom>
        </p:spPr>
        <p:txBody>
          <a:bodyPr/>
          <a:lstStyle/>
          <a:p>
            <a:pPr>
              <a:defRPr>
                <a:solidFill>
                  <a:srgbClr val="002D98"/>
                </a:solidFill>
              </a:defRPr>
            </a:pPr>
            <a:r>
              <a:rPr sz="1800" dirty="0"/>
              <a:t>Ich </a:t>
            </a:r>
            <a:r>
              <a:rPr sz="1800" dirty="0" err="1"/>
              <a:t>weise</a:t>
            </a:r>
            <a:r>
              <a:rPr sz="1800" dirty="0"/>
              <a:t> die </a:t>
            </a:r>
            <a:r>
              <a:rPr sz="1800" dirty="0" err="1"/>
              <a:t>Lüge</a:t>
            </a:r>
            <a:r>
              <a:rPr sz="1800" dirty="0"/>
              <a:t> </a:t>
            </a:r>
            <a:r>
              <a:rPr sz="1800" dirty="0" err="1"/>
              <a:t>Satans</a:t>
            </a:r>
            <a:r>
              <a:rPr sz="1800" dirty="0"/>
              <a:t> </a:t>
            </a:r>
            <a:r>
              <a:rPr sz="1800" dirty="0" err="1"/>
              <a:t>zurück</a:t>
            </a:r>
            <a:r>
              <a:rPr sz="1800" dirty="0"/>
              <a:t>, </a:t>
            </a:r>
            <a:r>
              <a:rPr sz="1800" dirty="0" err="1"/>
              <a:t>dass</a:t>
            </a:r>
            <a:r>
              <a:rPr sz="1800" dirty="0"/>
              <a:t> </a:t>
            </a:r>
            <a:r>
              <a:rPr sz="1800" dirty="0" err="1"/>
              <a:t>mein</a:t>
            </a:r>
            <a:r>
              <a:rPr sz="1800" dirty="0"/>
              <a:t> </a:t>
            </a:r>
            <a:r>
              <a:rPr sz="1800" dirty="0" err="1"/>
              <a:t>Körper</a:t>
            </a:r>
            <a:r>
              <a:rPr sz="1800" dirty="0"/>
              <a:t> unrein, </a:t>
            </a:r>
            <a:r>
              <a:rPr sz="1800" dirty="0" err="1"/>
              <a:t>befleckt</a:t>
            </a:r>
            <a:r>
              <a:rPr sz="1800" dirty="0"/>
              <a:t> </a:t>
            </a:r>
            <a:r>
              <a:rPr sz="1800" dirty="0" err="1"/>
              <a:t>oder</a:t>
            </a:r>
            <a:r>
              <a:rPr sz="1800" dirty="0"/>
              <a:t> </a:t>
            </a:r>
            <a:r>
              <a:rPr sz="1800" dirty="0" err="1"/>
              <a:t>sonst</a:t>
            </a:r>
            <a:r>
              <a:rPr sz="1800" dirty="0"/>
              <a:t> </a:t>
            </a:r>
            <a:r>
              <a:rPr sz="1800" dirty="0" err="1"/>
              <a:t>wie</a:t>
            </a:r>
            <a:r>
              <a:rPr sz="1800" dirty="0"/>
              <a:t> </a:t>
            </a:r>
            <a:r>
              <a:rPr sz="1800" dirty="0" err="1"/>
              <a:t>unannehmbar</a:t>
            </a:r>
            <a:r>
              <a:rPr sz="1800" dirty="0"/>
              <a:t> sei </a:t>
            </a:r>
            <a:r>
              <a:rPr sz="1800" dirty="0" err="1"/>
              <a:t>aufgrund</a:t>
            </a:r>
            <a:r>
              <a:rPr sz="1800" dirty="0"/>
              <a:t> </a:t>
            </a:r>
            <a:r>
              <a:rPr sz="1800" dirty="0" err="1"/>
              <a:t>meiner</a:t>
            </a:r>
            <a:r>
              <a:rPr sz="1800" dirty="0"/>
              <a:t> </a:t>
            </a:r>
            <a:r>
              <a:rPr sz="1800" dirty="0" err="1"/>
              <a:t>früheren</a:t>
            </a:r>
            <a:r>
              <a:rPr sz="1800" dirty="0"/>
              <a:t> </a:t>
            </a:r>
            <a:r>
              <a:rPr sz="1800" dirty="0" err="1"/>
              <a:t>sexuellen</a:t>
            </a:r>
            <a:r>
              <a:rPr sz="1800" dirty="0"/>
              <a:t> </a:t>
            </a:r>
            <a:r>
              <a:rPr sz="1800" dirty="0" err="1"/>
              <a:t>Erfahrungen</a:t>
            </a:r>
            <a:r>
              <a:rPr sz="1800" dirty="0"/>
              <a:t>. </a:t>
            </a:r>
          </a:p>
          <a:p>
            <a:pPr>
              <a:defRPr>
                <a:solidFill>
                  <a:srgbClr val="002D98"/>
                </a:solidFill>
              </a:defRPr>
            </a:pPr>
            <a:r>
              <a:rPr sz="1800" dirty="0"/>
              <a:t>Herr, ich </a:t>
            </a:r>
            <a:r>
              <a:rPr sz="1800" dirty="0" err="1"/>
              <a:t>danke</a:t>
            </a:r>
            <a:r>
              <a:rPr sz="1800" dirty="0"/>
              <a:t> Dir, </a:t>
            </a:r>
            <a:r>
              <a:rPr sz="1800" dirty="0" err="1"/>
              <a:t>dass</a:t>
            </a:r>
            <a:r>
              <a:rPr sz="1800" dirty="0"/>
              <a:t> Du </a:t>
            </a:r>
            <a:r>
              <a:rPr sz="1800" dirty="0" err="1"/>
              <a:t>mich</a:t>
            </a:r>
            <a:r>
              <a:rPr sz="1800" dirty="0"/>
              <a:t> </a:t>
            </a:r>
            <a:r>
              <a:rPr sz="1800" dirty="0" err="1"/>
              <a:t>völlig</a:t>
            </a:r>
            <a:r>
              <a:rPr sz="1800" dirty="0"/>
              <a:t> rein </a:t>
            </a:r>
            <a:r>
              <a:rPr sz="1800" dirty="0" err="1"/>
              <a:t>gemacht</a:t>
            </a:r>
            <a:r>
              <a:rPr sz="1800" dirty="0"/>
              <a:t> und mir </a:t>
            </a:r>
            <a:r>
              <a:rPr sz="1800" dirty="0" err="1"/>
              <a:t>ganz</a:t>
            </a:r>
            <a:r>
              <a:rPr sz="1800" dirty="0"/>
              <a:t> </a:t>
            </a:r>
            <a:r>
              <a:rPr sz="1800" dirty="0" err="1"/>
              <a:t>vergeben</a:t>
            </a:r>
            <a:r>
              <a:rPr sz="1800" dirty="0"/>
              <a:t> hast und </a:t>
            </a:r>
            <a:r>
              <a:rPr sz="1800" dirty="0" err="1"/>
              <a:t>dass</a:t>
            </a:r>
            <a:r>
              <a:rPr sz="1800" dirty="0"/>
              <a:t> Du </a:t>
            </a:r>
            <a:r>
              <a:rPr sz="1800" dirty="0" err="1"/>
              <a:t>mich</a:t>
            </a:r>
            <a:r>
              <a:rPr sz="1800" dirty="0"/>
              <a:t> </a:t>
            </a:r>
            <a:r>
              <a:rPr sz="1800" dirty="0" err="1"/>
              <a:t>bedingungslos</a:t>
            </a:r>
            <a:r>
              <a:rPr sz="1800" dirty="0"/>
              <a:t> </a:t>
            </a:r>
            <a:r>
              <a:rPr sz="1800" dirty="0" err="1"/>
              <a:t>liebst</a:t>
            </a:r>
            <a:r>
              <a:rPr sz="1800" dirty="0"/>
              <a:t>. </a:t>
            </a:r>
            <a:r>
              <a:rPr sz="1800" dirty="0" err="1"/>
              <a:t>Darum</a:t>
            </a:r>
            <a:r>
              <a:rPr sz="1800" dirty="0"/>
              <a:t> </a:t>
            </a:r>
            <a:r>
              <a:rPr sz="1800" dirty="0" err="1"/>
              <a:t>kann</a:t>
            </a:r>
            <a:r>
              <a:rPr sz="1800" dirty="0"/>
              <a:t> ich </a:t>
            </a:r>
            <a:r>
              <a:rPr sz="1800" dirty="0" err="1"/>
              <a:t>mich</a:t>
            </a:r>
            <a:r>
              <a:rPr sz="1800" dirty="0"/>
              <a:t> </a:t>
            </a:r>
            <a:r>
              <a:rPr sz="1800" dirty="0" err="1"/>
              <a:t>selber</a:t>
            </a:r>
            <a:r>
              <a:rPr sz="1800" dirty="0"/>
              <a:t> </a:t>
            </a:r>
            <a:r>
              <a:rPr sz="1800" dirty="0" err="1"/>
              <a:t>annehmen</a:t>
            </a:r>
            <a:r>
              <a:rPr sz="1800" dirty="0"/>
              <a:t>. Und das will ich </a:t>
            </a:r>
            <a:r>
              <a:rPr sz="1800" dirty="0" err="1"/>
              <a:t>auch</a:t>
            </a:r>
            <a:r>
              <a:rPr sz="1800" dirty="0"/>
              <a:t> tun, </a:t>
            </a:r>
            <a:r>
              <a:rPr sz="1800" dirty="0" err="1"/>
              <a:t>mich</a:t>
            </a:r>
            <a:r>
              <a:rPr sz="1800" dirty="0"/>
              <a:t> und </a:t>
            </a:r>
            <a:r>
              <a:rPr sz="1800" dirty="0" err="1"/>
              <a:t>meinen</a:t>
            </a:r>
            <a:r>
              <a:rPr sz="1800" dirty="0"/>
              <a:t> </a:t>
            </a:r>
            <a:r>
              <a:rPr sz="1800" dirty="0" err="1"/>
              <a:t>Körper</a:t>
            </a:r>
            <a:r>
              <a:rPr sz="1800" dirty="0"/>
              <a:t> </a:t>
            </a:r>
            <a:r>
              <a:rPr sz="1800" dirty="0" err="1"/>
              <a:t>als</a:t>
            </a:r>
            <a:r>
              <a:rPr sz="1800" dirty="0"/>
              <a:t> </a:t>
            </a:r>
            <a:r>
              <a:rPr sz="1800" dirty="0" err="1"/>
              <a:t>gereinigt</a:t>
            </a:r>
            <a:r>
              <a:rPr sz="1800" dirty="0"/>
              <a:t> </a:t>
            </a:r>
            <a:r>
              <a:rPr sz="1800" dirty="0" err="1"/>
              <a:t>annehmen</a:t>
            </a:r>
            <a:r>
              <a:rPr sz="1800" dirty="0"/>
              <a:t>.  </a:t>
            </a:r>
            <a:r>
              <a:rPr sz="1800" dirty="0">
                <a:solidFill>
                  <a:srgbClr val="6CB200"/>
                </a:solidFill>
              </a:rPr>
              <a:t>Amen.</a:t>
            </a:r>
          </a:p>
        </p:txBody>
      </p:sp>
      <p:sp>
        <p:nvSpPr>
          <p:cNvPr id="1788" name="Bekenntnis"/>
          <p:cNvSpPr txBox="1">
            <a:spLocks noGrp="1"/>
          </p:cNvSpPr>
          <p:nvPr>
            <p:ph type="title"/>
          </p:nvPr>
        </p:nvSpPr>
        <p:spPr>
          <a:prstGeom prst="rect">
            <a:avLst/>
          </a:prstGeom>
        </p:spPr>
        <p:txBody>
          <a:bodyPr/>
          <a:lstStyle>
            <a:lvl1pPr>
              <a:defRPr>
                <a:solidFill>
                  <a:srgbClr val="6CB200"/>
                </a:solidFill>
              </a:defRPr>
            </a:lvl1pPr>
          </a:lstStyle>
          <a:p>
            <a:r>
              <a:t>Bekenntnis </a:t>
            </a:r>
          </a:p>
        </p:txBody>
      </p:sp>
      <p:sp>
        <p:nvSpPr>
          <p:cNvPr id="178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242</a:t>
            </a:fld>
            <a:endParaRPr/>
          </a:p>
        </p:txBody>
      </p:sp>
    </p:spTree>
  </p:cSld>
  <p:clrMapOvr>
    <a:masterClrMapping/>
  </p:clrMapOvr>
  <p:transition spd="slow"/>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1" name="Höre auf Gott"/>
          <p:cNvSpPr txBox="1">
            <a:spLocks noGrp="1"/>
          </p:cNvSpPr>
          <p:nvPr>
            <p:ph type="title"/>
          </p:nvPr>
        </p:nvSpPr>
        <p:spPr>
          <a:prstGeom prst="rect">
            <a:avLst/>
          </a:prstGeom>
        </p:spPr>
        <p:txBody>
          <a:bodyPr/>
          <a:lstStyle/>
          <a:p>
            <a:r>
              <a:t>Höre auf Gott</a:t>
            </a:r>
          </a:p>
        </p:txBody>
      </p:sp>
      <p:pic>
        <p:nvPicPr>
          <p:cNvPr id="1792"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79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243</a:t>
            </a:fld>
            <a:endParaRPr/>
          </a:p>
        </p:txBody>
      </p:sp>
    </p:spTree>
  </p:cSld>
  <p:clrMapOvr>
    <a:masterClrMapping/>
  </p:clrMapOvr>
  <p:transition spd="slow"/>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 name="Lieber Vater,…"/>
          <p:cNvSpPr txBox="1">
            <a:spLocks noGrp="1"/>
          </p:cNvSpPr>
          <p:nvPr>
            <p:ph type="body" idx="1"/>
          </p:nvPr>
        </p:nvSpPr>
        <p:spPr>
          <a:xfrm>
            <a:off x="1146938" y="1443989"/>
            <a:ext cx="7252344" cy="3132422"/>
          </a:xfrm>
          <a:prstGeom prst="rect">
            <a:avLst/>
          </a:prstGeom>
        </p:spPr>
        <p:txBody>
          <a:bodyPr/>
          <a:lstStyle/>
          <a:p>
            <a:pPr>
              <a:defRPr>
                <a:solidFill>
                  <a:srgbClr val="002D98"/>
                </a:solidFill>
              </a:defRPr>
            </a:pPr>
            <a:r>
              <a:rPr sz="1800" dirty="0"/>
              <a:t>Lieber </a:t>
            </a:r>
            <a:r>
              <a:rPr sz="1800" dirty="0" err="1"/>
              <a:t>Vater</a:t>
            </a:r>
            <a:r>
              <a:rPr sz="1800" dirty="0"/>
              <a:t>,</a:t>
            </a:r>
          </a:p>
          <a:p>
            <a:pPr>
              <a:defRPr>
                <a:solidFill>
                  <a:srgbClr val="002D98"/>
                </a:solidFill>
              </a:defRPr>
            </a:pPr>
            <a:r>
              <a:rPr sz="1800" dirty="0"/>
              <a:t>ich </a:t>
            </a:r>
            <a:r>
              <a:rPr sz="1800" dirty="0" err="1"/>
              <a:t>nehme</a:t>
            </a:r>
            <a:r>
              <a:rPr sz="1800" dirty="0"/>
              <a:t> das </a:t>
            </a:r>
            <a:r>
              <a:rPr sz="1800" dirty="0" err="1"/>
              <a:t>Blut</a:t>
            </a:r>
            <a:r>
              <a:rPr sz="1800" dirty="0"/>
              <a:t> des </a:t>
            </a:r>
            <a:r>
              <a:rPr sz="1800" dirty="0" err="1"/>
              <a:t>Herrn</a:t>
            </a:r>
            <a:r>
              <a:rPr sz="1800" dirty="0"/>
              <a:t> Jesus Christus für </a:t>
            </a:r>
            <a:r>
              <a:rPr sz="1800" dirty="0" err="1"/>
              <a:t>mich</a:t>
            </a:r>
            <a:r>
              <a:rPr sz="1800" dirty="0"/>
              <a:t> in </a:t>
            </a:r>
            <a:r>
              <a:rPr sz="1800" dirty="0" err="1"/>
              <a:t>Anspruch</a:t>
            </a:r>
            <a:r>
              <a:rPr sz="1800" dirty="0"/>
              <a:t>. Ich </a:t>
            </a:r>
            <a:r>
              <a:rPr sz="1800" dirty="0" err="1"/>
              <a:t>danke</a:t>
            </a:r>
            <a:r>
              <a:rPr sz="1800" dirty="0"/>
              <a:t> Dir, </a:t>
            </a:r>
            <a:r>
              <a:rPr sz="1800" dirty="0" err="1"/>
              <a:t>dass</a:t>
            </a:r>
            <a:r>
              <a:rPr sz="1800" dirty="0"/>
              <a:t> ich </a:t>
            </a:r>
            <a:r>
              <a:rPr sz="1800" dirty="0" err="1"/>
              <a:t>durch</a:t>
            </a:r>
            <a:r>
              <a:rPr sz="1800" dirty="0"/>
              <a:t> </a:t>
            </a:r>
            <a:r>
              <a:rPr sz="1800" dirty="0" err="1"/>
              <a:t>Ihn</a:t>
            </a:r>
            <a:r>
              <a:rPr sz="1800" dirty="0"/>
              <a:t> </a:t>
            </a:r>
            <a:r>
              <a:rPr sz="1800" dirty="0" err="1"/>
              <a:t>Vergebung</a:t>
            </a:r>
            <a:r>
              <a:rPr sz="1800" dirty="0"/>
              <a:t> </a:t>
            </a:r>
            <a:r>
              <a:rPr sz="1800" dirty="0" err="1"/>
              <a:t>habe</a:t>
            </a:r>
            <a:r>
              <a:rPr sz="1800" dirty="0"/>
              <a:t> und </a:t>
            </a:r>
            <a:r>
              <a:rPr sz="1800" dirty="0" err="1"/>
              <a:t>gereinigt</a:t>
            </a:r>
            <a:r>
              <a:rPr sz="1800" dirty="0"/>
              <a:t> bin. Ich sage </a:t>
            </a:r>
            <a:r>
              <a:rPr sz="1800" dirty="0" err="1"/>
              <a:t>mich</a:t>
            </a:r>
            <a:r>
              <a:rPr sz="1800" dirty="0"/>
              <a:t> von den </a:t>
            </a:r>
            <a:r>
              <a:rPr sz="1800" dirty="0" err="1"/>
              <a:t>Ketten</a:t>
            </a:r>
            <a:r>
              <a:rPr sz="1800" dirty="0"/>
              <a:t> der </a:t>
            </a:r>
            <a:r>
              <a:rPr sz="1800" dirty="0" err="1"/>
              <a:t>unreinen</a:t>
            </a:r>
            <a:r>
              <a:rPr sz="1800" dirty="0"/>
              <a:t> </a:t>
            </a:r>
            <a:r>
              <a:rPr sz="1800" dirty="0" err="1"/>
              <a:t>Geister</a:t>
            </a:r>
            <a:r>
              <a:rPr sz="1800" dirty="0"/>
              <a:t> </a:t>
            </a:r>
            <a:r>
              <a:rPr sz="1800" dirty="0" err="1"/>
              <a:t>los</a:t>
            </a:r>
            <a:r>
              <a:rPr sz="1800" dirty="0"/>
              <a:t>, die </a:t>
            </a:r>
            <a:r>
              <a:rPr sz="1800" dirty="0" err="1"/>
              <a:t>eine</a:t>
            </a:r>
            <a:r>
              <a:rPr sz="1800" dirty="0"/>
              <a:t> </a:t>
            </a:r>
            <a:r>
              <a:rPr sz="1800" dirty="0" err="1"/>
              <a:t>Festung</a:t>
            </a:r>
            <a:r>
              <a:rPr sz="1800" dirty="0"/>
              <a:t> in </a:t>
            </a:r>
            <a:r>
              <a:rPr sz="1800" dirty="0" err="1"/>
              <a:t>meinem</a:t>
            </a:r>
            <a:r>
              <a:rPr sz="1800" dirty="0"/>
              <a:t> Leben </a:t>
            </a:r>
            <a:r>
              <a:rPr sz="1800" dirty="0" err="1"/>
              <a:t>haben</a:t>
            </a:r>
            <a:r>
              <a:rPr sz="1800" dirty="0"/>
              <a:t>. </a:t>
            </a:r>
          </a:p>
          <a:p>
            <a:pPr>
              <a:defRPr>
                <a:solidFill>
                  <a:srgbClr val="002D98"/>
                </a:solidFill>
              </a:defRPr>
            </a:pPr>
            <a:r>
              <a:rPr sz="1800" dirty="0"/>
              <a:t>Ich </a:t>
            </a:r>
            <a:r>
              <a:rPr sz="1800" dirty="0" err="1"/>
              <a:t>unterordne</a:t>
            </a:r>
            <a:r>
              <a:rPr sz="1800" dirty="0"/>
              <a:t> </a:t>
            </a:r>
            <a:r>
              <a:rPr sz="1800" dirty="0" err="1"/>
              <a:t>mich</a:t>
            </a:r>
            <a:r>
              <a:rPr sz="1800" dirty="0"/>
              <a:t> nun </a:t>
            </a:r>
            <a:r>
              <a:rPr sz="1800" dirty="0" err="1"/>
              <a:t>ganz</a:t>
            </a:r>
            <a:r>
              <a:rPr sz="1800" dirty="0"/>
              <a:t> Jesu </a:t>
            </a:r>
            <a:r>
              <a:rPr sz="1800" dirty="0" err="1"/>
              <a:t>Herrschaft</a:t>
            </a:r>
            <a:r>
              <a:rPr sz="1800" dirty="0"/>
              <a:t> </a:t>
            </a:r>
            <a:r>
              <a:rPr sz="1800" dirty="0" err="1"/>
              <a:t>über</a:t>
            </a:r>
            <a:r>
              <a:rPr sz="1800" dirty="0"/>
              <a:t> </a:t>
            </a:r>
            <a:r>
              <a:rPr sz="1800" dirty="0" err="1"/>
              <a:t>mein</a:t>
            </a:r>
            <a:r>
              <a:rPr sz="1800" dirty="0"/>
              <a:t> Leben und </a:t>
            </a:r>
            <a:r>
              <a:rPr sz="1800" dirty="0" err="1"/>
              <a:t>widerstehe</a:t>
            </a:r>
            <a:r>
              <a:rPr sz="1800" dirty="0"/>
              <a:t> </a:t>
            </a:r>
            <a:r>
              <a:rPr sz="1800" dirty="0" err="1"/>
              <a:t>diesen</a:t>
            </a:r>
            <a:r>
              <a:rPr sz="1800" dirty="0"/>
              <a:t> </a:t>
            </a:r>
            <a:r>
              <a:rPr sz="1800" dirty="0" err="1"/>
              <a:t>Versuchungen</a:t>
            </a:r>
            <a:r>
              <a:rPr sz="1800" dirty="0"/>
              <a:t>. </a:t>
            </a:r>
          </a:p>
          <a:p>
            <a:pPr>
              <a:defRPr>
                <a:solidFill>
                  <a:srgbClr val="002D98"/>
                </a:solidFill>
              </a:defRPr>
            </a:pPr>
            <a:r>
              <a:rPr sz="1800" dirty="0"/>
              <a:t>Das </a:t>
            </a:r>
            <a:r>
              <a:rPr sz="1800" dirty="0" err="1"/>
              <a:t>bete</a:t>
            </a:r>
            <a:r>
              <a:rPr sz="1800" dirty="0"/>
              <a:t> ich </a:t>
            </a:r>
            <a:r>
              <a:rPr sz="1800" dirty="0" err="1"/>
              <a:t>im</a:t>
            </a:r>
            <a:r>
              <a:rPr sz="1800" dirty="0"/>
              <a:t> </a:t>
            </a:r>
            <a:r>
              <a:rPr sz="1800" dirty="0" err="1"/>
              <a:t>herrlichen</a:t>
            </a:r>
            <a:r>
              <a:rPr sz="1800" dirty="0"/>
              <a:t> und </a:t>
            </a:r>
            <a:r>
              <a:rPr sz="1800" dirty="0" err="1"/>
              <a:t>kraftvollen</a:t>
            </a:r>
            <a:r>
              <a:rPr sz="1800" dirty="0"/>
              <a:t> </a:t>
            </a:r>
            <a:r>
              <a:rPr sz="1800" dirty="0" err="1"/>
              <a:t>Namen</a:t>
            </a:r>
            <a:r>
              <a:rPr sz="1800" dirty="0"/>
              <a:t> </a:t>
            </a:r>
            <a:r>
              <a:rPr sz="1800" dirty="0" err="1"/>
              <a:t>meines</a:t>
            </a:r>
            <a:r>
              <a:rPr sz="1800" dirty="0"/>
              <a:t> </a:t>
            </a:r>
            <a:r>
              <a:rPr sz="1800" dirty="0" err="1"/>
              <a:t>Herrn</a:t>
            </a:r>
            <a:r>
              <a:rPr sz="1800" dirty="0"/>
              <a:t> und </a:t>
            </a:r>
            <a:r>
              <a:rPr sz="1800" dirty="0" err="1"/>
              <a:t>Erlösers</a:t>
            </a:r>
            <a:r>
              <a:rPr sz="1800" dirty="0"/>
              <a:t>, Jesus Christus.  </a:t>
            </a:r>
            <a:r>
              <a:rPr sz="1800" dirty="0">
                <a:solidFill>
                  <a:srgbClr val="6CB200"/>
                </a:solidFill>
              </a:rPr>
              <a:t>Amen.</a:t>
            </a:r>
          </a:p>
        </p:txBody>
      </p:sp>
      <p:sp>
        <p:nvSpPr>
          <p:cNvPr id="1796" name="Bekenntnis"/>
          <p:cNvSpPr txBox="1">
            <a:spLocks noGrp="1"/>
          </p:cNvSpPr>
          <p:nvPr>
            <p:ph type="title"/>
          </p:nvPr>
        </p:nvSpPr>
        <p:spPr>
          <a:prstGeom prst="rect">
            <a:avLst/>
          </a:prstGeom>
        </p:spPr>
        <p:txBody>
          <a:bodyPr/>
          <a:lstStyle>
            <a:lvl1pPr>
              <a:defRPr>
                <a:solidFill>
                  <a:srgbClr val="6CB200"/>
                </a:solidFill>
              </a:defRPr>
            </a:lvl1pPr>
          </a:lstStyle>
          <a:p>
            <a:r>
              <a:t>Bekenntnis </a:t>
            </a:r>
          </a:p>
        </p:txBody>
      </p:sp>
      <p:sp>
        <p:nvSpPr>
          <p:cNvPr id="179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244</a:t>
            </a:fld>
            <a:endParaRPr/>
          </a:p>
        </p:txBody>
      </p:sp>
    </p:spTree>
  </p:cSld>
  <p:clrMapOvr>
    <a:masterClrMapping/>
  </p:clrMapOvr>
  <p:transition spd="slow"/>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 name="Den Sünden der Vorfahren absagen:…"/>
          <p:cNvSpPr txBox="1">
            <a:spLocks noGrp="1"/>
          </p:cNvSpPr>
          <p:nvPr>
            <p:ph type="body" idx="1"/>
          </p:nvPr>
        </p:nvSpPr>
        <p:spPr>
          <a:xfrm>
            <a:off x="775124" y="1473578"/>
            <a:ext cx="7593751" cy="3132422"/>
          </a:xfrm>
          <a:prstGeom prst="rect">
            <a:avLst/>
          </a:prstGeom>
        </p:spPr>
        <p:txBody>
          <a:bodyPr/>
          <a:lstStyle/>
          <a:p>
            <a:pPr>
              <a:spcBef>
                <a:spcPts val="527"/>
              </a:spcBef>
              <a:defRPr b="1">
                <a:latin typeface="+mn-lt"/>
                <a:ea typeface="+mn-ea"/>
                <a:cs typeface="+mn-cs"/>
                <a:sym typeface="DIN Light"/>
              </a:defRPr>
            </a:pPr>
            <a:r>
              <a:rPr sz="1800" dirty="0"/>
              <a:t>Den </a:t>
            </a:r>
            <a:r>
              <a:rPr sz="1800" dirty="0" err="1"/>
              <a:t>Sünden</a:t>
            </a:r>
            <a:r>
              <a:rPr sz="1800" dirty="0"/>
              <a:t> der </a:t>
            </a:r>
            <a:r>
              <a:rPr sz="1800" dirty="0" err="1"/>
              <a:t>Vorfahren</a:t>
            </a:r>
            <a:r>
              <a:rPr sz="1800" dirty="0"/>
              <a:t> </a:t>
            </a:r>
            <a:r>
              <a:rPr sz="1800" dirty="0" err="1"/>
              <a:t>absagen</a:t>
            </a:r>
            <a:r>
              <a:rPr sz="1800" dirty="0"/>
              <a:t>:</a:t>
            </a:r>
          </a:p>
          <a:p>
            <a:pPr marL="189828" indent="-189828">
              <a:spcBef>
                <a:spcPts val="527"/>
              </a:spcBef>
              <a:buSzPct val="100000"/>
              <a:buChar char="‣"/>
            </a:pPr>
            <a:r>
              <a:rPr sz="1800" dirty="0"/>
              <a:t>Die </a:t>
            </a:r>
            <a:r>
              <a:rPr sz="1800" dirty="0" err="1"/>
              <a:t>Sünden</a:t>
            </a:r>
            <a:r>
              <a:rPr sz="1800" dirty="0"/>
              <a:t> und/</a:t>
            </a:r>
            <a:r>
              <a:rPr sz="1800" dirty="0" err="1"/>
              <a:t>oder</a:t>
            </a:r>
            <a:r>
              <a:rPr sz="1800" dirty="0"/>
              <a:t> die </a:t>
            </a:r>
            <a:r>
              <a:rPr sz="1800" dirty="0" err="1"/>
              <a:t>Auswirkungen</a:t>
            </a:r>
            <a:r>
              <a:rPr sz="1800" dirty="0"/>
              <a:t> </a:t>
            </a:r>
            <a:r>
              <a:rPr sz="1800" dirty="0" err="1"/>
              <a:t>davon</a:t>
            </a:r>
            <a:r>
              <a:rPr sz="1800" dirty="0"/>
              <a:t> </a:t>
            </a:r>
            <a:r>
              <a:rPr sz="1800" dirty="0" err="1"/>
              <a:t>können</a:t>
            </a:r>
            <a:r>
              <a:rPr sz="1800" dirty="0"/>
              <a:t> den </a:t>
            </a:r>
            <a:r>
              <a:rPr sz="1800" dirty="0" err="1"/>
              <a:t>Generationen</a:t>
            </a:r>
            <a:r>
              <a:rPr sz="1800" dirty="0"/>
              <a:t> </a:t>
            </a:r>
            <a:r>
              <a:rPr sz="1800" dirty="0" err="1"/>
              <a:t>weitergegeben</a:t>
            </a:r>
            <a:r>
              <a:rPr sz="1800" dirty="0"/>
              <a:t> </a:t>
            </a:r>
            <a:r>
              <a:rPr sz="1800" dirty="0" err="1"/>
              <a:t>werden</a:t>
            </a:r>
            <a:r>
              <a:rPr sz="1800" dirty="0"/>
              <a:t>.</a:t>
            </a:r>
          </a:p>
          <a:p>
            <a:pPr marL="189828" indent="-189828">
              <a:spcBef>
                <a:spcPts val="527"/>
              </a:spcBef>
              <a:buSzPct val="100000"/>
              <a:buChar char="‣"/>
            </a:pPr>
            <a:r>
              <a:rPr sz="1800" dirty="0" err="1"/>
              <a:t>Wir</a:t>
            </a:r>
            <a:r>
              <a:rPr sz="1800" dirty="0"/>
              <a:t> </a:t>
            </a:r>
            <a:r>
              <a:rPr sz="1800" dirty="0" err="1"/>
              <a:t>sind</a:t>
            </a:r>
            <a:r>
              <a:rPr sz="1800" dirty="0"/>
              <a:t> </a:t>
            </a:r>
            <a:r>
              <a:rPr sz="1800" dirty="0" err="1"/>
              <a:t>nicht</a:t>
            </a:r>
            <a:r>
              <a:rPr sz="1800" dirty="0"/>
              <a:t> für die </a:t>
            </a:r>
            <a:r>
              <a:rPr sz="1800" dirty="0" err="1"/>
              <a:t>Sünden</a:t>
            </a:r>
            <a:r>
              <a:rPr sz="1800" dirty="0"/>
              <a:t> der </a:t>
            </a:r>
            <a:r>
              <a:rPr sz="1800" dirty="0" err="1"/>
              <a:t>Vorfahren</a:t>
            </a:r>
            <a:r>
              <a:rPr sz="1800" dirty="0"/>
              <a:t> </a:t>
            </a:r>
            <a:r>
              <a:rPr sz="1800" dirty="0" err="1"/>
              <a:t>verantwortlich</a:t>
            </a:r>
            <a:r>
              <a:rPr sz="1800" dirty="0"/>
              <a:t> (</a:t>
            </a:r>
            <a:r>
              <a:rPr sz="1800" dirty="0" err="1"/>
              <a:t>okkulte</a:t>
            </a:r>
            <a:r>
              <a:rPr sz="1800" dirty="0"/>
              <a:t> </a:t>
            </a:r>
            <a:r>
              <a:rPr sz="1800" dirty="0" err="1"/>
              <a:t>Praktiken</a:t>
            </a:r>
            <a:r>
              <a:rPr sz="1800" dirty="0"/>
              <a:t>, </a:t>
            </a:r>
            <a:r>
              <a:rPr sz="1800" dirty="0" err="1"/>
              <a:t>Hurerei</a:t>
            </a:r>
            <a:r>
              <a:rPr sz="1800" dirty="0"/>
              <a:t>, </a:t>
            </a:r>
            <a:r>
              <a:rPr sz="1800" dirty="0" err="1"/>
              <a:t>Wut</a:t>
            </a:r>
            <a:r>
              <a:rPr sz="1800" dirty="0"/>
              <a:t>, </a:t>
            </a:r>
            <a:r>
              <a:rPr sz="1800" dirty="0" err="1"/>
              <a:t>Sorgen</a:t>
            </a:r>
            <a:r>
              <a:rPr sz="1800" dirty="0"/>
              <a:t>, etc.).</a:t>
            </a:r>
          </a:p>
          <a:p>
            <a:pPr marL="189828" indent="-189828">
              <a:buSzPct val="100000"/>
              <a:buChar char="‣"/>
            </a:pPr>
            <a:r>
              <a:rPr sz="1800" dirty="0"/>
              <a:t>Der Geist </a:t>
            </a:r>
            <a:r>
              <a:rPr sz="1800" dirty="0" err="1"/>
              <a:t>Gottes</a:t>
            </a:r>
            <a:r>
              <a:rPr sz="1800" dirty="0"/>
              <a:t> </a:t>
            </a:r>
            <a:r>
              <a:rPr sz="1800" dirty="0" err="1"/>
              <a:t>offenbart</a:t>
            </a:r>
            <a:r>
              <a:rPr sz="1800" dirty="0"/>
              <a:t> </a:t>
            </a:r>
            <a:r>
              <a:rPr sz="1800" dirty="0" err="1"/>
              <a:t>uns</a:t>
            </a:r>
            <a:r>
              <a:rPr sz="1800" dirty="0"/>
              <a:t> </a:t>
            </a:r>
            <a:r>
              <a:rPr sz="1800" dirty="0" err="1"/>
              <a:t>vielleicht</a:t>
            </a:r>
            <a:r>
              <a:rPr sz="1800" dirty="0"/>
              <a:t> Dinge, von </a:t>
            </a:r>
            <a:r>
              <a:rPr sz="1800" dirty="0" err="1"/>
              <a:t>denen</a:t>
            </a:r>
            <a:r>
              <a:rPr sz="1800" dirty="0"/>
              <a:t> </a:t>
            </a:r>
            <a:r>
              <a:rPr sz="1800" dirty="0" err="1"/>
              <a:t>wir</a:t>
            </a:r>
            <a:r>
              <a:rPr sz="1800" dirty="0"/>
              <a:t> </a:t>
            </a:r>
            <a:r>
              <a:rPr sz="1800" dirty="0" err="1"/>
              <a:t>völlig</a:t>
            </a:r>
            <a:r>
              <a:rPr sz="1800" dirty="0"/>
              <a:t> </a:t>
            </a:r>
            <a:r>
              <a:rPr sz="1800" dirty="0" err="1"/>
              <a:t>ahnungslos</a:t>
            </a:r>
            <a:r>
              <a:rPr sz="1800" dirty="0"/>
              <a:t> </a:t>
            </a:r>
            <a:r>
              <a:rPr sz="1800" dirty="0" err="1"/>
              <a:t>sind</a:t>
            </a:r>
            <a:r>
              <a:rPr sz="1800" dirty="0"/>
              <a:t>.</a:t>
            </a:r>
          </a:p>
          <a:p>
            <a:pPr>
              <a:spcBef>
                <a:spcPts val="1055"/>
              </a:spcBef>
              <a:defRPr b="1">
                <a:latin typeface="+mn-lt"/>
                <a:ea typeface="+mn-ea"/>
                <a:cs typeface="+mn-cs"/>
                <a:sym typeface="DIN Light"/>
              </a:defRPr>
            </a:pPr>
            <a:r>
              <a:rPr sz="1800" dirty="0" err="1"/>
              <a:t>Satanischen</a:t>
            </a:r>
            <a:r>
              <a:rPr sz="1800" dirty="0"/>
              <a:t> </a:t>
            </a:r>
            <a:r>
              <a:rPr sz="1800" dirty="0" err="1"/>
              <a:t>Flüchen</a:t>
            </a:r>
            <a:r>
              <a:rPr sz="1800" dirty="0"/>
              <a:t> und </a:t>
            </a:r>
            <a:r>
              <a:rPr sz="1800" dirty="0" err="1"/>
              <a:t>Verwünschungen</a:t>
            </a:r>
            <a:r>
              <a:rPr sz="1800" dirty="0"/>
              <a:t>, die </a:t>
            </a:r>
            <a:r>
              <a:rPr sz="1800" dirty="0" err="1"/>
              <a:t>gegen</a:t>
            </a:r>
            <a:r>
              <a:rPr sz="1800" dirty="0"/>
              <a:t> </a:t>
            </a:r>
            <a:r>
              <a:rPr sz="1800" dirty="0" err="1"/>
              <a:t>uns</a:t>
            </a:r>
            <a:r>
              <a:rPr sz="1800" dirty="0"/>
              <a:t> </a:t>
            </a:r>
            <a:r>
              <a:rPr sz="1800" dirty="0" err="1"/>
              <a:t>oder</a:t>
            </a:r>
            <a:r>
              <a:rPr sz="1800" dirty="0"/>
              <a:t> </a:t>
            </a:r>
            <a:r>
              <a:rPr sz="1800" dirty="0" err="1"/>
              <a:t>unseren</a:t>
            </a:r>
            <a:r>
              <a:rPr sz="1800" dirty="0"/>
              <a:t> </a:t>
            </a:r>
            <a:r>
              <a:rPr sz="1800" dirty="0" err="1"/>
              <a:t>Dienst</a:t>
            </a:r>
            <a:r>
              <a:rPr sz="1800" dirty="0"/>
              <a:t> </a:t>
            </a:r>
            <a:r>
              <a:rPr sz="1800" dirty="0" err="1"/>
              <a:t>gerichtet</a:t>
            </a:r>
            <a:r>
              <a:rPr sz="1800" dirty="0"/>
              <a:t> </a:t>
            </a:r>
            <a:r>
              <a:rPr sz="1800" dirty="0" err="1"/>
              <a:t>sind</a:t>
            </a:r>
            <a:r>
              <a:rPr sz="1800" dirty="0"/>
              <a:t>, </a:t>
            </a:r>
            <a:r>
              <a:rPr sz="1800" dirty="0" err="1"/>
              <a:t>absagen</a:t>
            </a:r>
            <a:r>
              <a:rPr sz="1800" dirty="0"/>
              <a:t>.</a:t>
            </a:r>
          </a:p>
        </p:txBody>
      </p:sp>
      <p:sp>
        <p:nvSpPr>
          <p:cNvPr id="1800" name="Schritt 7: Flüche Überwinden"/>
          <p:cNvSpPr txBox="1">
            <a:spLocks noGrp="1"/>
          </p:cNvSpPr>
          <p:nvPr>
            <p:ph type="title"/>
          </p:nvPr>
        </p:nvSpPr>
        <p:spPr>
          <a:prstGeom prst="rect">
            <a:avLst/>
          </a:prstGeom>
        </p:spPr>
        <p:txBody>
          <a:bodyPr/>
          <a:lstStyle>
            <a:lvl1pPr>
              <a:defRPr spc="0"/>
            </a:lvl1pPr>
          </a:lstStyle>
          <a:p>
            <a:r>
              <a:t>Schritt 7: Flüche Überwinden</a:t>
            </a:r>
          </a:p>
        </p:txBody>
      </p:sp>
      <p:sp>
        <p:nvSpPr>
          <p:cNvPr id="180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245</a:t>
            </a:fld>
            <a:endParaRPr/>
          </a:p>
        </p:txBody>
      </p:sp>
    </p:spTree>
  </p:cSld>
  <p:clrMapOvr>
    <a:masterClrMapping/>
  </p:clrMapOvr>
  <p:transition spd="slow"/>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 name="Lieber himmlischer Vater,…"/>
          <p:cNvSpPr txBox="1">
            <a:spLocks noGrp="1"/>
          </p:cNvSpPr>
          <p:nvPr>
            <p:ph type="body" idx="1"/>
          </p:nvPr>
        </p:nvSpPr>
        <p:spPr>
          <a:xfrm>
            <a:off x="1224299" y="1376367"/>
            <a:ext cx="6772763" cy="3132422"/>
          </a:xfrm>
          <a:prstGeom prst="rect">
            <a:avLst/>
          </a:prstGeom>
        </p:spPr>
        <p:txBody>
          <a:bodyPr/>
          <a:lstStyle/>
          <a:p>
            <a:pPr>
              <a:defRPr>
                <a:solidFill>
                  <a:srgbClr val="002D98"/>
                </a:solidFill>
              </a:defRPr>
            </a:pPr>
            <a:r>
              <a:rPr sz="1800" dirty="0"/>
              <a:t>Lieber </a:t>
            </a:r>
            <a:r>
              <a:rPr sz="1800" dirty="0" err="1"/>
              <a:t>himmlischer</a:t>
            </a:r>
            <a:r>
              <a:rPr sz="1800" dirty="0"/>
              <a:t> </a:t>
            </a:r>
            <a:r>
              <a:rPr sz="1800" dirty="0" err="1"/>
              <a:t>Vater</a:t>
            </a:r>
            <a:r>
              <a:rPr sz="1800" dirty="0"/>
              <a:t>,</a:t>
            </a:r>
          </a:p>
          <a:p>
            <a:pPr>
              <a:defRPr>
                <a:solidFill>
                  <a:srgbClr val="002D98"/>
                </a:solidFill>
              </a:defRPr>
            </a:pPr>
            <a:r>
              <a:rPr sz="1800" dirty="0"/>
              <a:t>ich bitte Dich, </a:t>
            </a:r>
            <a:r>
              <a:rPr sz="1800" dirty="0" err="1"/>
              <a:t>dass</a:t>
            </a:r>
            <a:r>
              <a:rPr sz="1800" dirty="0"/>
              <a:t> Du mir alle </a:t>
            </a:r>
            <a:r>
              <a:rPr sz="1800" dirty="0" err="1"/>
              <a:t>jene</a:t>
            </a:r>
            <a:r>
              <a:rPr sz="1800" dirty="0"/>
              <a:t> </a:t>
            </a:r>
            <a:r>
              <a:rPr sz="1800" dirty="0" err="1"/>
              <a:t>Sünden</a:t>
            </a:r>
            <a:r>
              <a:rPr sz="1800" dirty="0"/>
              <a:t> </a:t>
            </a:r>
            <a:r>
              <a:rPr sz="1800" dirty="0" err="1"/>
              <a:t>meiner</a:t>
            </a:r>
            <a:r>
              <a:rPr sz="1800" dirty="0"/>
              <a:t> </a:t>
            </a:r>
            <a:r>
              <a:rPr sz="1800" dirty="0" err="1"/>
              <a:t>Vorfahren</a:t>
            </a:r>
            <a:r>
              <a:rPr sz="1800" dirty="0"/>
              <a:t> </a:t>
            </a:r>
            <a:r>
              <a:rPr sz="1800" dirty="0" err="1"/>
              <a:t>aufzeigst</a:t>
            </a:r>
            <a:r>
              <a:rPr sz="1800" dirty="0"/>
              <a:t>, die in </a:t>
            </a:r>
            <a:r>
              <a:rPr sz="1800" dirty="0" err="1"/>
              <a:t>unserer</a:t>
            </a:r>
            <a:r>
              <a:rPr sz="1800" dirty="0"/>
              <a:t> </a:t>
            </a:r>
            <a:r>
              <a:rPr sz="1800" dirty="0" err="1"/>
              <a:t>Familie</a:t>
            </a:r>
            <a:r>
              <a:rPr sz="1800" dirty="0"/>
              <a:t> an </a:t>
            </a:r>
            <a:r>
              <a:rPr sz="1800" dirty="0" err="1"/>
              <a:t>nachfolgende</a:t>
            </a:r>
            <a:r>
              <a:rPr sz="1800" dirty="0"/>
              <a:t> </a:t>
            </a:r>
            <a:r>
              <a:rPr sz="1800" dirty="0" err="1"/>
              <a:t>Generationen</a:t>
            </a:r>
            <a:r>
              <a:rPr sz="1800" dirty="0"/>
              <a:t> </a:t>
            </a:r>
            <a:r>
              <a:rPr sz="1800" dirty="0" err="1"/>
              <a:t>weitergegeben</a:t>
            </a:r>
            <a:r>
              <a:rPr sz="1800" dirty="0"/>
              <a:t> </a:t>
            </a:r>
            <a:r>
              <a:rPr sz="1800" dirty="0" err="1"/>
              <a:t>wurden</a:t>
            </a:r>
            <a:r>
              <a:rPr sz="1800" dirty="0"/>
              <a:t>. Ich will </a:t>
            </a:r>
            <a:r>
              <a:rPr sz="1800" dirty="0" err="1"/>
              <a:t>frei</a:t>
            </a:r>
            <a:r>
              <a:rPr sz="1800" dirty="0"/>
              <a:t> sein von all </a:t>
            </a:r>
            <a:r>
              <a:rPr sz="1800" dirty="0" err="1"/>
              <a:t>diesen</a:t>
            </a:r>
            <a:r>
              <a:rPr sz="1800" dirty="0"/>
              <a:t> </a:t>
            </a:r>
            <a:r>
              <a:rPr sz="1800" dirty="0" err="1"/>
              <a:t>Einflüssen</a:t>
            </a:r>
            <a:r>
              <a:rPr sz="1800" dirty="0"/>
              <a:t>, um in </a:t>
            </a:r>
            <a:r>
              <a:rPr sz="1800" dirty="0" err="1"/>
              <a:t>meiner</a:t>
            </a:r>
            <a:r>
              <a:rPr sz="1800" dirty="0"/>
              <a:t> </a:t>
            </a:r>
            <a:r>
              <a:rPr sz="1800" dirty="0" err="1"/>
              <a:t>neuen</a:t>
            </a:r>
            <a:r>
              <a:rPr sz="1800" dirty="0"/>
              <a:t> </a:t>
            </a:r>
            <a:r>
              <a:rPr sz="1800" dirty="0" err="1"/>
              <a:t>Identität</a:t>
            </a:r>
            <a:r>
              <a:rPr sz="1800" dirty="0"/>
              <a:t> </a:t>
            </a:r>
            <a:r>
              <a:rPr sz="1800" dirty="0" err="1"/>
              <a:t>als</a:t>
            </a:r>
            <a:r>
              <a:rPr sz="1800" dirty="0"/>
              <a:t> </a:t>
            </a:r>
            <a:r>
              <a:rPr sz="1800" dirty="0" err="1"/>
              <a:t>Gottes</a:t>
            </a:r>
            <a:r>
              <a:rPr sz="1800" dirty="0"/>
              <a:t> Kind </a:t>
            </a:r>
            <a:r>
              <a:rPr sz="1800" dirty="0" err="1"/>
              <a:t>wandeln</a:t>
            </a:r>
            <a:r>
              <a:rPr sz="1800" dirty="0"/>
              <a:t> </a:t>
            </a:r>
            <a:r>
              <a:rPr sz="1800" dirty="0" err="1"/>
              <a:t>zu</a:t>
            </a:r>
            <a:r>
              <a:rPr sz="1800" dirty="0"/>
              <a:t> </a:t>
            </a:r>
            <a:r>
              <a:rPr sz="1800" dirty="0" err="1"/>
              <a:t>können</a:t>
            </a:r>
            <a:r>
              <a:rPr sz="1800" dirty="0"/>
              <a:t>. </a:t>
            </a:r>
            <a:r>
              <a:rPr sz="1800" dirty="0" err="1"/>
              <a:t>Im</a:t>
            </a:r>
            <a:r>
              <a:rPr sz="1800" dirty="0"/>
              <a:t> </a:t>
            </a:r>
            <a:r>
              <a:rPr sz="1800" dirty="0" err="1"/>
              <a:t>Namen</a:t>
            </a:r>
            <a:r>
              <a:rPr sz="1800" dirty="0"/>
              <a:t> von Jesus.  </a:t>
            </a:r>
            <a:r>
              <a:rPr sz="1800" dirty="0">
                <a:solidFill>
                  <a:srgbClr val="6CB200"/>
                </a:solidFill>
              </a:rPr>
              <a:t>Amen.</a:t>
            </a:r>
          </a:p>
        </p:txBody>
      </p:sp>
      <p:sp>
        <p:nvSpPr>
          <p:cNvPr id="1804"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80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246</a:t>
            </a:fld>
            <a:endParaRPr/>
          </a:p>
        </p:txBody>
      </p:sp>
    </p:spTree>
  </p:cSld>
  <p:clrMapOvr>
    <a:masterClrMapping/>
  </p:clrMapOvr>
  <p:transition spd="slow"/>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Höre auf Gott"/>
          <p:cNvSpPr txBox="1">
            <a:spLocks noGrp="1"/>
          </p:cNvSpPr>
          <p:nvPr>
            <p:ph type="title"/>
          </p:nvPr>
        </p:nvSpPr>
        <p:spPr>
          <a:prstGeom prst="rect">
            <a:avLst/>
          </a:prstGeom>
        </p:spPr>
        <p:txBody>
          <a:bodyPr/>
          <a:lstStyle/>
          <a:p>
            <a:r>
              <a:t>Höre auf Gott</a:t>
            </a:r>
          </a:p>
        </p:txBody>
      </p:sp>
      <p:pic>
        <p:nvPicPr>
          <p:cNvPr id="1808" name="kreuz-stein-wasser.jpg" descr="kreuz-stein-wasser.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180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247</a:t>
            </a:fld>
            <a:endParaRPr/>
          </a:p>
        </p:txBody>
      </p:sp>
    </p:spTree>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Hiermit weise ich alle Sünden meiner Vorfahren zurück und sage mich von ihnen los. Ich widerrufe im speziellen die Sünden ____________________________ (zähle hier die Bereiche von Familiensünden auf, die Gott dir gezeigt hat)."/>
          <p:cNvSpPr txBox="1">
            <a:spLocks noGrp="1"/>
          </p:cNvSpPr>
          <p:nvPr>
            <p:ph type="body" idx="1"/>
          </p:nvPr>
        </p:nvSpPr>
        <p:spPr>
          <a:xfrm>
            <a:off x="1146939" y="1545996"/>
            <a:ext cx="6545672" cy="3200098"/>
          </a:xfrm>
          <a:prstGeom prst="rect">
            <a:avLst/>
          </a:prstGeom>
        </p:spPr>
        <p:txBody>
          <a:bodyPr/>
          <a:lstStyle>
            <a:lvl1pPr algn="just">
              <a:defRPr>
                <a:solidFill>
                  <a:srgbClr val="002D98"/>
                </a:solidFill>
              </a:defRPr>
            </a:lvl1pPr>
          </a:lstStyle>
          <a:p>
            <a:pPr algn="l"/>
            <a:r>
              <a:rPr sz="1800" dirty="0" err="1"/>
              <a:t>Hiermit</a:t>
            </a:r>
            <a:r>
              <a:rPr sz="1800" dirty="0"/>
              <a:t> </a:t>
            </a:r>
            <a:r>
              <a:rPr sz="1800" dirty="0" err="1"/>
              <a:t>weise</a:t>
            </a:r>
            <a:r>
              <a:rPr sz="1800" dirty="0"/>
              <a:t> ich alle </a:t>
            </a:r>
            <a:r>
              <a:rPr sz="1800" dirty="0" err="1"/>
              <a:t>Sünden</a:t>
            </a:r>
            <a:r>
              <a:rPr sz="1800" dirty="0"/>
              <a:t> </a:t>
            </a:r>
            <a:r>
              <a:rPr sz="1800" dirty="0" err="1"/>
              <a:t>meiner</a:t>
            </a:r>
            <a:r>
              <a:rPr sz="1800" dirty="0"/>
              <a:t> </a:t>
            </a:r>
            <a:r>
              <a:rPr sz="1800" dirty="0" err="1"/>
              <a:t>Vorfahren</a:t>
            </a:r>
            <a:r>
              <a:rPr sz="1800" dirty="0"/>
              <a:t> </a:t>
            </a:r>
            <a:r>
              <a:rPr sz="1800" dirty="0" err="1"/>
              <a:t>zurück</a:t>
            </a:r>
            <a:r>
              <a:rPr sz="1800" dirty="0"/>
              <a:t> und sage </a:t>
            </a:r>
            <a:r>
              <a:rPr sz="1800" dirty="0" err="1"/>
              <a:t>mich</a:t>
            </a:r>
            <a:r>
              <a:rPr sz="1800" dirty="0"/>
              <a:t> von </a:t>
            </a:r>
            <a:r>
              <a:rPr sz="1800" dirty="0" err="1"/>
              <a:t>ihnen</a:t>
            </a:r>
            <a:r>
              <a:rPr sz="1800" dirty="0"/>
              <a:t> </a:t>
            </a:r>
            <a:r>
              <a:rPr sz="1800" dirty="0" err="1"/>
              <a:t>los</a:t>
            </a:r>
            <a:r>
              <a:rPr sz="1800" dirty="0"/>
              <a:t>. Ich </a:t>
            </a:r>
            <a:r>
              <a:rPr sz="1800" dirty="0" err="1"/>
              <a:t>widerrufe</a:t>
            </a:r>
            <a:r>
              <a:rPr sz="1800" dirty="0"/>
              <a:t> </a:t>
            </a:r>
            <a:r>
              <a:rPr sz="1800" dirty="0" err="1"/>
              <a:t>im</a:t>
            </a:r>
            <a:r>
              <a:rPr sz="1800" dirty="0"/>
              <a:t> </a:t>
            </a:r>
            <a:r>
              <a:rPr sz="1800" dirty="0" err="1"/>
              <a:t>speziellen</a:t>
            </a:r>
            <a:r>
              <a:rPr sz="1800" dirty="0"/>
              <a:t> die </a:t>
            </a:r>
            <a:r>
              <a:rPr sz="1800" dirty="0" err="1"/>
              <a:t>Sünden</a:t>
            </a:r>
            <a:r>
              <a:rPr sz="1800" dirty="0"/>
              <a:t> ____________________________ (</a:t>
            </a:r>
            <a:r>
              <a:rPr sz="1800" dirty="0" err="1"/>
              <a:t>zähle</a:t>
            </a:r>
            <a:r>
              <a:rPr sz="1800" dirty="0"/>
              <a:t> </a:t>
            </a:r>
            <a:r>
              <a:rPr sz="1800" dirty="0" err="1"/>
              <a:t>hier</a:t>
            </a:r>
            <a:r>
              <a:rPr sz="1800" dirty="0"/>
              <a:t> die </a:t>
            </a:r>
            <a:r>
              <a:rPr sz="1800" dirty="0" err="1"/>
              <a:t>Bereiche</a:t>
            </a:r>
            <a:r>
              <a:rPr sz="1800" dirty="0"/>
              <a:t> von </a:t>
            </a:r>
            <a:r>
              <a:rPr sz="1800" dirty="0" err="1"/>
              <a:t>Familiensünden</a:t>
            </a:r>
            <a:r>
              <a:rPr sz="1800" dirty="0"/>
              <a:t> auf, die Gott </a:t>
            </a:r>
            <a:r>
              <a:rPr sz="1800" dirty="0" err="1"/>
              <a:t>dir</a:t>
            </a:r>
            <a:r>
              <a:rPr sz="1800" dirty="0"/>
              <a:t> </a:t>
            </a:r>
            <a:r>
              <a:rPr sz="1800" dirty="0" err="1"/>
              <a:t>gezeigt</a:t>
            </a:r>
            <a:r>
              <a:rPr sz="1800" dirty="0"/>
              <a:t> hat). </a:t>
            </a:r>
          </a:p>
        </p:txBody>
      </p:sp>
      <p:sp>
        <p:nvSpPr>
          <p:cNvPr id="1812" name="Bekenntnis"/>
          <p:cNvSpPr txBox="1">
            <a:spLocks noGrp="1"/>
          </p:cNvSpPr>
          <p:nvPr>
            <p:ph type="title"/>
          </p:nvPr>
        </p:nvSpPr>
        <p:spPr>
          <a:prstGeom prst="rect">
            <a:avLst/>
          </a:prstGeom>
        </p:spPr>
        <p:txBody>
          <a:bodyPr/>
          <a:lstStyle>
            <a:lvl1pPr>
              <a:defRPr>
                <a:solidFill>
                  <a:srgbClr val="6CB200"/>
                </a:solidFill>
              </a:defRPr>
            </a:lvl1pPr>
          </a:lstStyle>
          <a:p>
            <a:r>
              <a:t>Bekenntnis </a:t>
            </a:r>
          </a:p>
        </p:txBody>
      </p:sp>
      <p:sp>
        <p:nvSpPr>
          <p:cNvPr id="181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248</a:t>
            </a:fld>
            <a:endParaRPr/>
          </a:p>
        </p:txBody>
      </p:sp>
    </p:spTree>
  </p:cSld>
  <p:clrMapOvr>
    <a:masterClrMapping/>
  </p:clrMapOvr>
  <p:transition spd="slow"/>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5" name="Als einer der von der Macht der Finsternis befreit und in das Himmelreich versetzt wurde, sage ich mich von allen dämonischen Verstrickungen meiner Vorfahren los und erkläre, das ich als Gottes Kind, vergeben und frei davon leben kann.…"/>
          <p:cNvSpPr txBox="1">
            <a:spLocks noGrp="1"/>
          </p:cNvSpPr>
          <p:nvPr>
            <p:ph type="body" idx="1"/>
          </p:nvPr>
        </p:nvSpPr>
        <p:spPr>
          <a:xfrm>
            <a:off x="1214872" y="1453416"/>
            <a:ext cx="7193837" cy="3132422"/>
          </a:xfrm>
          <a:prstGeom prst="rect">
            <a:avLst/>
          </a:prstGeom>
        </p:spPr>
        <p:txBody>
          <a:bodyPr/>
          <a:lstStyle/>
          <a:p>
            <a:pPr>
              <a:defRPr>
                <a:solidFill>
                  <a:srgbClr val="002D98"/>
                </a:solidFill>
              </a:defRPr>
            </a:pPr>
            <a:r>
              <a:rPr sz="1800" dirty="0"/>
              <a:t>Als </a:t>
            </a:r>
            <a:r>
              <a:rPr sz="1800" dirty="0" err="1"/>
              <a:t>einer</a:t>
            </a:r>
            <a:r>
              <a:rPr sz="1800" dirty="0"/>
              <a:t> der von der </a:t>
            </a:r>
            <a:r>
              <a:rPr sz="1800" dirty="0" err="1"/>
              <a:t>Macht</a:t>
            </a:r>
            <a:r>
              <a:rPr sz="1800" dirty="0"/>
              <a:t> der </a:t>
            </a:r>
            <a:r>
              <a:rPr sz="1800" dirty="0" err="1"/>
              <a:t>Finsternis</a:t>
            </a:r>
            <a:r>
              <a:rPr sz="1800" dirty="0"/>
              <a:t> </a:t>
            </a:r>
            <a:r>
              <a:rPr sz="1800" dirty="0" err="1"/>
              <a:t>befreit</a:t>
            </a:r>
            <a:r>
              <a:rPr sz="1800" dirty="0"/>
              <a:t> und in das </a:t>
            </a:r>
            <a:r>
              <a:rPr sz="1800" dirty="0" err="1"/>
              <a:t>Himmelreich</a:t>
            </a:r>
            <a:r>
              <a:rPr sz="1800" dirty="0"/>
              <a:t> </a:t>
            </a:r>
            <a:r>
              <a:rPr sz="1800" dirty="0" err="1"/>
              <a:t>versetzt</a:t>
            </a:r>
            <a:r>
              <a:rPr sz="1800" dirty="0"/>
              <a:t> </a:t>
            </a:r>
            <a:r>
              <a:rPr sz="1800" dirty="0" err="1"/>
              <a:t>wurde</a:t>
            </a:r>
            <a:r>
              <a:rPr sz="1800" dirty="0"/>
              <a:t>, sage ich </a:t>
            </a:r>
            <a:r>
              <a:rPr sz="1800" dirty="0" err="1"/>
              <a:t>mich</a:t>
            </a:r>
            <a:r>
              <a:rPr sz="1800" dirty="0"/>
              <a:t> von </a:t>
            </a:r>
            <a:r>
              <a:rPr sz="1800" dirty="0" err="1"/>
              <a:t>allen</a:t>
            </a:r>
            <a:r>
              <a:rPr sz="1800" dirty="0"/>
              <a:t> </a:t>
            </a:r>
            <a:r>
              <a:rPr sz="1800" dirty="0" err="1"/>
              <a:t>dämonischen</a:t>
            </a:r>
            <a:r>
              <a:rPr sz="1800" dirty="0"/>
              <a:t> </a:t>
            </a:r>
            <a:r>
              <a:rPr sz="1800" dirty="0" err="1"/>
              <a:t>Verstrickungen</a:t>
            </a:r>
            <a:r>
              <a:rPr sz="1800" dirty="0"/>
              <a:t> </a:t>
            </a:r>
            <a:r>
              <a:rPr sz="1800" dirty="0" err="1"/>
              <a:t>meiner</a:t>
            </a:r>
            <a:r>
              <a:rPr sz="1800" dirty="0"/>
              <a:t> </a:t>
            </a:r>
            <a:r>
              <a:rPr sz="1800" dirty="0" err="1"/>
              <a:t>Vorfahren</a:t>
            </a:r>
            <a:r>
              <a:rPr sz="1800" dirty="0"/>
              <a:t> </a:t>
            </a:r>
            <a:r>
              <a:rPr sz="1800" dirty="0" err="1"/>
              <a:t>los</a:t>
            </a:r>
            <a:r>
              <a:rPr sz="1800" dirty="0"/>
              <a:t> und </a:t>
            </a:r>
            <a:r>
              <a:rPr sz="1800" dirty="0" err="1"/>
              <a:t>erkläre</a:t>
            </a:r>
            <a:r>
              <a:rPr sz="1800" dirty="0"/>
              <a:t>, das ich </a:t>
            </a:r>
            <a:r>
              <a:rPr sz="1800" dirty="0" err="1"/>
              <a:t>als</a:t>
            </a:r>
            <a:r>
              <a:rPr sz="1800" dirty="0"/>
              <a:t> </a:t>
            </a:r>
            <a:r>
              <a:rPr sz="1800" dirty="0" err="1"/>
              <a:t>Gottes</a:t>
            </a:r>
            <a:r>
              <a:rPr sz="1800" dirty="0"/>
              <a:t> Kind, </a:t>
            </a:r>
            <a:r>
              <a:rPr sz="1800" dirty="0" err="1"/>
              <a:t>vergeben</a:t>
            </a:r>
            <a:r>
              <a:rPr sz="1800" dirty="0"/>
              <a:t> und </a:t>
            </a:r>
            <a:r>
              <a:rPr sz="1800" dirty="0" err="1"/>
              <a:t>frei</a:t>
            </a:r>
            <a:r>
              <a:rPr sz="1800" dirty="0"/>
              <a:t> </a:t>
            </a:r>
            <a:r>
              <a:rPr sz="1800" dirty="0" err="1"/>
              <a:t>davon</a:t>
            </a:r>
            <a:r>
              <a:rPr sz="1800" dirty="0"/>
              <a:t> leben </a:t>
            </a:r>
            <a:r>
              <a:rPr sz="1800" dirty="0" err="1"/>
              <a:t>kann</a:t>
            </a:r>
            <a:r>
              <a:rPr sz="1800" dirty="0"/>
              <a:t>.</a:t>
            </a:r>
          </a:p>
          <a:p>
            <a:pPr>
              <a:defRPr>
                <a:solidFill>
                  <a:srgbClr val="002D98"/>
                </a:solidFill>
              </a:defRPr>
            </a:pPr>
            <a:r>
              <a:rPr sz="1800" dirty="0"/>
              <a:t>Da ich </a:t>
            </a:r>
            <a:r>
              <a:rPr sz="1800" dirty="0" err="1"/>
              <a:t>mit</a:t>
            </a:r>
            <a:r>
              <a:rPr sz="1800" dirty="0"/>
              <a:t> Christus </a:t>
            </a:r>
            <a:r>
              <a:rPr sz="1800" dirty="0" err="1"/>
              <a:t>gekreuzigt</a:t>
            </a:r>
            <a:r>
              <a:rPr sz="1800" dirty="0"/>
              <a:t>, </a:t>
            </a:r>
            <a:r>
              <a:rPr sz="1800" dirty="0" err="1"/>
              <a:t>auferstanden</a:t>
            </a:r>
            <a:r>
              <a:rPr sz="1800" dirty="0"/>
              <a:t> und </a:t>
            </a:r>
            <a:r>
              <a:rPr sz="1800" dirty="0" err="1"/>
              <a:t>einen</a:t>
            </a:r>
            <a:r>
              <a:rPr sz="1800" dirty="0"/>
              <a:t> Platz </a:t>
            </a:r>
            <a:r>
              <a:rPr sz="1800" dirty="0" err="1"/>
              <a:t>im</a:t>
            </a:r>
            <a:r>
              <a:rPr sz="1800" dirty="0"/>
              <a:t> Himmel </a:t>
            </a:r>
            <a:r>
              <a:rPr sz="1800" dirty="0" err="1"/>
              <a:t>habe</a:t>
            </a:r>
            <a:r>
              <a:rPr sz="1800" dirty="0"/>
              <a:t>, </a:t>
            </a:r>
            <a:r>
              <a:rPr sz="1800" dirty="0" err="1"/>
              <a:t>weise</a:t>
            </a:r>
            <a:r>
              <a:rPr sz="1800" dirty="0"/>
              <a:t> ich </a:t>
            </a:r>
            <a:r>
              <a:rPr sz="1800" dirty="0" err="1"/>
              <a:t>jegliche</a:t>
            </a:r>
            <a:r>
              <a:rPr sz="1800" dirty="0"/>
              <a:t> </a:t>
            </a:r>
            <a:r>
              <a:rPr sz="1800" dirty="0" err="1"/>
              <a:t>satanischen</a:t>
            </a:r>
            <a:r>
              <a:rPr sz="1800" dirty="0"/>
              <a:t> </a:t>
            </a:r>
            <a:r>
              <a:rPr sz="1800" dirty="0" err="1"/>
              <a:t>Flüche</a:t>
            </a:r>
            <a:r>
              <a:rPr sz="1800" dirty="0"/>
              <a:t> und </a:t>
            </a:r>
            <a:r>
              <a:rPr sz="1800" dirty="0" err="1"/>
              <a:t>Verwünschungen</a:t>
            </a:r>
            <a:r>
              <a:rPr sz="1800" dirty="0"/>
              <a:t> </a:t>
            </a:r>
            <a:r>
              <a:rPr sz="1800" dirty="0" err="1"/>
              <a:t>zurück</a:t>
            </a:r>
            <a:r>
              <a:rPr sz="1800" dirty="0"/>
              <a:t>, die auf </a:t>
            </a:r>
            <a:r>
              <a:rPr sz="1800" dirty="0" err="1"/>
              <a:t>mich</a:t>
            </a:r>
            <a:r>
              <a:rPr sz="1800" dirty="0"/>
              <a:t> und </a:t>
            </a:r>
            <a:r>
              <a:rPr sz="1800" dirty="0" err="1"/>
              <a:t>meinen</a:t>
            </a:r>
            <a:r>
              <a:rPr sz="1800" dirty="0"/>
              <a:t> </a:t>
            </a:r>
            <a:r>
              <a:rPr sz="1800" dirty="0" err="1"/>
              <a:t>Dienst</a:t>
            </a:r>
            <a:r>
              <a:rPr sz="1800" dirty="0"/>
              <a:t> </a:t>
            </a:r>
            <a:r>
              <a:rPr sz="1800" dirty="0" err="1"/>
              <a:t>gelegt</a:t>
            </a:r>
            <a:r>
              <a:rPr sz="1800" dirty="0"/>
              <a:t> </a:t>
            </a:r>
            <a:r>
              <a:rPr sz="1800" dirty="0" err="1"/>
              <a:t>wurden</a:t>
            </a:r>
            <a:r>
              <a:rPr sz="1800" dirty="0"/>
              <a:t>.</a:t>
            </a:r>
          </a:p>
        </p:txBody>
      </p:sp>
      <p:sp>
        <p:nvSpPr>
          <p:cNvPr id="1816" name="Erklärung"/>
          <p:cNvSpPr txBox="1">
            <a:spLocks noGrp="1"/>
          </p:cNvSpPr>
          <p:nvPr>
            <p:ph type="title"/>
          </p:nvPr>
        </p:nvSpPr>
        <p:spPr>
          <a:prstGeom prst="rect">
            <a:avLst/>
          </a:prstGeom>
        </p:spPr>
        <p:txBody>
          <a:bodyPr/>
          <a:lstStyle>
            <a:lvl1pPr>
              <a:defRPr>
                <a:solidFill>
                  <a:srgbClr val="6CB200"/>
                </a:solidFill>
              </a:defRPr>
            </a:lvl1pPr>
          </a:lstStyle>
          <a:p>
            <a:r>
              <a:t>Erklärung </a:t>
            </a:r>
          </a:p>
        </p:txBody>
      </p:sp>
      <p:sp>
        <p:nvSpPr>
          <p:cNvPr id="181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249</a:t>
            </a:fld>
            <a:endParaRPr/>
          </a:p>
        </p:txBody>
      </p:sp>
      <p:sp>
        <p:nvSpPr>
          <p:cNvPr id="1818"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760" name="Röm 8,1 Ich bin für immer frei von aller Verdammnis.…"/>
          <p:cNvSpPr txBox="1">
            <a:spLocks noGrp="1"/>
          </p:cNvSpPr>
          <p:nvPr>
            <p:ph type="body" idx="1"/>
          </p:nvPr>
        </p:nvSpPr>
        <p:spPr>
          <a:xfrm>
            <a:off x="648488" y="1023441"/>
            <a:ext cx="7870058" cy="3796804"/>
          </a:xfrm>
          <a:prstGeom prst="rect">
            <a:avLst/>
          </a:prstGeom>
        </p:spPr>
        <p:txBody>
          <a:bodyPr/>
          <a:lstStyle/>
          <a:p>
            <a:pPr marL="1428750" indent="-1428750">
              <a:lnSpc>
                <a:spcPct val="100000"/>
              </a:lnSpc>
              <a:spcBef>
                <a:spcPts val="633"/>
              </a:spcBef>
              <a:defRPr sz="2300">
                <a:solidFill>
                  <a:srgbClr val="002D98"/>
                </a:solidFill>
              </a:defRPr>
            </a:pPr>
            <a:r>
              <a:rPr dirty="0" err="1"/>
              <a:t>Kol</a:t>
            </a:r>
            <a:r>
              <a:rPr dirty="0"/>
              <a:t> 3,3 	Ich </a:t>
            </a:r>
            <a:r>
              <a:rPr dirty="0" err="1"/>
              <a:t>habe</a:t>
            </a:r>
            <a:r>
              <a:rPr dirty="0"/>
              <a:t> </a:t>
            </a:r>
            <a:r>
              <a:rPr dirty="0" err="1"/>
              <a:t>ein</a:t>
            </a:r>
            <a:r>
              <a:rPr dirty="0"/>
              <a:t> </a:t>
            </a:r>
            <a:r>
              <a:rPr dirty="0" err="1"/>
              <a:t>neues</a:t>
            </a:r>
            <a:r>
              <a:rPr dirty="0"/>
              <a:t> Leben </a:t>
            </a:r>
            <a:r>
              <a:rPr dirty="0" err="1"/>
              <a:t>mit</a:t>
            </a:r>
            <a:r>
              <a:rPr dirty="0"/>
              <a:t> Christus in der </a:t>
            </a:r>
            <a:r>
              <a:rPr dirty="0" err="1"/>
              <a:t>Gegenwart</a:t>
            </a:r>
            <a:r>
              <a:rPr dirty="0"/>
              <a:t> </a:t>
            </a:r>
            <a:r>
              <a:rPr dirty="0" err="1"/>
              <a:t>Gottes</a:t>
            </a:r>
            <a:r>
              <a:rPr dirty="0"/>
              <a:t>.</a:t>
            </a:r>
          </a:p>
          <a:p>
            <a:pPr marL="1428750" indent="-1428750">
              <a:lnSpc>
                <a:spcPct val="100000"/>
              </a:lnSpc>
              <a:spcBef>
                <a:spcPts val="633"/>
              </a:spcBef>
              <a:defRPr sz="2300">
                <a:solidFill>
                  <a:srgbClr val="002D98"/>
                </a:solidFill>
              </a:defRPr>
            </a:pPr>
            <a:r>
              <a:rPr dirty="0"/>
              <a:t>2Tim 1,7 	Ich </a:t>
            </a:r>
            <a:r>
              <a:rPr dirty="0" err="1"/>
              <a:t>habe</a:t>
            </a:r>
            <a:r>
              <a:rPr dirty="0"/>
              <a:t> </a:t>
            </a:r>
            <a:r>
              <a:rPr dirty="0" err="1"/>
              <a:t>nicht</a:t>
            </a:r>
            <a:r>
              <a:rPr dirty="0"/>
              <a:t> den Geist der Angst </a:t>
            </a:r>
            <a:r>
              <a:rPr dirty="0" err="1"/>
              <a:t>erhalten</a:t>
            </a:r>
            <a:r>
              <a:rPr dirty="0"/>
              <a:t>, </a:t>
            </a:r>
            <a:r>
              <a:rPr dirty="0" err="1"/>
              <a:t>sondern</a:t>
            </a:r>
            <a:r>
              <a:rPr dirty="0"/>
              <a:t> der Kraft, der Liebe und der </a:t>
            </a:r>
            <a:r>
              <a:rPr dirty="0" err="1"/>
              <a:t>Besonnenheit</a:t>
            </a:r>
            <a:r>
              <a:rPr dirty="0"/>
              <a:t>.</a:t>
            </a:r>
          </a:p>
          <a:p>
            <a:pPr marL="1428750" indent="-1428750">
              <a:lnSpc>
                <a:spcPct val="100000"/>
              </a:lnSpc>
              <a:spcBef>
                <a:spcPts val="633"/>
              </a:spcBef>
              <a:defRPr sz="2300">
                <a:solidFill>
                  <a:srgbClr val="002D98"/>
                </a:solidFill>
              </a:defRPr>
            </a:pPr>
            <a:r>
              <a:rPr dirty="0" err="1"/>
              <a:t>Hebr</a:t>
            </a:r>
            <a:r>
              <a:rPr dirty="0"/>
              <a:t> 4,16 	Ich </a:t>
            </a:r>
            <a:r>
              <a:rPr dirty="0" err="1"/>
              <a:t>kann</a:t>
            </a:r>
            <a:r>
              <a:rPr dirty="0"/>
              <a:t> </a:t>
            </a:r>
            <a:r>
              <a:rPr dirty="0" err="1"/>
              <a:t>Barmherzigkeit</a:t>
            </a:r>
            <a:r>
              <a:rPr dirty="0"/>
              <a:t> und </a:t>
            </a:r>
            <a:r>
              <a:rPr dirty="0" err="1"/>
              <a:t>Gnade</a:t>
            </a:r>
            <a:r>
              <a:rPr dirty="0"/>
              <a:t> </a:t>
            </a:r>
            <a:r>
              <a:rPr dirty="0" err="1"/>
              <a:t>finden</a:t>
            </a:r>
            <a:r>
              <a:rPr dirty="0"/>
              <a:t>, </a:t>
            </a:r>
            <a:r>
              <a:rPr dirty="0" err="1"/>
              <a:t>wenn</a:t>
            </a:r>
            <a:r>
              <a:rPr dirty="0"/>
              <a:t> ich </a:t>
            </a:r>
            <a:r>
              <a:rPr dirty="0" err="1"/>
              <a:t>Hilfe</a:t>
            </a:r>
            <a:r>
              <a:rPr dirty="0"/>
              <a:t> </a:t>
            </a:r>
            <a:r>
              <a:rPr dirty="0" err="1"/>
              <a:t>nötig</a:t>
            </a:r>
            <a:r>
              <a:rPr dirty="0"/>
              <a:t> </a:t>
            </a:r>
            <a:r>
              <a:rPr dirty="0" err="1"/>
              <a:t>habe</a:t>
            </a:r>
            <a:r>
              <a:rPr dirty="0"/>
              <a:t>.</a:t>
            </a:r>
          </a:p>
          <a:p>
            <a:pPr marL="1428750" indent="-1428750">
              <a:lnSpc>
                <a:spcPct val="100000"/>
              </a:lnSpc>
              <a:spcBef>
                <a:spcPts val="633"/>
              </a:spcBef>
              <a:defRPr sz="2300">
                <a:solidFill>
                  <a:srgbClr val="002D98"/>
                </a:solidFill>
              </a:defRPr>
            </a:pPr>
            <a:r>
              <a:rPr dirty="0"/>
              <a:t>1Joh 5,18 	Ich </a:t>
            </a:r>
            <a:r>
              <a:rPr dirty="0" err="1"/>
              <a:t>habe</a:t>
            </a:r>
            <a:r>
              <a:rPr dirty="0"/>
              <a:t> Gott </a:t>
            </a:r>
            <a:r>
              <a:rPr dirty="0" err="1"/>
              <a:t>zum</a:t>
            </a:r>
            <a:r>
              <a:rPr dirty="0"/>
              <a:t> </a:t>
            </a:r>
            <a:r>
              <a:rPr dirty="0" err="1"/>
              <a:t>Vater</a:t>
            </a:r>
            <a:r>
              <a:rPr dirty="0"/>
              <a:t>, und der </a:t>
            </a:r>
            <a:r>
              <a:rPr dirty="0" err="1"/>
              <a:t>Böse</a:t>
            </a:r>
            <a:r>
              <a:rPr dirty="0"/>
              <a:t> </a:t>
            </a:r>
            <a:r>
              <a:rPr dirty="0" err="1"/>
              <a:t>kann</a:t>
            </a:r>
            <a:r>
              <a:rPr dirty="0"/>
              <a:t> mir </a:t>
            </a:r>
            <a:r>
              <a:rPr dirty="0" err="1"/>
              <a:t>nicht</a:t>
            </a:r>
            <a:r>
              <a:rPr dirty="0"/>
              <a:t> </a:t>
            </a:r>
            <a:r>
              <a:rPr dirty="0" err="1"/>
              <a:t>schaden</a:t>
            </a:r>
            <a:r>
              <a:rPr dirty="0"/>
              <a:t>.</a:t>
            </a:r>
          </a:p>
        </p:txBody>
      </p:sp>
      <p:sp>
        <p:nvSpPr>
          <p:cNvPr id="761" name="In CHristus bin ich sicher"/>
          <p:cNvSpPr txBox="1">
            <a:spLocks noGrp="1"/>
          </p:cNvSpPr>
          <p:nvPr>
            <p:ph type="title"/>
          </p:nvPr>
        </p:nvSpPr>
        <p:spPr>
          <a:xfrm>
            <a:off x="1051432" y="508062"/>
            <a:ext cx="7539115" cy="427148"/>
          </a:xfrm>
          <a:prstGeom prst="rect">
            <a:avLst/>
          </a:prstGeom>
        </p:spPr>
        <p:txBody>
          <a:bodyPr/>
          <a:lstStyle/>
          <a:p>
            <a:r>
              <a:rPr dirty="0"/>
              <a:t>In </a:t>
            </a:r>
            <a:r>
              <a:rPr dirty="0" err="1"/>
              <a:t>CHristus</a:t>
            </a:r>
            <a:r>
              <a:rPr dirty="0"/>
              <a:t> bin ich </a:t>
            </a:r>
            <a:r>
              <a:rPr dirty="0" err="1"/>
              <a:t>sicher</a:t>
            </a:r>
            <a:endParaRPr dirty="0"/>
          </a:p>
        </p:txBody>
      </p:sp>
      <p:sp>
        <p:nvSpPr>
          <p:cNvPr id="762" name="Fortsetzung &gt;"/>
          <p:cNvSpPr txBox="1"/>
          <p:nvPr/>
        </p:nvSpPr>
        <p:spPr>
          <a:xfrm>
            <a:off x="7541114" y="4732014"/>
            <a:ext cx="110406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dirty="0" err="1"/>
              <a:t>Fortsetzung</a:t>
            </a:r>
            <a:r>
              <a:rPr sz="1476" dirty="0"/>
              <a:t> &gt;</a:t>
            </a:r>
          </a:p>
        </p:txBody>
      </p:sp>
    </p:spTree>
    <p:extLst>
      <p:ext uri="{BB962C8B-B14F-4D97-AF65-F5344CB8AC3E}">
        <p14:creationId xmlns:p14="http://schemas.microsoft.com/office/powerpoint/2010/main" val="1652110406"/>
      </p:ext>
    </p:extLst>
  </p:cSld>
  <p:clrMapOvr>
    <a:masterClrMapping/>
  </p:clrMapOvr>
  <p:transition spd="med"/>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 name="Ich bestätige die Wahrheit, dass Jesus Christus jeglichen Fluch gebrochen hat, den der Teufel und seine Helfer auf mich gelegt haben.…"/>
          <p:cNvSpPr txBox="1">
            <a:spLocks noGrp="1"/>
          </p:cNvSpPr>
          <p:nvPr>
            <p:ph type="body" idx="1"/>
          </p:nvPr>
        </p:nvSpPr>
        <p:spPr>
          <a:xfrm>
            <a:off x="1214873" y="1509977"/>
            <a:ext cx="6782189" cy="3132422"/>
          </a:xfrm>
          <a:prstGeom prst="rect">
            <a:avLst/>
          </a:prstGeom>
        </p:spPr>
        <p:txBody>
          <a:bodyPr/>
          <a:lstStyle/>
          <a:p>
            <a:pPr>
              <a:defRPr>
                <a:solidFill>
                  <a:srgbClr val="002D98"/>
                </a:solidFill>
              </a:defRPr>
            </a:pPr>
            <a:r>
              <a:rPr sz="1800" dirty="0"/>
              <a:t>Ich </a:t>
            </a:r>
            <a:r>
              <a:rPr sz="1800" dirty="0" err="1"/>
              <a:t>bestätige</a:t>
            </a:r>
            <a:r>
              <a:rPr sz="1800" dirty="0"/>
              <a:t> die </a:t>
            </a:r>
            <a:r>
              <a:rPr sz="1800" dirty="0" err="1"/>
              <a:t>Wahrheit</a:t>
            </a:r>
            <a:r>
              <a:rPr sz="1800" dirty="0"/>
              <a:t>, </a:t>
            </a:r>
            <a:r>
              <a:rPr sz="1800" dirty="0" err="1"/>
              <a:t>dass</a:t>
            </a:r>
            <a:r>
              <a:rPr sz="1800" dirty="0"/>
              <a:t> Jesus Christus </a:t>
            </a:r>
            <a:r>
              <a:rPr sz="1800" dirty="0" err="1"/>
              <a:t>jeglichen</a:t>
            </a:r>
            <a:r>
              <a:rPr sz="1800" dirty="0"/>
              <a:t> </a:t>
            </a:r>
            <a:r>
              <a:rPr sz="1800" dirty="0" err="1"/>
              <a:t>Fluch</a:t>
            </a:r>
            <a:r>
              <a:rPr sz="1800" dirty="0"/>
              <a:t> </a:t>
            </a:r>
            <a:r>
              <a:rPr sz="1800" dirty="0" err="1"/>
              <a:t>gebrochen</a:t>
            </a:r>
            <a:r>
              <a:rPr sz="1800" dirty="0"/>
              <a:t> hat, den der Teufel und seine Helfer auf </a:t>
            </a:r>
            <a:r>
              <a:rPr sz="1800" dirty="0" err="1"/>
              <a:t>mich</a:t>
            </a:r>
            <a:r>
              <a:rPr sz="1800" dirty="0"/>
              <a:t> </a:t>
            </a:r>
            <a:r>
              <a:rPr sz="1800" dirty="0" err="1"/>
              <a:t>gelegt</a:t>
            </a:r>
            <a:r>
              <a:rPr sz="1800" dirty="0"/>
              <a:t> </a:t>
            </a:r>
            <a:r>
              <a:rPr sz="1800" dirty="0" err="1"/>
              <a:t>haben</a:t>
            </a:r>
            <a:r>
              <a:rPr sz="1800" dirty="0"/>
              <a:t>.</a:t>
            </a:r>
          </a:p>
          <a:p>
            <a:pPr>
              <a:defRPr>
                <a:solidFill>
                  <a:srgbClr val="002D98"/>
                </a:solidFill>
              </a:defRPr>
            </a:pPr>
            <a:r>
              <a:rPr sz="1800" dirty="0"/>
              <a:t>Ich </a:t>
            </a:r>
            <a:r>
              <a:rPr sz="1800" dirty="0" err="1"/>
              <a:t>bestätige</a:t>
            </a:r>
            <a:r>
              <a:rPr sz="1800" dirty="0"/>
              <a:t> dem Teufel und </a:t>
            </a:r>
            <a:r>
              <a:rPr sz="1800" dirty="0" err="1"/>
              <a:t>seinen</a:t>
            </a:r>
            <a:r>
              <a:rPr sz="1800" dirty="0"/>
              <a:t> </a:t>
            </a:r>
            <a:r>
              <a:rPr sz="1800" dirty="0" err="1"/>
              <a:t>Helfern</a:t>
            </a:r>
            <a:r>
              <a:rPr sz="1800" dirty="0"/>
              <a:t>, </a:t>
            </a:r>
            <a:r>
              <a:rPr sz="1800" dirty="0" err="1"/>
              <a:t>dass</a:t>
            </a:r>
            <a:r>
              <a:rPr sz="1800" dirty="0"/>
              <a:t> Jesus Christus für </a:t>
            </a:r>
            <a:r>
              <a:rPr sz="1800" dirty="0" err="1"/>
              <a:t>mich</a:t>
            </a:r>
            <a:r>
              <a:rPr sz="1800" dirty="0"/>
              <a:t> </a:t>
            </a:r>
            <a:r>
              <a:rPr sz="1800" dirty="0" err="1"/>
              <a:t>zum</a:t>
            </a:r>
            <a:r>
              <a:rPr sz="1800" dirty="0"/>
              <a:t> </a:t>
            </a:r>
            <a:r>
              <a:rPr sz="1800" dirty="0" err="1"/>
              <a:t>Fluch</a:t>
            </a:r>
            <a:r>
              <a:rPr sz="1800" dirty="0"/>
              <a:t> </a:t>
            </a:r>
            <a:r>
              <a:rPr sz="1800" dirty="0" err="1"/>
              <a:t>wurde</a:t>
            </a:r>
            <a:r>
              <a:rPr sz="1800" dirty="0"/>
              <a:t>, </a:t>
            </a:r>
            <a:r>
              <a:rPr sz="1800" dirty="0" err="1"/>
              <a:t>als</a:t>
            </a:r>
            <a:r>
              <a:rPr sz="1800" dirty="0"/>
              <a:t> er </a:t>
            </a:r>
            <a:r>
              <a:rPr sz="1800" dirty="0" err="1"/>
              <a:t>stellvertretend</a:t>
            </a:r>
            <a:r>
              <a:rPr sz="1800" dirty="0"/>
              <a:t> für </a:t>
            </a:r>
            <a:r>
              <a:rPr sz="1800" dirty="0" err="1"/>
              <a:t>mich</a:t>
            </a:r>
            <a:r>
              <a:rPr sz="1800" dirty="0"/>
              <a:t> am </a:t>
            </a:r>
            <a:r>
              <a:rPr sz="1800" dirty="0" err="1"/>
              <a:t>Kreuz</a:t>
            </a:r>
            <a:r>
              <a:rPr sz="1800" dirty="0"/>
              <a:t> </a:t>
            </a:r>
            <a:r>
              <a:rPr sz="1800" dirty="0" err="1"/>
              <a:t>starb</a:t>
            </a:r>
            <a:r>
              <a:rPr sz="1800" dirty="0"/>
              <a:t>.</a:t>
            </a:r>
          </a:p>
          <a:p>
            <a:pPr>
              <a:defRPr>
                <a:solidFill>
                  <a:srgbClr val="002D98"/>
                </a:solidFill>
              </a:defRPr>
            </a:pPr>
            <a:r>
              <a:rPr sz="1800" dirty="0"/>
              <a:t>Ich </a:t>
            </a:r>
            <a:r>
              <a:rPr sz="1800" dirty="0" err="1"/>
              <a:t>weise</a:t>
            </a:r>
            <a:r>
              <a:rPr sz="1800" dirty="0"/>
              <a:t> </a:t>
            </a:r>
            <a:r>
              <a:rPr sz="1800" dirty="0" err="1"/>
              <a:t>jegliche</a:t>
            </a:r>
            <a:r>
              <a:rPr sz="1800" dirty="0"/>
              <a:t> Art und Weise </a:t>
            </a:r>
            <a:r>
              <a:rPr sz="1800" dirty="0" err="1"/>
              <a:t>Satans</a:t>
            </a:r>
            <a:r>
              <a:rPr sz="1800" dirty="0"/>
              <a:t> </a:t>
            </a:r>
            <a:r>
              <a:rPr sz="1800" dirty="0" err="1"/>
              <a:t>zurück</a:t>
            </a:r>
            <a:r>
              <a:rPr sz="1800" dirty="0"/>
              <a:t>, </a:t>
            </a:r>
            <a:r>
              <a:rPr sz="1800" dirty="0" err="1"/>
              <a:t>womit</a:t>
            </a:r>
            <a:r>
              <a:rPr sz="1800" dirty="0"/>
              <a:t> er </a:t>
            </a:r>
            <a:r>
              <a:rPr sz="1800" dirty="0" err="1"/>
              <a:t>Besitz</a:t>
            </a:r>
            <a:r>
              <a:rPr sz="1800" dirty="0"/>
              <a:t> an mir </a:t>
            </a:r>
            <a:r>
              <a:rPr sz="1800" dirty="0" err="1"/>
              <a:t>erheben</a:t>
            </a:r>
            <a:r>
              <a:rPr sz="1800" dirty="0"/>
              <a:t> </a:t>
            </a:r>
            <a:r>
              <a:rPr sz="1800" dirty="0" err="1"/>
              <a:t>möchte</a:t>
            </a:r>
            <a:r>
              <a:rPr sz="1800" dirty="0"/>
              <a:t>.</a:t>
            </a:r>
          </a:p>
        </p:txBody>
      </p:sp>
      <p:sp>
        <p:nvSpPr>
          <p:cNvPr id="1821" name="Proklamation"/>
          <p:cNvSpPr txBox="1">
            <a:spLocks noGrp="1"/>
          </p:cNvSpPr>
          <p:nvPr>
            <p:ph type="title"/>
          </p:nvPr>
        </p:nvSpPr>
        <p:spPr>
          <a:prstGeom prst="rect">
            <a:avLst/>
          </a:prstGeom>
        </p:spPr>
        <p:txBody>
          <a:bodyPr/>
          <a:lstStyle>
            <a:lvl1pPr>
              <a:defRPr>
                <a:solidFill>
                  <a:srgbClr val="6CB200"/>
                </a:solidFill>
              </a:defRPr>
            </a:lvl1pPr>
          </a:lstStyle>
          <a:p>
            <a:r>
              <a:t>Proklamation </a:t>
            </a:r>
          </a:p>
        </p:txBody>
      </p:sp>
      <p:sp>
        <p:nvSpPr>
          <p:cNvPr id="182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250</a:t>
            </a:fld>
            <a:endParaRPr/>
          </a:p>
        </p:txBody>
      </p:sp>
      <p:sp>
        <p:nvSpPr>
          <p:cNvPr id="1823"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5" name="Ich gehöre dem Herrn Jesus Christus, der mich teuer erkauft hat durch sein Blut.…"/>
          <p:cNvSpPr txBox="1">
            <a:spLocks noGrp="1"/>
          </p:cNvSpPr>
          <p:nvPr>
            <p:ph type="body" idx="1"/>
          </p:nvPr>
        </p:nvSpPr>
        <p:spPr>
          <a:xfrm>
            <a:off x="1146938" y="1491124"/>
            <a:ext cx="7233491" cy="3132422"/>
          </a:xfrm>
          <a:prstGeom prst="rect">
            <a:avLst/>
          </a:prstGeom>
        </p:spPr>
        <p:txBody>
          <a:bodyPr/>
          <a:lstStyle/>
          <a:p>
            <a:pPr algn="just">
              <a:defRPr>
                <a:solidFill>
                  <a:srgbClr val="002D98"/>
                </a:solidFill>
              </a:defRPr>
            </a:pPr>
            <a:r>
              <a:rPr sz="1800" dirty="0"/>
              <a:t>Ich </a:t>
            </a:r>
            <a:r>
              <a:rPr sz="1800" dirty="0" err="1"/>
              <a:t>gehöre</a:t>
            </a:r>
            <a:r>
              <a:rPr sz="1800" dirty="0"/>
              <a:t> dem </a:t>
            </a:r>
            <a:r>
              <a:rPr sz="1800" dirty="0" err="1"/>
              <a:t>Herrn</a:t>
            </a:r>
            <a:r>
              <a:rPr sz="1800" dirty="0"/>
              <a:t> Jesus Christus, der </a:t>
            </a:r>
            <a:r>
              <a:rPr sz="1800" dirty="0" err="1"/>
              <a:t>mich</a:t>
            </a:r>
            <a:r>
              <a:rPr sz="1800" dirty="0"/>
              <a:t> </a:t>
            </a:r>
            <a:r>
              <a:rPr sz="1800" dirty="0" err="1"/>
              <a:t>teuer</a:t>
            </a:r>
            <a:r>
              <a:rPr sz="1800" dirty="0"/>
              <a:t> </a:t>
            </a:r>
            <a:r>
              <a:rPr sz="1800" dirty="0" err="1"/>
              <a:t>erkauft</a:t>
            </a:r>
            <a:r>
              <a:rPr sz="1800" dirty="0"/>
              <a:t> hat </a:t>
            </a:r>
            <a:r>
              <a:rPr sz="1800" dirty="0" err="1"/>
              <a:t>durch</a:t>
            </a:r>
            <a:r>
              <a:rPr sz="1800" dirty="0"/>
              <a:t> sein </a:t>
            </a:r>
            <a:r>
              <a:rPr sz="1800" dirty="0" err="1"/>
              <a:t>Blut</a:t>
            </a:r>
            <a:r>
              <a:rPr sz="1800" dirty="0"/>
              <a:t>.</a:t>
            </a:r>
          </a:p>
          <a:p>
            <a:pPr algn="just">
              <a:defRPr>
                <a:solidFill>
                  <a:srgbClr val="002D98"/>
                </a:solidFill>
              </a:defRPr>
            </a:pPr>
            <a:r>
              <a:rPr sz="1800" dirty="0"/>
              <a:t>Ich </a:t>
            </a:r>
            <a:r>
              <a:rPr sz="1800" dirty="0" err="1"/>
              <a:t>weise</a:t>
            </a:r>
            <a:r>
              <a:rPr sz="1800" dirty="0"/>
              <a:t> alle </a:t>
            </a:r>
            <a:r>
              <a:rPr sz="1800" dirty="0" err="1"/>
              <a:t>anderen</a:t>
            </a:r>
            <a:r>
              <a:rPr sz="1800" dirty="0"/>
              <a:t> </a:t>
            </a:r>
            <a:r>
              <a:rPr sz="1800" dirty="0" err="1"/>
              <a:t>Blutopfer</a:t>
            </a:r>
            <a:r>
              <a:rPr sz="1800" dirty="0"/>
              <a:t> </a:t>
            </a:r>
            <a:r>
              <a:rPr sz="1800" dirty="0" err="1"/>
              <a:t>zurück</a:t>
            </a:r>
            <a:r>
              <a:rPr sz="1800" dirty="0"/>
              <a:t>, </a:t>
            </a:r>
            <a:r>
              <a:rPr sz="1800" dirty="0" err="1"/>
              <a:t>womit</a:t>
            </a:r>
            <a:r>
              <a:rPr sz="1800" dirty="0"/>
              <a:t> der Teufel </a:t>
            </a:r>
            <a:r>
              <a:rPr sz="1800" dirty="0" err="1"/>
              <a:t>ein</a:t>
            </a:r>
            <a:r>
              <a:rPr sz="1800" dirty="0"/>
              <a:t> </a:t>
            </a:r>
            <a:r>
              <a:rPr sz="1800" dirty="0" err="1"/>
              <a:t>Anrecht</a:t>
            </a:r>
            <a:r>
              <a:rPr sz="1800" dirty="0"/>
              <a:t> auf </a:t>
            </a:r>
            <a:r>
              <a:rPr sz="1800" dirty="0" err="1"/>
              <a:t>mich</a:t>
            </a:r>
            <a:r>
              <a:rPr sz="1800" dirty="0"/>
              <a:t> </a:t>
            </a:r>
            <a:r>
              <a:rPr sz="1800" dirty="0" err="1"/>
              <a:t>hätte</a:t>
            </a:r>
            <a:r>
              <a:rPr sz="1800" dirty="0"/>
              <a:t>.</a:t>
            </a:r>
          </a:p>
          <a:p>
            <a:pPr algn="just">
              <a:defRPr>
                <a:solidFill>
                  <a:srgbClr val="002D98"/>
                </a:solidFill>
              </a:defRPr>
            </a:pPr>
            <a:r>
              <a:rPr sz="1800" dirty="0"/>
              <a:t>Ich </a:t>
            </a:r>
            <a:r>
              <a:rPr sz="1800" dirty="0" err="1"/>
              <a:t>erkläre</a:t>
            </a:r>
            <a:r>
              <a:rPr sz="1800" dirty="0"/>
              <a:t>, </a:t>
            </a:r>
            <a:r>
              <a:rPr sz="1800" dirty="0" err="1"/>
              <a:t>dass</a:t>
            </a:r>
            <a:r>
              <a:rPr sz="1800" dirty="0"/>
              <a:t> ich für </a:t>
            </a:r>
            <a:r>
              <a:rPr sz="1800" dirty="0" err="1"/>
              <a:t>immer</a:t>
            </a:r>
            <a:r>
              <a:rPr sz="1800" dirty="0"/>
              <a:t> und </a:t>
            </a:r>
            <a:r>
              <a:rPr sz="1800" dirty="0" err="1"/>
              <a:t>ewig</a:t>
            </a:r>
            <a:r>
              <a:rPr sz="1800" dirty="0"/>
              <a:t> dem </a:t>
            </a:r>
            <a:r>
              <a:rPr sz="1800" dirty="0" err="1"/>
              <a:t>Herrn</a:t>
            </a:r>
            <a:r>
              <a:rPr sz="1800" dirty="0"/>
              <a:t> Jesus Christus </a:t>
            </a:r>
            <a:r>
              <a:rPr sz="1800" dirty="0" err="1"/>
              <a:t>überschrieben</a:t>
            </a:r>
            <a:r>
              <a:rPr sz="1800" dirty="0"/>
              <a:t> und </a:t>
            </a:r>
            <a:r>
              <a:rPr sz="1800" dirty="0" err="1"/>
              <a:t>verpflichtet</a:t>
            </a:r>
            <a:r>
              <a:rPr sz="1800" dirty="0"/>
              <a:t> bin.</a:t>
            </a:r>
          </a:p>
        </p:txBody>
      </p:sp>
      <p:sp>
        <p:nvSpPr>
          <p:cNvPr id="1826" name="Proklamation"/>
          <p:cNvSpPr txBox="1">
            <a:spLocks noGrp="1"/>
          </p:cNvSpPr>
          <p:nvPr>
            <p:ph type="title"/>
          </p:nvPr>
        </p:nvSpPr>
        <p:spPr>
          <a:prstGeom prst="rect">
            <a:avLst/>
          </a:prstGeom>
        </p:spPr>
        <p:txBody>
          <a:bodyPr/>
          <a:lstStyle>
            <a:lvl1pPr>
              <a:defRPr>
                <a:solidFill>
                  <a:srgbClr val="6CB200"/>
                </a:solidFill>
              </a:defRPr>
            </a:lvl1pPr>
          </a:lstStyle>
          <a:p>
            <a:r>
              <a:rPr dirty="0" err="1"/>
              <a:t>Proklamation</a:t>
            </a:r>
            <a:r>
              <a:rPr dirty="0"/>
              <a:t> </a:t>
            </a:r>
          </a:p>
        </p:txBody>
      </p:sp>
      <p:sp>
        <p:nvSpPr>
          <p:cNvPr id="182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251</a:t>
            </a:fld>
            <a:endParaRPr/>
          </a:p>
        </p:txBody>
      </p:sp>
      <p:sp>
        <p:nvSpPr>
          <p:cNvPr id="1828"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 name="Bei der Autorität, die mir in Jesus Christus verliehen ist, weise ich jeden Feind Gottes an, meine Gegenwart zu verlassen.…"/>
          <p:cNvSpPr txBox="1">
            <a:spLocks noGrp="1"/>
          </p:cNvSpPr>
          <p:nvPr>
            <p:ph type="body" idx="1"/>
          </p:nvPr>
        </p:nvSpPr>
        <p:spPr>
          <a:xfrm>
            <a:off x="1146938" y="1604245"/>
            <a:ext cx="7195784" cy="3132422"/>
          </a:xfrm>
          <a:prstGeom prst="rect">
            <a:avLst/>
          </a:prstGeom>
        </p:spPr>
        <p:txBody>
          <a:bodyPr/>
          <a:lstStyle/>
          <a:p>
            <a:pPr algn="just">
              <a:defRPr>
                <a:solidFill>
                  <a:srgbClr val="002D98"/>
                </a:solidFill>
              </a:defRPr>
            </a:pPr>
            <a:r>
              <a:rPr sz="1800" dirty="0"/>
              <a:t>Bei der </a:t>
            </a:r>
            <a:r>
              <a:rPr sz="1800" dirty="0" err="1"/>
              <a:t>Autorität</a:t>
            </a:r>
            <a:r>
              <a:rPr sz="1800" dirty="0"/>
              <a:t>, die mir in Jesus Christus </a:t>
            </a:r>
            <a:r>
              <a:rPr sz="1800" dirty="0" err="1"/>
              <a:t>verliehen</a:t>
            </a:r>
            <a:r>
              <a:rPr sz="1800" dirty="0"/>
              <a:t> </a:t>
            </a:r>
            <a:r>
              <a:rPr sz="1800" dirty="0" err="1"/>
              <a:t>ist</a:t>
            </a:r>
            <a:r>
              <a:rPr sz="1800" dirty="0"/>
              <a:t>, </a:t>
            </a:r>
            <a:r>
              <a:rPr sz="1800" dirty="0" err="1"/>
              <a:t>weise</a:t>
            </a:r>
            <a:r>
              <a:rPr sz="1800" dirty="0"/>
              <a:t> ich </a:t>
            </a:r>
            <a:r>
              <a:rPr sz="1800" dirty="0" err="1"/>
              <a:t>jeden</a:t>
            </a:r>
            <a:r>
              <a:rPr sz="1800" dirty="0"/>
              <a:t> </a:t>
            </a:r>
            <a:r>
              <a:rPr sz="1800" dirty="0" err="1"/>
              <a:t>Feind</a:t>
            </a:r>
            <a:r>
              <a:rPr sz="1800" dirty="0"/>
              <a:t> </a:t>
            </a:r>
            <a:r>
              <a:rPr sz="1800" dirty="0" err="1"/>
              <a:t>Gottes</a:t>
            </a:r>
            <a:r>
              <a:rPr sz="1800" dirty="0"/>
              <a:t> an, </a:t>
            </a:r>
            <a:r>
              <a:rPr sz="1800" dirty="0" err="1"/>
              <a:t>meine</a:t>
            </a:r>
            <a:r>
              <a:rPr sz="1800" dirty="0"/>
              <a:t> </a:t>
            </a:r>
            <a:r>
              <a:rPr sz="1800" dirty="0" err="1"/>
              <a:t>Gegenwart</a:t>
            </a:r>
            <a:r>
              <a:rPr sz="1800" dirty="0"/>
              <a:t> </a:t>
            </a:r>
            <a:r>
              <a:rPr sz="1800" dirty="0" err="1"/>
              <a:t>zu</a:t>
            </a:r>
            <a:r>
              <a:rPr sz="1800" dirty="0"/>
              <a:t> </a:t>
            </a:r>
            <a:r>
              <a:rPr sz="1800" dirty="0" err="1"/>
              <a:t>verlassen</a:t>
            </a:r>
            <a:r>
              <a:rPr sz="1800" dirty="0"/>
              <a:t>.</a:t>
            </a:r>
          </a:p>
          <a:p>
            <a:pPr algn="just">
              <a:defRPr>
                <a:solidFill>
                  <a:srgbClr val="002D98"/>
                </a:solidFill>
              </a:defRPr>
            </a:pPr>
            <a:r>
              <a:rPr sz="1800" dirty="0"/>
              <a:t>Ich </a:t>
            </a:r>
            <a:r>
              <a:rPr sz="1800" dirty="0" err="1"/>
              <a:t>verpflichte</a:t>
            </a:r>
            <a:r>
              <a:rPr sz="1800" dirty="0"/>
              <a:t> </a:t>
            </a:r>
            <a:r>
              <a:rPr sz="1800" dirty="0" err="1"/>
              <a:t>mich</a:t>
            </a:r>
            <a:r>
              <a:rPr sz="1800" dirty="0"/>
              <a:t> </a:t>
            </a:r>
            <a:r>
              <a:rPr sz="1800" dirty="0" err="1"/>
              <a:t>meinem</a:t>
            </a:r>
            <a:r>
              <a:rPr sz="1800" dirty="0"/>
              <a:t> </a:t>
            </a:r>
            <a:r>
              <a:rPr sz="1800" dirty="0" err="1"/>
              <a:t>himmlischen</a:t>
            </a:r>
            <a:r>
              <a:rPr sz="1800" dirty="0"/>
              <a:t> </a:t>
            </a:r>
            <a:r>
              <a:rPr sz="1800" dirty="0" err="1"/>
              <a:t>Vater</a:t>
            </a:r>
            <a:r>
              <a:rPr sz="1800" dirty="0"/>
              <a:t>, von </a:t>
            </a:r>
            <a:r>
              <a:rPr sz="1800" dirty="0" err="1"/>
              <a:t>heute</a:t>
            </a:r>
            <a:r>
              <a:rPr sz="1800" dirty="0"/>
              <a:t> an, </a:t>
            </a:r>
            <a:r>
              <a:rPr sz="1800" dirty="0" err="1"/>
              <a:t>Seinen</a:t>
            </a:r>
            <a:r>
              <a:rPr sz="1800" dirty="0"/>
              <a:t> </a:t>
            </a:r>
            <a:r>
              <a:rPr sz="1800" dirty="0" err="1"/>
              <a:t>Willen</a:t>
            </a:r>
            <a:r>
              <a:rPr sz="1800" dirty="0"/>
              <a:t> </a:t>
            </a:r>
            <a:r>
              <a:rPr sz="1800" dirty="0" err="1"/>
              <a:t>zu</a:t>
            </a:r>
            <a:r>
              <a:rPr sz="1800" dirty="0"/>
              <a:t> tun. </a:t>
            </a:r>
            <a:r>
              <a:rPr sz="1800" dirty="0" err="1"/>
              <a:t>Im</a:t>
            </a:r>
            <a:r>
              <a:rPr sz="1800" dirty="0"/>
              <a:t> </a:t>
            </a:r>
            <a:r>
              <a:rPr sz="1800" dirty="0" err="1"/>
              <a:t>Namen</a:t>
            </a:r>
            <a:r>
              <a:rPr sz="1800" dirty="0"/>
              <a:t> von Jesus Christus.  </a:t>
            </a:r>
            <a:r>
              <a:rPr sz="1800" dirty="0">
                <a:solidFill>
                  <a:srgbClr val="6CB200"/>
                </a:solidFill>
              </a:rPr>
              <a:t>Amen.</a:t>
            </a:r>
          </a:p>
        </p:txBody>
      </p:sp>
      <p:sp>
        <p:nvSpPr>
          <p:cNvPr id="1831" name="Proklamation"/>
          <p:cNvSpPr txBox="1">
            <a:spLocks noGrp="1"/>
          </p:cNvSpPr>
          <p:nvPr>
            <p:ph type="title"/>
          </p:nvPr>
        </p:nvSpPr>
        <p:spPr>
          <a:prstGeom prst="rect">
            <a:avLst/>
          </a:prstGeom>
        </p:spPr>
        <p:txBody>
          <a:bodyPr/>
          <a:lstStyle>
            <a:lvl1pPr>
              <a:defRPr>
                <a:solidFill>
                  <a:srgbClr val="6CB200"/>
                </a:solidFill>
              </a:defRPr>
            </a:lvl1pPr>
          </a:lstStyle>
          <a:p>
            <a:r>
              <a:t>Proklamation </a:t>
            </a:r>
          </a:p>
        </p:txBody>
      </p:sp>
      <p:sp>
        <p:nvSpPr>
          <p:cNvPr id="183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252</a:t>
            </a:fld>
            <a:endParaRPr/>
          </a:p>
        </p:txBody>
      </p:sp>
    </p:spTree>
  </p:cSld>
  <p:clrMapOvr>
    <a:masterClrMapping/>
  </p:clrMapOvr>
  <p:transition spd="slow"/>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4" name="Lieber himmlischer Vater,…"/>
          <p:cNvSpPr txBox="1">
            <a:spLocks noGrp="1"/>
          </p:cNvSpPr>
          <p:nvPr>
            <p:ph type="body" idx="1"/>
          </p:nvPr>
        </p:nvSpPr>
        <p:spPr>
          <a:xfrm>
            <a:off x="1262006" y="1453416"/>
            <a:ext cx="7478683" cy="3132422"/>
          </a:xfrm>
          <a:prstGeom prst="rect">
            <a:avLst/>
          </a:prstGeom>
        </p:spPr>
        <p:txBody>
          <a:bodyPr/>
          <a:lstStyle/>
          <a:p>
            <a:pPr algn="just">
              <a:defRPr>
                <a:solidFill>
                  <a:srgbClr val="002D98"/>
                </a:solidFill>
              </a:defRPr>
            </a:pPr>
            <a:r>
              <a:rPr sz="1800" dirty="0"/>
              <a:t>Lieber </a:t>
            </a:r>
            <a:r>
              <a:rPr sz="1800" dirty="0" err="1"/>
              <a:t>himmlischer</a:t>
            </a:r>
            <a:r>
              <a:rPr sz="1800" dirty="0"/>
              <a:t> </a:t>
            </a:r>
            <a:r>
              <a:rPr sz="1800" dirty="0" err="1"/>
              <a:t>Vater</a:t>
            </a:r>
            <a:r>
              <a:rPr sz="1800" dirty="0"/>
              <a:t>,</a:t>
            </a:r>
          </a:p>
          <a:p>
            <a:pPr algn="just">
              <a:defRPr>
                <a:solidFill>
                  <a:srgbClr val="002D98"/>
                </a:solidFill>
              </a:defRPr>
            </a:pPr>
            <a:r>
              <a:rPr sz="1800" dirty="0"/>
              <a:t>ich </a:t>
            </a:r>
            <a:r>
              <a:rPr sz="1800" dirty="0" err="1"/>
              <a:t>stehe</a:t>
            </a:r>
            <a:r>
              <a:rPr sz="1800" dirty="0"/>
              <a:t> </a:t>
            </a:r>
            <a:r>
              <a:rPr sz="1800" dirty="0" err="1"/>
              <a:t>vor</a:t>
            </a:r>
            <a:r>
              <a:rPr sz="1800" dirty="0"/>
              <a:t> Dir </a:t>
            </a:r>
            <a:r>
              <a:rPr sz="1800" dirty="0" err="1"/>
              <a:t>als</a:t>
            </a:r>
            <a:r>
              <a:rPr sz="1800" dirty="0"/>
              <a:t> Dein Kind, </a:t>
            </a:r>
            <a:r>
              <a:rPr sz="1800" dirty="0" err="1"/>
              <a:t>erlöst</a:t>
            </a:r>
            <a:r>
              <a:rPr sz="1800" dirty="0"/>
              <a:t> </a:t>
            </a:r>
            <a:r>
              <a:rPr sz="1800" dirty="0" err="1"/>
              <a:t>aus</a:t>
            </a:r>
            <a:r>
              <a:rPr sz="1800" dirty="0"/>
              <a:t> der </a:t>
            </a:r>
            <a:r>
              <a:rPr sz="1800" dirty="0" err="1"/>
              <a:t>Knechtschaft</a:t>
            </a:r>
            <a:r>
              <a:rPr sz="1800" dirty="0"/>
              <a:t> </a:t>
            </a:r>
            <a:r>
              <a:rPr sz="1800" dirty="0" err="1"/>
              <a:t>durch</a:t>
            </a:r>
            <a:r>
              <a:rPr sz="1800" dirty="0"/>
              <a:t> das </a:t>
            </a:r>
            <a:r>
              <a:rPr sz="1800" dirty="0" err="1"/>
              <a:t>Blut</a:t>
            </a:r>
            <a:r>
              <a:rPr sz="1800" dirty="0"/>
              <a:t> </a:t>
            </a:r>
            <a:r>
              <a:rPr sz="1800" dirty="0" err="1"/>
              <a:t>Deines</a:t>
            </a:r>
            <a:r>
              <a:rPr sz="1800" dirty="0"/>
              <a:t> </a:t>
            </a:r>
            <a:r>
              <a:rPr sz="1800" dirty="0" err="1"/>
              <a:t>Sohnes</a:t>
            </a:r>
            <a:r>
              <a:rPr sz="1800" dirty="0"/>
              <a:t> Jesus Christus. Du </a:t>
            </a:r>
            <a:r>
              <a:rPr sz="1800" dirty="0" err="1"/>
              <a:t>bist</a:t>
            </a:r>
            <a:r>
              <a:rPr sz="1800" dirty="0"/>
              <a:t> der Herr des </a:t>
            </a:r>
            <a:r>
              <a:rPr sz="1800" dirty="0" err="1"/>
              <a:t>Universums</a:t>
            </a:r>
            <a:r>
              <a:rPr sz="1800" dirty="0"/>
              <a:t> und der Herr </a:t>
            </a:r>
            <a:r>
              <a:rPr sz="1800" dirty="0" err="1"/>
              <a:t>meines</a:t>
            </a:r>
            <a:r>
              <a:rPr sz="1800" dirty="0"/>
              <a:t> Lebens. </a:t>
            </a:r>
          </a:p>
          <a:p>
            <a:pPr algn="just">
              <a:defRPr>
                <a:solidFill>
                  <a:srgbClr val="002D98"/>
                </a:solidFill>
              </a:defRPr>
            </a:pPr>
            <a:r>
              <a:rPr sz="1800" dirty="0"/>
              <a:t>Ich </a:t>
            </a:r>
            <a:r>
              <a:rPr sz="1800" dirty="0" err="1"/>
              <a:t>stelle</a:t>
            </a:r>
            <a:r>
              <a:rPr sz="1800" dirty="0"/>
              <a:t> Dir </a:t>
            </a:r>
            <a:r>
              <a:rPr sz="1800" dirty="0" err="1"/>
              <a:t>meinen</a:t>
            </a:r>
            <a:r>
              <a:rPr sz="1800" dirty="0"/>
              <a:t> </a:t>
            </a:r>
            <a:r>
              <a:rPr sz="1800" dirty="0" err="1"/>
              <a:t>Körper</a:t>
            </a:r>
            <a:r>
              <a:rPr sz="1800" dirty="0"/>
              <a:t> </a:t>
            </a:r>
            <a:r>
              <a:rPr sz="1800" dirty="0" err="1"/>
              <a:t>als</a:t>
            </a:r>
            <a:r>
              <a:rPr sz="1800" dirty="0"/>
              <a:t> </a:t>
            </a:r>
            <a:r>
              <a:rPr sz="1800" dirty="0" err="1"/>
              <a:t>Werkzeug</a:t>
            </a:r>
            <a:r>
              <a:rPr sz="1800" dirty="0"/>
              <a:t> der </a:t>
            </a:r>
            <a:r>
              <a:rPr sz="1800" dirty="0" err="1"/>
              <a:t>Gerechtigkeit</a:t>
            </a:r>
            <a:r>
              <a:rPr sz="1800" dirty="0"/>
              <a:t> </a:t>
            </a:r>
            <a:r>
              <a:rPr sz="1800" dirty="0" err="1"/>
              <a:t>zur</a:t>
            </a:r>
            <a:r>
              <a:rPr sz="1800" dirty="0"/>
              <a:t> </a:t>
            </a:r>
            <a:r>
              <a:rPr sz="1800" dirty="0" err="1"/>
              <a:t>Verfügung</a:t>
            </a:r>
            <a:r>
              <a:rPr sz="1800" dirty="0"/>
              <a:t>, </a:t>
            </a:r>
            <a:r>
              <a:rPr sz="1800" dirty="0" err="1"/>
              <a:t>ein</a:t>
            </a:r>
            <a:r>
              <a:rPr sz="1800" dirty="0"/>
              <a:t> </a:t>
            </a:r>
            <a:r>
              <a:rPr sz="1800" dirty="0" err="1"/>
              <a:t>lebendiges</a:t>
            </a:r>
            <a:r>
              <a:rPr sz="1800" dirty="0"/>
              <a:t> und </a:t>
            </a:r>
            <a:r>
              <a:rPr sz="1800" dirty="0" err="1"/>
              <a:t>heiliges</a:t>
            </a:r>
            <a:r>
              <a:rPr sz="1800" dirty="0"/>
              <a:t> </a:t>
            </a:r>
            <a:r>
              <a:rPr sz="1800" dirty="0" err="1"/>
              <a:t>Opfer</a:t>
            </a:r>
            <a:r>
              <a:rPr sz="1800" dirty="0"/>
              <a:t>, um dich </a:t>
            </a:r>
            <a:r>
              <a:rPr sz="1800" dirty="0" err="1"/>
              <a:t>zu</a:t>
            </a:r>
            <a:r>
              <a:rPr sz="1800" dirty="0"/>
              <a:t> </a:t>
            </a:r>
            <a:r>
              <a:rPr sz="1800" dirty="0" err="1"/>
              <a:t>verherrlichen</a:t>
            </a:r>
            <a:r>
              <a:rPr sz="1800" dirty="0"/>
              <a:t>.</a:t>
            </a:r>
          </a:p>
          <a:p>
            <a:pPr algn="just">
              <a:defRPr>
                <a:solidFill>
                  <a:srgbClr val="002D98"/>
                </a:solidFill>
              </a:defRPr>
            </a:pPr>
            <a:r>
              <a:rPr sz="1800" dirty="0"/>
              <a:t>Ich bitte dich nun, </a:t>
            </a:r>
            <a:r>
              <a:rPr sz="1800" dirty="0" err="1"/>
              <a:t>fülle</a:t>
            </a:r>
            <a:r>
              <a:rPr sz="1800" dirty="0"/>
              <a:t> </a:t>
            </a:r>
            <a:r>
              <a:rPr sz="1800" dirty="0" err="1"/>
              <a:t>mich</a:t>
            </a:r>
            <a:r>
              <a:rPr sz="1800" dirty="0"/>
              <a:t> </a:t>
            </a:r>
            <a:r>
              <a:rPr sz="1800" dirty="0" err="1"/>
              <a:t>reichlich</a:t>
            </a:r>
            <a:r>
              <a:rPr sz="1800" dirty="0"/>
              <a:t> </a:t>
            </a:r>
            <a:r>
              <a:rPr sz="1800" dirty="0" err="1"/>
              <a:t>mit</a:t>
            </a:r>
            <a:r>
              <a:rPr sz="1800" dirty="0"/>
              <a:t> </a:t>
            </a:r>
            <a:r>
              <a:rPr sz="1800" dirty="0" err="1"/>
              <a:t>deinem</a:t>
            </a:r>
            <a:r>
              <a:rPr sz="1800" dirty="0"/>
              <a:t> </a:t>
            </a:r>
            <a:r>
              <a:rPr sz="1800" dirty="0" err="1"/>
              <a:t>Heiligen</a:t>
            </a:r>
            <a:r>
              <a:rPr sz="1800" dirty="0"/>
              <a:t> Geist auf </a:t>
            </a:r>
            <a:r>
              <a:rPr sz="1800" dirty="0" err="1"/>
              <a:t>immer</a:t>
            </a:r>
            <a:r>
              <a:rPr sz="1800" dirty="0"/>
              <a:t> und </a:t>
            </a:r>
            <a:r>
              <a:rPr sz="1800" dirty="0" err="1"/>
              <a:t>ewig</a:t>
            </a:r>
            <a:r>
              <a:rPr sz="1800" dirty="0"/>
              <a:t>.</a:t>
            </a:r>
          </a:p>
        </p:txBody>
      </p:sp>
      <p:sp>
        <p:nvSpPr>
          <p:cNvPr id="1835"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83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253</a:t>
            </a:fld>
            <a:endParaRPr/>
          </a:p>
        </p:txBody>
      </p:sp>
    </p:spTree>
  </p:cSld>
  <p:clrMapOvr>
    <a:masterClrMapping/>
  </p:clrMapOvr>
  <p:transition spd="slow"/>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 name="Ich verpflichte mich, mein Denken zu erneuern, um zu zeigen, das Dein Wille gut, Dir wohlgefällig und vollkommen für mich ist. All das bete ich im Namen des auferstanden HERRN Jesus Christus.  Amen."/>
          <p:cNvSpPr txBox="1">
            <a:spLocks noGrp="1"/>
          </p:cNvSpPr>
          <p:nvPr>
            <p:ph type="body" idx="1"/>
          </p:nvPr>
        </p:nvSpPr>
        <p:spPr>
          <a:xfrm>
            <a:off x="1243153" y="1500550"/>
            <a:ext cx="6675362" cy="3132422"/>
          </a:xfrm>
          <a:prstGeom prst="rect">
            <a:avLst/>
          </a:prstGeom>
        </p:spPr>
        <p:txBody>
          <a:bodyPr/>
          <a:lstStyle/>
          <a:p>
            <a:pPr>
              <a:defRPr>
                <a:solidFill>
                  <a:srgbClr val="002D98"/>
                </a:solidFill>
              </a:defRPr>
            </a:pPr>
            <a:r>
              <a:rPr dirty="0"/>
              <a:t>Ich </a:t>
            </a:r>
            <a:r>
              <a:rPr dirty="0" err="1"/>
              <a:t>verpflichte</a:t>
            </a:r>
            <a:r>
              <a:rPr dirty="0"/>
              <a:t> </a:t>
            </a:r>
            <a:r>
              <a:rPr dirty="0" err="1"/>
              <a:t>mich</a:t>
            </a:r>
            <a:r>
              <a:rPr dirty="0"/>
              <a:t>, </a:t>
            </a:r>
            <a:r>
              <a:rPr sz="1800" dirty="0" err="1"/>
              <a:t>mein</a:t>
            </a:r>
            <a:r>
              <a:rPr sz="1800" dirty="0"/>
              <a:t> </a:t>
            </a:r>
            <a:r>
              <a:rPr sz="1800" dirty="0" err="1"/>
              <a:t>Denken</a:t>
            </a:r>
            <a:r>
              <a:rPr sz="1800" dirty="0"/>
              <a:t> </a:t>
            </a:r>
            <a:r>
              <a:rPr sz="1800" dirty="0" err="1"/>
              <a:t>zu</a:t>
            </a:r>
            <a:r>
              <a:rPr sz="1800" dirty="0"/>
              <a:t> </a:t>
            </a:r>
            <a:r>
              <a:rPr sz="1800" dirty="0" err="1"/>
              <a:t>erneuern</a:t>
            </a:r>
            <a:r>
              <a:rPr sz="1800" dirty="0"/>
              <a:t>, um </a:t>
            </a:r>
            <a:r>
              <a:rPr sz="1800" dirty="0" err="1"/>
              <a:t>zu</a:t>
            </a:r>
            <a:r>
              <a:rPr sz="1800" dirty="0"/>
              <a:t> </a:t>
            </a:r>
            <a:r>
              <a:rPr sz="1800" dirty="0" err="1"/>
              <a:t>zeigen</a:t>
            </a:r>
            <a:r>
              <a:rPr sz="1800" dirty="0"/>
              <a:t>, das Dein Wille gut, Dir </a:t>
            </a:r>
            <a:r>
              <a:rPr sz="1800" dirty="0" err="1"/>
              <a:t>wohlgefällig</a:t>
            </a:r>
            <a:r>
              <a:rPr sz="1800" dirty="0"/>
              <a:t> und </a:t>
            </a:r>
            <a:r>
              <a:rPr sz="1800" dirty="0" err="1"/>
              <a:t>vollkommen</a:t>
            </a:r>
            <a:r>
              <a:rPr sz="1800" dirty="0"/>
              <a:t> für </a:t>
            </a:r>
            <a:r>
              <a:rPr sz="1800" dirty="0" err="1"/>
              <a:t>mich</a:t>
            </a:r>
            <a:r>
              <a:rPr sz="1800" dirty="0"/>
              <a:t> </a:t>
            </a:r>
            <a:r>
              <a:rPr sz="1800" dirty="0" err="1"/>
              <a:t>ist</a:t>
            </a:r>
            <a:r>
              <a:rPr sz="1800" dirty="0"/>
              <a:t>. All das </a:t>
            </a:r>
            <a:r>
              <a:rPr sz="1800" dirty="0" err="1"/>
              <a:t>bete</a:t>
            </a:r>
            <a:r>
              <a:rPr sz="1800" dirty="0"/>
              <a:t> ich </a:t>
            </a:r>
            <a:r>
              <a:rPr sz="1800" dirty="0" err="1"/>
              <a:t>im</a:t>
            </a:r>
            <a:r>
              <a:rPr sz="1800" dirty="0"/>
              <a:t> </a:t>
            </a:r>
            <a:r>
              <a:rPr sz="1800" dirty="0" err="1"/>
              <a:t>Namen</a:t>
            </a:r>
            <a:r>
              <a:rPr sz="1800" dirty="0"/>
              <a:t> des </a:t>
            </a:r>
            <a:r>
              <a:rPr sz="1800" dirty="0" err="1"/>
              <a:t>auferstanden</a:t>
            </a:r>
            <a:r>
              <a:rPr sz="1800" dirty="0"/>
              <a:t> HERRN Jesus Christus.  </a:t>
            </a:r>
            <a:r>
              <a:rPr sz="1800" dirty="0">
                <a:solidFill>
                  <a:srgbClr val="6CB200"/>
                </a:solidFill>
              </a:rPr>
              <a:t>Amen</a:t>
            </a:r>
            <a:r>
              <a:rPr dirty="0">
                <a:solidFill>
                  <a:srgbClr val="6CB200"/>
                </a:solidFill>
              </a:rPr>
              <a:t>.</a:t>
            </a:r>
          </a:p>
        </p:txBody>
      </p:sp>
      <p:sp>
        <p:nvSpPr>
          <p:cNvPr id="1839"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84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254</a:t>
            </a:fld>
            <a:endParaRPr/>
          </a:p>
        </p:txBody>
      </p:sp>
    </p:spTree>
  </p:cSld>
  <p:clrMapOvr>
    <a:masterClrMapping/>
  </p:clrMapOvr>
  <p:transition spd="slow"/>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 name="Persönlicher Einsatz ist notwendig!…"/>
          <p:cNvSpPr txBox="1">
            <a:spLocks noGrp="1"/>
          </p:cNvSpPr>
          <p:nvPr>
            <p:ph type="body" idx="1"/>
          </p:nvPr>
        </p:nvSpPr>
        <p:spPr>
          <a:xfrm>
            <a:off x="1146937" y="1511285"/>
            <a:ext cx="7593751" cy="3132422"/>
          </a:xfrm>
          <a:prstGeom prst="rect">
            <a:avLst/>
          </a:prstGeom>
        </p:spPr>
        <p:txBody>
          <a:bodyPr/>
          <a:lstStyle/>
          <a:p>
            <a:pPr>
              <a:spcBef>
                <a:spcPts val="527"/>
              </a:spcBef>
              <a:defRPr b="1">
                <a:latin typeface="+mn-lt"/>
                <a:ea typeface="+mn-ea"/>
                <a:cs typeface="+mn-cs"/>
                <a:sym typeface="DIN Light"/>
              </a:defRPr>
            </a:pPr>
            <a:r>
              <a:rPr sz="1800" dirty="0" err="1"/>
              <a:t>Persönlicher</a:t>
            </a:r>
            <a:r>
              <a:rPr sz="1800" dirty="0"/>
              <a:t> </a:t>
            </a:r>
            <a:r>
              <a:rPr sz="1800" dirty="0" err="1"/>
              <a:t>Einsatz</a:t>
            </a:r>
            <a:r>
              <a:rPr sz="1800" dirty="0"/>
              <a:t> </a:t>
            </a:r>
            <a:r>
              <a:rPr sz="1800" dirty="0" err="1"/>
              <a:t>ist</a:t>
            </a:r>
            <a:r>
              <a:rPr sz="1800" dirty="0"/>
              <a:t> </a:t>
            </a:r>
            <a:r>
              <a:rPr sz="1800" dirty="0" err="1"/>
              <a:t>notwendig</a:t>
            </a:r>
            <a:r>
              <a:rPr sz="1800" dirty="0"/>
              <a:t>!</a:t>
            </a:r>
          </a:p>
          <a:p>
            <a:pPr marL="189828" indent="-189828">
              <a:spcBef>
                <a:spcPts val="527"/>
              </a:spcBef>
              <a:buSzPct val="100000"/>
              <a:buChar char="‣"/>
            </a:pPr>
            <a:r>
              <a:rPr sz="1800" dirty="0"/>
              <a:t>	</a:t>
            </a:r>
            <a:r>
              <a:rPr sz="1800" dirty="0" err="1"/>
              <a:t>Aussagen</a:t>
            </a:r>
            <a:r>
              <a:rPr sz="1800" dirty="0"/>
              <a:t> „In Christus!“ </a:t>
            </a:r>
            <a:r>
              <a:rPr sz="1800" dirty="0" err="1"/>
              <a:t>lesen</a:t>
            </a:r>
            <a:r>
              <a:rPr sz="1800" dirty="0"/>
              <a:t> (</a:t>
            </a:r>
            <a:r>
              <a:rPr sz="1800" dirty="0" err="1"/>
              <a:t>Seite</a:t>
            </a:r>
            <a:r>
              <a:rPr sz="1800" dirty="0"/>
              <a:t> 32)</a:t>
            </a:r>
          </a:p>
          <a:p>
            <a:pPr marL="189828" indent="-189828">
              <a:spcBef>
                <a:spcPts val="527"/>
              </a:spcBef>
              <a:buSzPct val="100000"/>
              <a:buChar char="‣"/>
            </a:pPr>
            <a:r>
              <a:rPr sz="1800" dirty="0"/>
              <a:t>	Diverse </a:t>
            </a:r>
            <a:r>
              <a:rPr sz="1800" dirty="0" err="1"/>
              <a:t>Gebete</a:t>
            </a:r>
            <a:r>
              <a:rPr sz="1800" dirty="0"/>
              <a:t> (Seiten 30 - 31)</a:t>
            </a:r>
          </a:p>
          <a:p>
            <a:pPr marL="189828" indent="-189828">
              <a:spcBef>
                <a:spcPts val="527"/>
              </a:spcBef>
              <a:buSzPct val="100000"/>
              <a:buChar char="‣"/>
            </a:pPr>
            <a:r>
              <a:rPr sz="1800" dirty="0"/>
              <a:t>	</a:t>
            </a:r>
            <a:r>
              <a:rPr sz="1800" dirty="0" err="1"/>
              <a:t>Andachtsbuch</a:t>
            </a:r>
            <a:r>
              <a:rPr sz="1800" dirty="0"/>
              <a:t> „In </a:t>
            </a:r>
            <a:r>
              <a:rPr sz="1800" dirty="0" err="1"/>
              <a:t>Freiheit</a:t>
            </a:r>
            <a:r>
              <a:rPr sz="1800" dirty="0"/>
              <a:t> leben“ </a:t>
            </a:r>
            <a:r>
              <a:rPr sz="1800" dirty="0" err="1"/>
              <a:t>lesen</a:t>
            </a:r>
            <a:r>
              <a:rPr sz="1800" dirty="0"/>
              <a:t>, </a:t>
            </a:r>
            <a:r>
              <a:rPr sz="1800" dirty="0" err="1"/>
              <a:t>erhältlich</a:t>
            </a:r>
            <a:r>
              <a:rPr sz="1800" dirty="0"/>
              <a:t> </a:t>
            </a:r>
            <a:r>
              <a:rPr sz="1800" dirty="0" err="1"/>
              <a:t>bei</a:t>
            </a:r>
            <a:r>
              <a:rPr sz="1800" dirty="0"/>
              <a:t> FIC</a:t>
            </a:r>
          </a:p>
          <a:p>
            <a:pPr marL="189828" indent="-189828">
              <a:spcBef>
                <a:spcPts val="527"/>
              </a:spcBef>
              <a:buSzPct val="100000"/>
              <a:buChar char="‣"/>
            </a:pPr>
            <a:r>
              <a:rPr sz="1800" dirty="0"/>
              <a:t>	</a:t>
            </a:r>
            <a:r>
              <a:rPr sz="1800" dirty="0" err="1"/>
              <a:t>Umgang</a:t>
            </a:r>
            <a:r>
              <a:rPr sz="1800" dirty="0"/>
              <a:t> </a:t>
            </a:r>
            <a:r>
              <a:rPr sz="1800" dirty="0" err="1"/>
              <a:t>mit</a:t>
            </a:r>
            <a:r>
              <a:rPr sz="1800" dirty="0"/>
              <a:t> </a:t>
            </a:r>
            <a:r>
              <a:rPr sz="1800" dirty="0" err="1"/>
              <a:t>Sorgen</a:t>
            </a:r>
            <a:r>
              <a:rPr sz="1800" dirty="0"/>
              <a:t> </a:t>
            </a:r>
            <a:r>
              <a:rPr sz="1800" dirty="0" err="1"/>
              <a:t>regeln</a:t>
            </a:r>
            <a:r>
              <a:rPr sz="1800" dirty="0"/>
              <a:t> (ab </a:t>
            </a:r>
            <a:r>
              <a:rPr sz="1800" dirty="0" err="1"/>
              <a:t>Seite</a:t>
            </a:r>
            <a:r>
              <a:rPr sz="1800" dirty="0"/>
              <a:t> 37)</a:t>
            </a:r>
          </a:p>
          <a:p>
            <a:pPr marL="189828" indent="-189828">
              <a:spcBef>
                <a:spcPts val="527"/>
              </a:spcBef>
              <a:buSzPct val="100000"/>
              <a:buChar char="‣"/>
            </a:pPr>
            <a:r>
              <a:rPr sz="1800" dirty="0"/>
              <a:t>	</a:t>
            </a:r>
            <a:r>
              <a:rPr sz="1800" dirty="0" err="1"/>
              <a:t>Ängste</a:t>
            </a:r>
            <a:r>
              <a:rPr sz="1800" dirty="0"/>
              <a:t> </a:t>
            </a:r>
            <a:r>
              <a:rPr sz="1800" dirty="0" err="1"/>
              <a:t>überwinden</a:t>
            </a:r>
            <a:r>
              <a:rPr sz="1800" dirty="0"/>
              <a:t> (ab </a:t>
            </a:r>
            <a:r>
              <a:rPr sz="1800" dirty="0" err="1"/>
              <a:t>Seite</a:t>
            </a:r>
            <a:r>
              <a:rPr sz="1800" dirty="0"/>
              <a:t> 40)</a:t>
            </a:r>
          </a:p>
          <a:p>
            <a:pPr marL="189828" indent="-189828">
              <a:spcBef>
                <a:spcPts val="527"/>
              </a:spcBef>
              <a:buSzPct val="100000"/>
              <a:buChar char="‣"/>
            </a:pPr>
            <a:endParaRPr sz="1800" dirty="0"/>
          </a:p>
          <a:p>
            <a:pPr>
              <a:spcBef>
                <a:spcPts val="527"/>
              </a:spcBef>
              <a:defRPr b="1">
                <a:latin typeface="+mn-lt"/>
                <a:ea typeface="+mn-ea"/>
                <a:cs typeface="+mn-cs"/>
                <a:sym typeface="DIN Light"/>
              </a:defRPr>
            </a:pPr>
            <a:r>
              <a:rPr sz="1800" dirty="0" err="1"/>
              <a:t>Verpasse</a:t>
            </a:r>
            <a:r>
              <a:rPr sz="1800" dirty="0"/>
              <a:t> die </a:t>
            </a:r>
            <a:r>
              <a:rPr sz="1800" dirty="0" err="1"/>
              <a:t>nächste</a:t>
            </a:r>
            <a:r>
              <a:rPr sz="1800" dirty="0"/>
              <a:t> </a:t>
            </a:r>
            <a:r>
              <a:rPr sz="1800" dirty="0" err="1"/>
              <a:t>Lektion</a:t>
            </a:r>
            <a:r>
              <a:rPr sz="1800" dirty="0"/>
              <a:t> </a:t>
            </a:r>
            <a:r>
              <a:rPr sz="1800" dirty="0" err="1"/>
              <a:t>nicht</a:t>
            </a:r>
            <a:r>
              <a:rPr sz="1800" dirty="0"/>
              <a:t>!</a:t>
            </a:r>
          </a:p>
        </p:txBody>
      </p:sp>
      <p:sp>
        <p:nvSpPr>
          <p:cNvPr id="1843" name="Die Freiheit aufrecht erhalten"/>
          <p:cNvSpPr txBox="1">
            <a:spLocks noGrp="1"/>
          </p:cNvSpPr>
          <p:nvPr>
            <p:ph type="title"/>
          </p:nvPr>
        </p:nvSpPr>
        <p:spPr>
          <a:prstGeom prst="rect">
            <a:avLst/>
          </a:prstGeom>
        </p:spPr>
        <p:txBody>
          <a:bodyPr/>
          <a:lstStyle/>
          <a:p>
            <a:r>
              <a:t>Die Freiheit aufrecht erhalten</a:t>
            </a:r>
          </a:p>
        </p:txBody>
      </p:sp>
      <p:sp>
        <p:nvSpPr>
          <p:cNvPr id="184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255</a:t>
            </a:fld>
            <a:endParaRPr/>
          </a:p>
        </p:txBody>
      </p:sp>
    </p:spTree>
  </p:cSld>
  <p:clrMapOvr>
    <a:masterClrMapping/>
  </p:clrMapOvr>
  <p:transition spd="slow"/>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 name="Lieber himmlischer Vater,…"/>
          <p:cNvSpPr txBox="1">
            <a:spLocks noGrp="1"/>
          </p:cNvSpPr>
          <p:nvPr>
            <p:ph type="body" idx="1"/>
          </p:nvPr>
        </p:nvSpPr>
        <p:spPr>
          <a:xfrm>
            <a:off x="1146938" y="1509977"/>
            <a:ext cx="7593751" cy="3132422"/>
          </a:xfrm>
          <a:prstGeom prst="rect">
            <a:avLst/>
          </a:prstGeom>
        </p:spPr>
        <p:txBody>
          <a:bodyPr/>
          <a:lstStyle/>
          <a:p>
            <a:pPr>
              <a:defRPr>
                <a:solidFill>
                  <a:srgbClr val="002D98"/>
                </a:solidFill>
              </a:defRPr>
            </a:pPr>
            <a:r>
              <a:rPr sz="1800" dirty="0"/>
              <a:t>Lieber </a:t>
            </a:r>
            <a:r>
              <a:rPr sz="1800" dirty="0" err="1"/>
              <a:t>himmlischer</a:t>
            </a:r>
            <a:r>
              <a:rPr sz="1800" dirty="0"/>
              <a:t> </a:t>
            </a:r>
            <a:r>
              <a:rPr sz="1800" dirty="0" err="1"/>
              <a:t>Vater</a:t>
            </a:r>
            <a:r>
              <a:rPr sz="1800" dirty="0"/>
              <a:t>,</a:t>
            </a:r>
          </a:p>
          <a:p>
            <a:pPr>
              <a:defRPr>
                <a:solidFill>
                  <a:srgbClr val="002D98"/>
                </a:solidFill>
              </a:defRPr>
            </a:pPr>
            <a:r>
              <a:rPr sz="1800" dirty="0"/>
              <a:t>Du hast </a:t>
            </a:r>
            <a:r>
              <a:rPr sz="1800" dirty="0" err="1"/>
              <a:t>gesagt</a:t>
            </a:r>
            <a:r>
              <a:rPr sz="1800" dirty="0"/>
              <a:t>, </a:t>
            </a:r>
            <a:r>
              <a:rPr sz="1800" dirty="0" err="1"/>
              <a:t>dass</a:t>
            </a:r>
            <a:r>
              <a:rPr sz="1800" dirty="0"/>
              <a:t> </a:t>
            </a:r>
            <a:r>
              <a:rPr sz="1800" dirty="0" err="1"/>
              <a:t>Auflehnung</a:t>
            </a:r>
            <a:r>
              <a:rPr sz="1800" dirty="0"/>
              <a:t> </a:t>
            </a:r>
            <a:r>
              <a:rPr sz="1800" dirty="0" err="1"/>
              <a:t>ebenso</a:t>
            </a:r>
            <a:r>
              <a:rPr sz="1800" dirty="0"/>
              <a:t> </a:t>
            </a:r>
            <a:r>
              <a:rPr sz="1800" dirty="0" err="1"/>
              <a:t>schlimm</a:t>
            </a:r>
            <a:r>
              <a:rPr sz="1800" dirty="0"/>
              <a:t> </a:t>
            </a:r>
            <a:r>
              <a:rPr sz="1800" dirty="0" err="1"/>
              <a:t>wie</a:t>
            </a:r>
            <a:r>
              <a:rPr sz="1800" dirty="0"/>
              <a:t> </a:t>
            </a:r>
            <a:r>
              <a:rPr sz="1800" dirty="0" err="1"/>
              <a:t>Zauberei</a:t>
            </a:r>
            <a:r>
              <a:rPr sz="1800" dirty="0"/>
              <a:t> </a:t>
            </a:r>
            <a:r>
              <a:rPr sz="1800" dirty="0" err="1"/>
              <a:t>ist</a:t>
            </a:r>
            <a:r>
              <a:rPr sz="1800" dirty="0"/>
              <a:t> und </a:t>
            </a:r>
            <a:r>
              <a:rPr sz="1800" dirty="0" err="1"/>
              <a:t>Eigensinn</a:t>
            </a:r>
            <a:r>
              <a:rPr sz="1800" dirty="0"/>
              <a:t> </a:t>
            </a:r>
            <a:r>
              <a:rPr sz="1800" dirty="0" err="1"/>
              <a:t>nichts</a:t>
            </a:r>
            <a:r>
              <a:rPr sz="1800" dirty="0"/>
              <a:t> </a:t>
            </a:r>
            <a:r>
              <a:rPr sz="1800" dirty="0" err="1"/>
              <a:t>anderes</a:t>
            </a:r>
            <a:r>
              <a:rPr sz="1800" dirty="0"/>
              <a:t> </a:t>
            </a:r>
            <a:r>
              <a:rPr sz="1800" dirty="0" err="1"/>
              <a:t>als</a:t>
            </a:r>
            <a:r>
              <a:rPr sz="1800" dirty="0"/>
              <a:t> </a:t>
            </a:r>
            <a:r>
              <a:rPr sz="1800" dirty="0" err="1"/>
              <a:t>Götzendienst</a:t>
            </a:r>
            <a:r>
              <a:rPr sz="1800" dirty="0"/>
              <a:t>. Ich </a:t>
            </a:r>
            <a:r>
              <a:rPr sz="1800" dirty="0" err="1"/>
              <a:t>wei</a:t>
            </a:r>
            <a:r>
              <a:rPr lang="de-CH" sz="1800" dirty="0" err="1"/>
              <a:t>ss</a:t>
            </a:r>
            <a:r>
              <a:rPr sz="1800" dirty="0"/>
              <a:t>, </a:t>
            </a:r>
            <a:r>
              <a:rPr sz="1800" dirty="0" err="1"/>
              <a:t>dass</a:t>
            </a:r>
            <a:r>
              <a:rPr sz="1800" dirty="0"/>
              <a:t> ich </a:t>
            </a:r>
            <a:r>
              <a:rPr sz="1800" dirty="0" err="1"/>
              <a:t>ungehorsam</a:t>
            </a:r>
            <a:r>
              <a:rPr sz="1800" dirty="0"/>
              <a:t> war und in </a:t>
            </a:r>
            <a:r>
              <a:rPr sz="1800" dirty="0" err="1"/>
              <a:t>meinem</a:t>
            </a:r>
            <a:r>
              <a:rPr sz="1800" dirty="0"/>
              <a:t> Herzen </a:t>
            </a:r>
            <a:r>
              <a:rPr sz="1800" dirty="0" err="1"/>
              <a:t>gegen</a:t>
            </a:r>
            <a:r>
              <a:rPr sz="1800" dirty="0"/>
              <a:t> Dich und </a:t>
            </a:r>
            <a:r>
              <a:rPr sz="1800" dirty="0" err="1"/>
              <a:t>gegen</a:t>
            </a:r>
            <a:r>
              <a:rPr sz="1800" dirty="0"/>
              <a:t> die von Dir </a:t>
            </a:r>
            <a:r>
              <a:rPr sz="1800" dirty="0" err="1"/>
              <a:t>eingesetzten</a:t>
            </a:r>
            <a:r>
              <a:rPr sz="1800" dirty="0"/>
              <a:t> </a:t>
            </a:r>
            <a:r>
              <a:rPr sz="1800" dirty="0" err="1"/>
              <a:t>Autoritäten</a:t>
            </a:r>
            <a:r>
              <a:rPr sz="1800" dirty="0"/>
              <a:t> </a:t>
            </a:r>
            <a:r>
              <a:rPr sz="1800" dirty="0" err="1"/>
              <a:t>rebelliert</a:t>
            </a:r>
            <a:r>
              <a:rPr sz="1800" dirty="0"/>
              <a:t> </a:t>
            </a:r>
            <a:r>
              <a:rPr sz="1800" dirty="0" err="1"/>
              <a:t>habe</a:t>
            </a:r>
            <a:r>
              <a:rPr sz="1800" dirty="0"/>
              <a:t>. Ich bitte Dich, </a:t>
            </a:r>
            <a:r>
              <a:rPr sz="1800" dirty="0" err="1"/>
              <a:t>dass</a:t>
            </a:r>
            <a:r>
              <a:rPr sz="1800" dirty="0"/>
              <a:t> Du mir die Art und das </a:t>
            </a:r>
            <a:r>
              <a:rPr sz="1800" dirty="0" err="1"/>
              <a:t>ganze</a:t>
            </a:r>
            <a:r>
              <a:rPr sz="1800" dirty="0"/>
              <a:t> </a:t>
            </a:r>
            <a:r>
              <a:rPr sz="1800" dirty="0" err="1"/>
              <a:t>Ausma</a:t>
            </a:r>
            <a:r>
              <a:rPr lang="de-CH" sz="1800" dirty="0" err="1"/>
              <a:t>ss</a:t>
            </a:r>
            <a:r>
              <a:rPr sz="1800" dirty="0"/>
              <a:t> </a:t>
            </a:r>
            <a:r>
              <a:rPr sz="1800" dirty="0" err="1"/>
              <a:t>meiner</a:t>
            </a:r>
            <a:r>
              <a:rPr sz="1800" dirty="0"/>
              <a:t> Rebellion </a:t>
            </a:r>
            <a:r>
              <a:rPr sz="1800" dirty="0" err="1"/>
              <a:t>aufzeigst</a:t>
            </a:r>
            <a:r>
              <a:rPr sz="1800" dirty="0"/>
              <a:t>. Ich </a:t>
            </a:r>
            <a:r>
              <a:rPr sz="1800" dirty="0" err="1"/>
              <a:t>entscheide</a:t>
            </a:r>
            <a:r>
              <a:rPr sz="1800" dirty="0"/>
              <a:t> </a:t>
            </a:r>
            <a:r>
              <a:rPr sz="1800" dirty="0" err="1"/>
              <a:t>mich</a:t>
            </a:r>
            <a:r>
              <a:rPr sz="1800" dirty="0"/>
              <a:t>, Dir </a:t>
            </a:r>
            <a:r>
              <a:rPr sz="1800" dirty="0" err="1"/>
              <a:t>meinen</a:t>
            </a:r>
            <a:r>
              <a:rPr sz="1800" dirty="0"/>
              <a:t> Geist </a:t>
            </a:r>
            <a:r>
              <a:rPr sz="1800" dirty="0" err="1"/>
              <a:t>zu</a:t>
            </a:r>
            <a:r>
              <a:rPr sz="1800" dirty="0"/>
              <a:t> </a:t>
            </a:r>
            <a:r>
              <a:rPr sz="1800" dirty="0" err="1"/>
              <a:t>unterordnen</a:t>
            </a:r>
            <a:r>
              <a:rPr sz="1800" dirty="0"/>
              <a:t>.  </a:t>
            </a:r>
            <a:r>
              <a:rPr sz="1800" dirty="0">
                <a:solidFill>
                  <a:srgbClr val="6CB200"/>
                </a:solidFill>
              </a:rPr>
              <a:t>Amen.</a:t>
            </a:r>
          </a:p>
        </p:txBody>
      </p:sp>
      <p:sp>
        <p:nvSpPr>
          <p:cNvPr id="1847" name="Gebet"/>
          <p:cNvSpPr txBox="1">
            <a:spLocks noGrp="1"/>
          </p:cNvSpPr>
          <p:nvPr>
            <p:ph type="title"/>
          </p:nvPr>
        </p:nvSpPr>
        <p:spPr>
          <a:prstGeom prst="rect">
            <a:avLst/>
          </a:prstGeom>
        </p:spPr>
        <p:txBody>
          <a:bodyPr/>
          <a:lstStyle>
            <a:lvl1pPr>
              <a:defRPr>
                <a:solidFill>
                  <a:srgbClr val="6CB200"/>
                </a:solidFill>
              </a:defRPr>
            </a:lvl1pPr>
          </a:lstStyle>
          <a:p>
            <a:r>
              <a:t>Gebet </a:t>
            </a:r>
          </a:p>
        </p:txBody>
      </p:sp>
      <p:sp>
        <p:nvSpPr>
          <p:cNvPr id="184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256</a:t>
            </a:fld>
            <a:endParaRPr/>
          </a:p>
        </p:txBody>
      </p:sp>
    </p:spTree>
  </p:cSld>
  <p:clrMapOvr>
    <a:masterClrMapping/>
  </p:clrMapOvr>
  <p:transition spd="slow"/>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Zur Freiheit hat Christus uns befreit!"/>
          <p:cNvSpPr txBox="1">
            <a:spLocks noGrp="1"/>
          </p:cNvSpPr>
          <p:nvPr>
            <p:ph type="title"/>
          </p:nvPr>
        </p:nvSpPr>
        <p:spPr>
          <a:prstGeom prst="rect">
            <a:avLst/>
          </a:prstGeom>
        </p:spPr>
        <p:txBody>
          <a:bodyPr/>
          <a:lstStyle/>
          <a:p>
            <a:r>
              <a:t>Zur Freiheit hat Christus uns befreit!</a:t>
            </a:r>
          </a:p>
        </p:txBody>
      </p:sp>
      <p:pic>
        <p:nvPicPr>
          <p:cNvPr id="1851" name="frau-offene-arme-strand.png" descr="frau-offene-arme-strand.png"/>
          <p:cNvPicPr>
            <a:picLocks noGrp="1" noChangeAspect="1"/>
          </p:cNvPicPr>
          <p:nvPr>
            <p:ph type="pic" idx="13"/>
          </p:nvPr>
        </p:nvPicPr>
        <p:blipFill>
          <a:blip r:embed="rId2"/>
          <a:srcRect t="14411" b="33476"/>
          <a:stretch>
            <a:fillRect/>
          </a:stretch>
        </p:blipFill>
        <p:spPr>
          <a:xfrm>
            <a:off x="1997213" y="2088282"/>
            <a:ext cx="5695313" cy="2562891"/>
          </a:xfrm>
          <a:prstGeom prst="rect">
            <a:avLst/>
          </a:prstGeom>
        </p:spPr>
      </p:pic>
      <p:sp>
        <p:nvSpPr>
          <p:cNvPr id="185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257</a:t>
            </a:fld>
            <a:endParaRPr/>
          </a:p>
        </p:txBody>
      </p:sp>
    </p:spTree>
  </p:cSld>
  <p:clrMapOvr>
    <a:masterClrMapping/>
  </p:clrMapOvr>
  <p:transition spd="slow"/>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4" name="Tag für Tag in Freiheit leben"/>
          <p:cNvSpPr txBox="1">
            <a:spLocks noGrp="1"/>
          </p:cNvSpPr>
          <p:nvPr>
            <p:ph type="ctrTitle"/>
          </p:nvPr>
        </p:nvSpPr>
        <p:spPr>
          <a:prstGeom prst="rect">
            <a:avLst/>
          </a:prstGeom>
        </p:spPr>
        <p:txBody>
          <a:bodyPr/>
          <a:lstStyle/>
          <a:p>
            <a:r>
              <a:t>Tag für Tag in Freiheit leben</a:t>
            </a:r>
          </a:p>
        </p:txBody>
      </p:sp>
      <p:sp>
        <p:nvSpPr>
          <p:cNvPr id="1855" name="Lektion 10"/>
          <p:cNvSpPr txBox="1">
            <a:spLocks noGrp="1"/>
          </p:cNvSpPr>
          <p:nvPr>
            <p:ph type="subTitle" sz="quarter" idx="1"/>
          </p:nvPr>
        </p:nvSpPr>
        <p:spPr>
          <a:prstGeom prst="rect">
            <a:avLst/>
          </a:prstGeom>
        </p:spPr>
        <p:txBody>
          <a:bodyPr/>
          <a:lstStyle/>
          <a:p>
            <a:r>
              <a:t>Lektion 10</a:t>
            </a:r>
          </a:p>
        </p:txBody>
      </p:sp>
    </p:spTree>
  </p:cSld>
  <p:clrMapOvr>
    <a:masterClrMapping/>
  </p:clrMapOvr>
  <p:transition spd="slow"/>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 name="Das Kennzeichen eines Christen ist das kontinuierliche Wachstum zu geistlicher Reife.…"/>
          <p:cNvSpPr txBox="1">
            <a:spLocks noGrp="1"/>
          </p:cNvSpPr>
          <p:nvPr>
            <p:ph type="body" sz="quarter" idx="1"/>
          </p:nvPr>
        </p:nvSpPr>
        <p:spPr>
          <a:xfrm>
            <a:off x="1997297" y="2467968"/>
            <a:ext cx="2657813" cy="2278126"/>
          </a:xfrm>
          <a:prstGeom prst="rect">
            <a:avLst/>
          </a:prstGeom>
        </p:spPr>
        <p:txBody>
          <a:bodyPr/>
          <a:lstStyle/>
          <a:p>
            <a:r>
              <a:rPr sz="1800" dirty="0"/>
              <a:t>Das </a:t>
            </a:r>
            <a:r>
              <a:rPr sz="1800" dirty="0" err="1"/>
              <a:t>Kennzeichen</a:t>
            </a:r>
            <a:r>
              <a:rPr sz="1800" dirty="0"/>
              <a:t> </a:t>
            </a:r>
            <a:r>
              <a:rPr sz="1800" dirty="0" err="1"/>
              <a:t>eines</a:t>
            </a:r>
            <a:r>
              <a:rPr sz="1800" dirty="0"/>
              <a:t> Christen </a:t>
            </a:r>
            <a:r>
              <a:rPr sz="1800" dirty="0" err="1"/>
              <a:t>ist</a:t>
            </a:r>
            <a:r>
              <a:rPr sz="1800" dirty="0"/>
              <a:t> das </a:t>
            </a:r>
            <a:r>
              <a:rPr sz="1800" dirty="0" err="1"/>
              <a:t>kontinuierliche</a:t>
            </a:r>
            <a:r>
              <a:rPr sz="1800" dirty="0"/>
              <a:t> </a:t>
            </a:r>
            <a:r>
              <a:rPr sz="1800" dirty="0" err="1"/>
              <a:t>Wachstum</a:t>
            </a:r>
            <a:r>
              <a:rPr sz="1800" dirty="0"/>
              <a:t> </a:t>
            </a:r>
            <a:r>
              <a:rPr sz="1800" dirty="0" err="1"/>
              <a:t>zu</a:t>
            </a:r>
            <a:r>
              <a:rPr sz="1800" dirty="0"/>
              <a:t> </a:t>
            </a:r>
            <a:r>
              <a:rPr sz="1800" dirty="0" err="1"/>
              <a:t>geistlicher</a:t>
            </a:r>
            <a:r>
              <a:rPr sz="1800" dirty="0"/>
              <a:t> </a:t>
            </a:r>
            <a:r>
              <a:rPr sz="1800" dirty="0" err="1"/>
              <a:t>Reife</a:t>
            </a:r>
            <a:r>
              <a:rPr sz="1800" dirty="0"/>
              <a:t>.</a:t>
            </a:r>
          </a:p>
          <a:p>
            <a:r>
              <a:rPr sz="1800" dirty="0" err="1"/>
              <a:t>Niemand</a:t>
            </a:r>
            <a:r>
              <a:rPr sz="1800" dirty="0"/>
              <a:t> </a:t>
            </a:r>
            <a:r>
              <a:rPr sz="1800" dirty="0" err="1"/>
              <a:t>erwartet</a:t>
            </a:r>
            <a:r>
              <a:rPr sz="1800" dirty="0"/>
              <a:t>, </a:t>
            </a:r>
            <a:r>
              <a:rPr sz="1800" dirty="0" err="1"/>
              <a:t>dass</a:t>
            </a:r>
            <a:r>
              <a:rPr sz="1800" dirty="0"/>
              <a:t> </a:t>
            </a:r>
            <a:r>
              <a:rPr sz="1800" dirty="0" err="1"/>
              <a:t>wir</a:t>
            </a:r>
            <a:r>
              <a:rPr sz="1800" dirty="0"/>
              <a:t> </a:t>
            </a:r>
            <a:r>
              <a:rPr sz="1800" dirty="0" err="1"/>
              <a:t>augenblicklich</a:t>
            </a:r>
            <a:r>
              <a:rPr sz="1800" dirty="0"/>
              <a:t> </a:t>
            </a:r>
            <a:r>
              <a:rPr sz="1800" dirty="0" err="1"/>
              <a:t>reif</a:t>
            </a:r>
            <a:r>
              <a:rPr sz="1800" dirty="0"/>
              <a:t> </a:t>
            </a:r>
            <a:r>
              <a:rPr sz="1800" dirty="0" err="1"/>
              <a:t>sind</a:t>
            </a:r>
            <a:r>
              <a:rPr sz="1800" dirty="0"/>
              <a:t>.</a:t>
            </a:r>
          </a:p>
        </p:txBody>
      </p:sp>
      <p:sp>
        <p:nvSpPr>
          <p:cNvPr id="1858" name="zu geistlicher Reife hinwachsen"/>
          <p:cNvSpPr txBox="1">
            <a:spLocks noGrp="1"/>
          </p:cNvSpPr>
          <p:nvPr>
            <p:ph type="title"/>
          </p:nvPr>
        </p:nvSpPr>
        <p:spPr>
          <a:xfrm>
            <a:off x="810705" y="949219"/>
            <a:ext cx="3850311" cy="1233985"/>
          </a:xfrm>
          <a:prstGeom prst="rect">
            <a:avLst/>
          </a:prstGeom>
        </p:spPr>
        <p:txBody>
          <a:bodyPr/>
          <a:lstStyle/>
          <a:p>
            <a:r>
              <a:rPr dirty="0" err="1"/>
              <a:t>zu</a:t>
            </a:r>
            <a:r>
              <a:rPr dirty="0"/>
              <a:t> </a:t>
            </a:r>
            <a:r>
              <a:rPr dirty="0" err="1"/>
              <a:t>geistlicher</a:t>
            </a:r>
            <a:r>
              <a:rPr dirty="0"/>
              <a:t> </a:t>
            </a:r>
            <a:r>
              <a:rPr spc="-70" dirty="0" err="1"/>
              <a:t>Reife</a:t>
            </a:r>
            <a:r>
              <a:rPr spc="-70" dirty="0"/>
              <a:t> </a:t>
            </a:r>
            <a:r>
              <a:rPr spc="-70" dirty="0" err="1"/>
              <a:t>hinwachsen</a:t>
            </a:r>
            <a:endParaRPr spc="-70" dirty="0"/>
          </a:p>
        </p:txBody>
      </p:sp>
      <p:pic>
        <p:nvPicPr>
          <p:cNvPr id="1859" name="Baum mit Früchten.png" descr="Baum mit Früchten.png"/>
          <p:cNvPicPr>
            <a:picLocks noGrp="1"/>
          </p:cNvPicPr>
          <p:nvPr>
            <p:ph type="pic" idx="13"/>
          </p:nvPr>
        </p:nvPicPr>
        <p:blipFill>
          <a:blip r:embed="rId2"/>
          <a:srcRect t="569" b="569"/>
          <a:stretch>
            <a:fillRect/>
          </a:stretch>
        </p:blipFill>
        <p:spPr>
          <a:xfrm flipH="1">
            <a:off x="5204733" y="949127"/>
            <a:ext cx="2317941" cy="3417188"/>
          </a:xfrm>
          <a:prstGeom prst="rect">
            <a:avLst/>
          </a:prstGeom>
          <a:effectLst/>
        </p:spPr>
      </p:pic>
      <p:sp>
        <p:nvSpPr>
          <p:cNvPr id="186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259</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5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5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 grpId="1" build="p"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767" name="Mt 5,13–14  Ich bin das Salz der Erde und das Licht der Welt.…"/>
          <p:cNvSpPr txBox="1">
            <a:spLocks noGrp="1"/>
          </p:cNvSpPr>
          <p:nvPr>
            <p:ph type="body" idx="1"/>
          </p:nvPr>
        </p:nvSpPr>
        <p:spPr>
          <a:xfrm>
            <a:off x="648752" y="1112531"/>
            <a:ext cx="7996431" cy="3417187"/>
          </a:xfrm>
          <a:prstGeom prst="rect">
            <a:avLst/>
          </a:prstGeom>
        </p:spPr>
        <p:txBody>
          <a:bodyPr/>
          <a:lstStyle/>
          <a:p>
            <a:pPr marL="1468438" indent="-1468438">
              <a:lnSpc>
                <a:spcPct val="100000"/>
              </a:lnSpc>
              <a:spcBef>
                <a:spcPts val="738"/>
              </a:spcBef>
              <a:defRPr sz="2300">
                <a:solidFill>
                  <a:srgbClr val="002D98"/>
                </a:solidFill>
              </a:defRPr>
            </a:pPr>
            <a:r>
              <a:rPr dirty="0"/>
              <a:t>Mt 5,13–14 	Ich bin das </a:t>
            </a:r>
            <a:r>
              <a:rPr dirty="0" err="1"/>
              <a:t>Salz</a:t>
            </a:r>
            <a:r>
              <a:rPr dirty="0"/>
              <a:t> der </a:t>
            </a:r>
            <a:r>
              <a:rPr dirty="0" err="1"/>
              <a:t>Erde</a:t>
            </a:r>
            <a:r>
              <a:rPr dirty="0"/>
              <a:t> und das Licht der Welt.</a:t>
            </a:r>
          </a:p>
          <a:p>
            <a:pPr marL="1468438" indent="-1468438">
              <a:lnSpc>
                <a:spcPct val="100000"/>
              </a:lnSpc>
              <a:spcBef>
                <a:spcPts val="738"/>
              </a:spcBef>
              <a:defRPr sz="2300">
                <a:solidFill>
                  <a:srgbClr val="002D98"/>
                </a:solidFill>
              </a:defRPr>
            </a:pPr>
            <a:r>
              <a:rPr dirty="0"/>
              <a:t>Joh 15,1–5 	Ich bin </a:t>
            </a:r>
            <a:r>
              <a:rPr dirty="0" err="1"/>
              <a:t>eine</a:t>
            </a:r>
            <a:r>
              <a:rPr dirty="0"/>
              <a:t> </a:t>
            </a:r>
            <a:r>
              <a:rPr dirty="0" err="1"/>
              <a:t>Rebe</a:t>
            </a:r>
            <a:r>
              <a:rPr dirty="0"/>
              <a:t> am Weinstock </a:t>
            </a:r>
            <a:r>
              <a:rPr dirty="0" err="1"/>
              <a:t>Gottes</a:t>
            </a:r>
            <a:r>
              <a:rPr dirty="0"/>
              <a:t>, </a:t>
            </a:r>
            <a:r>
              <a:rPr dirty="0" err="1"/>
              <a:t>mit</a:t>
            </a:r>
            <a:r>
              <a:rPr dirty="0"/>
              <a:t> Christus </a:t>
            </a:r>
            <a:r>
              <a:rPr dirty="0" err="1"/>
              <a:t>verbunden</a:t>
            </a:r>
            <a:r>
              <a:rPr dirty="0"/>
              <a:t> und </a:t>
            </a:r>
            <a:r>
              <a:rPr dirty="0" err="1"/>
              <a:t>befähigt</a:t>
            </a:r>
            <a:r>
              <a:rPr dirty="0"/>
              <a:t>, </a:t>
            </a:r>
            <a:r>
              <a:rPr dirty="0" err="1"/>
              <a:t>viel</a:t>
            </a:r>
            <a:r>
              <a:rPr dirty="0"/>
              <a:t> </a:t>
            </a:r>
            <a:r>
              <a:rPr dirty="0" err="1"/>
              <a:t>Frucht</a:t>
            </a:r>
            <a:r>
              <a:rPr dirty="0"/>
              <a:t> </a:t>
            </a:r>
            <a:r>
              <a:rPr dirty="0" err="1"/>
              <a:t>zu</a:t>
            </a:r>
            <a:r>
              <a:rPr dirty="0"/>
              <a:t> </a:t>
            </a:r>
            <a:r>
              <a:rPr dirty="0" err="1"/>
              <a:t>bringen</a:t>
            </a:r>
            <a:r>
              <a:rPr dirty="0"/>
              <a:t>.</a:t>
            </a:r>
          </a:p>
          <a:p>
            <a:pPr marL="1468438" indent="-1468438">
              <a:lnSpc>
                <a:spcPct val="100000"/>
              </a:lnSpc>
              <a:spcBef>
                <a:spcPts val="738"/>
              </a:spcBef>
              <a:defRPr sz="2300">
                <a:solidFill>
                  <a:srgbClr val="002D98"/>
                </a:solidFill>
              </a:defRPr>
            </a:pPr>
            <a:r>
              <a:rPr dirty="0"/>
              <a:t>Joh 15,16 	Ich bin </a:t>
            </a:r>
            <a:r>
              <a:rPr dirty="0" err="1"/>
              <a:t>erwählt</a:t>
            </a:r>
            <a:r>
              <a:rPr dirty="0"/>
              <a:t> und </a:t>
            </a:r>
            <a:r>
              <a:rPr dirty="0" err="1"/>
              <a:t>bestimmt</a:t>
            </a:r>
            <a:r>
              <a:rPr dirty="0"/>
              <a:t>, </a:t>
            </a:r>
            <a:r>
              <a:rPr dirty="0" err="1"/>
              <a:t>bleibende</a:t>
            </a:r>
            <a:r>
              <a:rPr dirty="0"/>
              <a:t> </a:t>
            </a:r>
            <a:r>
              <a:rPr dirty="0" err="1"/>
              <a:t>Frucht</a:t>
            </a:r>
            <a:r>
              <a:rPr dirty="0"/>
              <a:t> </a:t>
            </a:r>
            <a:r>
              <a:rPr dirty="0" err="1"/>
              <a:t>zu</a:t>
            </a:r>
            <a:r>
              <a:rPr dirty="0"/>
              <a:t> </a:t>
            </a:r>
            <a:r>
              <a:rPr dirty="0" err="1"/>
              <a:t>bringen</a:t>
            </a:r>
            <a:r>
              <a:rPr dirty="0"/>
              <a:t>.</a:t>
            </a:r>
          </a:p>
          <a:p>
            <a:pPr marL="1468438" indent="-1468438">
              <a:lnSpc>
                <a:spcPct val="100000"/>
              </a:lnSpc>
              <a:spcBef>
                <a:spcPts val="738"/>
              </a:spcBef>
              <a:defRPr sz="2300">
                <a:solidFill>
                  <a:srgbClr val="002D98"/>
                </a:solidFill>
              </a:defRPr>
            </a:pPr>
            <a:r>
              <a:rPr dirty="0" err="1"/>
              <a:t>Apg</a:t>
            </a:r>
            <a:r>
              <a:rPr dirty="0"/>
              <a:t> 1,8	Ich bin </a:t>
            </a:r>
            <a:r>
              <a:rPr dirty="0" err="1"/>
              <a:t>ein</a:t>
            </a:r>
            <a:r>
              <a:rPr dirty="0"/>
              <a:t> </a:t>
            </a:r>
            <a:r>
              <a:rPr dirty="0" err="1"/>
              <a:t>persönlicher</a:t>
            </a:r>
            <a:r>
              <a:rPr dirty="0"/>
              <a:t> </a:t>
            </a:r>
            <a:r>
              <a:rPr dirty="0" err="1"/>
              <a:t>Zeuge</a:t>
            </a:r>
            <a:r>
              <a:rPr dirty="0"/>
              <a:t> für Christus.</a:t>
            </a:r>
          </a:p>
          <a:p>
            <a:pPr marL="1468438" indent="-1468438">
              <a:lnSpc>
                <a:spcPct val="100000"/>
              </a:lnSpc>
              <a:spcBef>
                <a:spcPts val="738"/>
              </a:spcBef>
              <a:defRPr sz="2300">
                <a:solidFill>
                  <a:srgbClr val="002D98"/>
                </a:solidFill>
              </a:defRPr>
            </a:pPr>
            <a:r>
              <a:rPr dirty="0"/>
              <a:t>1Kor 3,16	Ich bin </a:t>
            </a:r>
            <a:r>
              <a:rPr dirty="0" err="1"/>
              <a:t>Gottes</a:t>
            </a:r>
            <a:r>
              <a:rPr dirty="0"/>
              <a:t> </a:t>
            </a:r>
            <a:r>
              <a:rPr dirty="0" err="1"/>
              <a:t>Tempel</a:t>
            </a:r>
            <a:r>
              <a:rPr dirty="0"/>
              <a:t>, in </a:t>
            </a:r>
            <a:r>
              <a:rPr dirty="0" err="1"/>
              <a:t>welchem</a:t>
            </a:r>
            <a:r>
              <a:rPr dirty="0"/>
              <a:t> der </a:t>
            </a:r>
            <a:r>
              <a:rPr dirty="0" err="1"/>
              <a:t>Heilige</a:t>
            </a:r>
            <a:r>
              <a:rPr dirty="0"/>
              <a:t> Geist </a:t>
            </a:r>
            <a:r>
              <a:rPr dirty="0" err="1"/>
              <a:t>wohnt</a:t>
            </a:r>
            <a:r>
              <a:rPr dirty="0"/>
              <a:t>.</a:t>
            </a:r>
          </a:p>
        </p:txBody>
      </p:sp>
      <p:sp>
        <p:nvSpPr>
          <p:cNvPr id="768" name="In CHristus bin ich bedeutungsvoll"/>
          <p:cNvSpPr txBox="1">
            <a:spLocks noGrp="1"/>
          </p:cNvSpPr>
          <p:nvPr>
            <p:ph type="title"/>
          </p:nvPr>
        </p:nvSpPr>
        <p:spPr>
          <a:xfrm>
            <a:off x="1051432" y="557638"/>
            <a:ext cx="7593751" cy="501141"/>
          </a:xfrm>
          <a:prstGeom prst="rect">
            <a:avLst/>
          </a:prstGeom>
        </p:spPr>
        <p:txBody>
          <a:bodyPr/>
          <a:lstStyle>
            <a:lvl1pPr>
              <a:defRPr spc="44"/>
            </a:lvl1pPr>
          </a:lstStyle>
          <a:p>
            <a:r>
              <a:rPr dirty="0"/>
              <a:t>In </a:t>
            </a:r>
            <a:r>
              <a:rPr dirty="0" err="1"/>
              <a:t>CHristus</a:t>
            </a:r>
            <a:r>
              <a:rPr dirty="0"/>
              <a:t> bin ich </a:t>
            </a:r>
            <a:r>
              <a:rPr dirty="0" err="1"/>
              <a:t>bedeutungsvoll</a:t>
            </a:r>
            <a:endParaRPr dirty="0"/>
          </a:p>
        </p:txBody>
      </p:sp>
      <p:sp>
        <p:nvSpPr>
          <p:cNvPr id="2" name="Fortsetzung &gt;">
            <a:extLst>
              <a:ext uri="{FF2B5EF4-FFF2-40B4-BE49-F238E27FC236}">
                <a16:creationId xmlns:a16="http://schemas.microsoft.com/office/drawing/2014/main" id="{16A212E4-C215-B95A-8093-C1880854D19A}"/>
              </a:ext>
            </a:extLst>
          </p:cNvPr>
          <p:cNvSpPr txBox="1"/>
          <p:nvPr/>
        </p:nvSpPr>
        <p:spPr>
          <a:xfrm>
            <a:off x="7541114" y="4732014"/>
            <a:ext cx="1104069" cy="2914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dirty="0" err="1"/>
              <a:t>Fortsetzung</a:t>
            </a:r>
            <a:r>
              <a:rPr sz="1476" dirty="0"/>
              <a:t> &gt;</a:t>
            </a:r>
          </a:p>
        </p:txBody>
      </p:sp>
    </p:spTree>
    <p:extLst>
      <p:ext uri="{BB962C8B-B14F-4D97-AF65-F5344CB8AC3E}">
        <p14:creationId xmlns:p14="http://schemas.microsoft.com/office/powerpoint/2010/main" val="333084197"/>
      </p:ext>
    </p:extLst>
  </p:cSld>
  <p:clrMapOvr>
    <a:masterClrMapping/>
  </p:clrMapOvr>
  <p:transition spd="med"/>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 name="Jeder Christ kann ein alter Christ werden – dazu braucht es nur genügend Zeit!…"/>
          <p:cNvSpPr txBox="1">
            <a:spLocks noGrp="1"/>
          </p:cNvSpPr>
          <p:nvPr>
            <p:ph type="body" sz="quarter" idx="1"/>
          </p:nvPr>
        </p:nvSpPr>
        <p:spPr>
          <a:xfrm>
            <a:off x="358219" y="1932495"/>
            <a:ext cx="4324595" cy="2433912"/>
          </a:xfrm>
          <a:prstGeom prst="rect">
            <a:avLst/>
          </a:prstGeom>
        </p:spPr>
        <p:txBody>
          <a:bodyPr/>
          <a:lstStyle/>
          <a:p>
            <a:r>
              <a:rPr sz="1800" dirty="0" err="1"/>
              <a:t>Jeder</a:t>
            </a:r>
            <a:r>
              <a:rPr sz="1800" dirty="0"/>
              <a:t> Christ </a:t>
            </a:r>
            <a:r>
              <a:rPr sz="1800" dirty="0" err="1"/>
              <a:t>kann</a:t>
            </a:r>
            <a:r>
              <a:rPr sz="1800" dirty="0"/>
              <a:t> </a:t>
            </a:r>
            <a:r>
              <a:rPr sz="1800" dirty="0" err="1"/>
              <a:t>ein</a:t>
            </a:r>
            <a:r>
              <a:rPr sz="1800" dirty="0"/>
              <a:t> alter Christ </a:t>
            </a:r>
            <a:r>
              <a:rPr sz="1800" dirty="0" err="1"/>
              <a:t>werden</a:t>
            </a:r>
            <a:r>
              <a:rPr sz="1800" dirty="0"/>
              <a:t> – </a:t>
            </a:r>
            <a:r>
              <a:rPr sz="1800" dirty="0" err="1"/>
              <a:t>dazu</a:t>
            </a:r>
            <a:r>
              <a:rPr sz="1800" dirty="0"/>
              <a:t> </a:t>
            </a:r>
            <a:r>
              <a:rPr sz="1800" dirty="0" err="1"/>
              <a:t>braucht</a:t>
            </a:r>
            <a:r>
              <a:rPr sz="1800" dirty="0"/>
              <a:t> es </a:t>
            </a:r>
            <a:r>
              <a:rPr sz="1800" dirty="0" err="1"/>
              <a:t>nur</a:t>
            </a:r>
            <a:r>
              <a:rPr sz="1800" dirty="0"/>
              <a:t> </a:t>
            </a:r>
            <a:r>
              <a:rPr sz="1800" dirty="0" err="1"/>
              <a:t>genügend</a:t>
            </a:r>
            <a:r>
              <a:rPr sz="1800" dirty="0"/>
              <a:t> Zeit! </a:t>
            </a:r>
          </a:p>
          <a:p>
            <a:r>
              <a:rPr sz="1800" dirty="0" err="1"/>
              <a:t>Jeder</a:t>
            </a:r>
            <a:r>
              <a:rPr sz="1800" dirty="0"/>
              <a:t> Christ </a:t>
            </a:r>
            <a:r>
              <a:rPr sz="1800" dirty="0" err="1"/>
              <a:t>kann</a:t>
            </a:r>
            <a:r>
              <a:rPr sz="1800" dirty="0"/>
              <a:t> </a:t>
            </a:r>
            <a:r>
              <a:rPr sz="1800" dirty="0" err="1"/>
              <a:t>auch</a:t>
            </a:r>
            <a:r>
              <a:rPr sz="1800" dirty="0"/>
              <a:t> </a:t>
            </a:r>
            <a:r>
              <a:rPr sz="1800" dirty="0" err="1"/>
              <a:t>ein</a:t>
            </a:r>
            <a:r>
              <a:rPr sz="1800" dirty="0"/>
              <a:t> </a:t>
            </a:r>
            <a:r>
              <a:rPr sz="1800" dirty="0" err="1"/>
              <a:t>reifer</a:t>
            </a:r>
            <a:r>
              <a:rPr sz="1800" dirty="0"/>
              <a:t> Christ </a:t>
            </a:r>
            <a:r>
              <a:rPr sz="1800" dirty="0" err="1"/>
              <a:t>werden</a:t>
            </a:r>
            <a:r>
              <a:rPr sz="1800" dirty="0"/>
              <a:t> – </a:t>
            </a:r>
            <a:r>
              <a:rPr sz="1800" dirty="0" err="1"/>
              <a:t>aber</a:t>
            </a:r>
            <a:r>
              <a:rPr sz="1800" dirty="0"/>
              <a:t> </a:t>
            </a:r>
            <a:r>
              <a:rPr sz="1800" dirty="0" err="1"/>
              <a:t>viele</a:t>
            </a:r>
            <a:r>
              <a:rPr sz="1800" dirty="0"/>
              <a:t> </a:t>
            </a:r>
            <a:r>
              <a:rPr sz="1800" dirty="0" err="1"/>
              <a:t>werden</a:t>
            </a:r>
            <a:r>
              <a:rPr sz="1800" dirty="0"/>
              <a:t> es </a:t>
            </a:r>
            <a:r>
              <a:rPr sz="1800" dirty="0" err="1"/>
              <a:t>nicht</a:t>
            </a:r>
            <a:r>
              <a:rPr sz="1800" dirty="0"/>
              <a:t>.</a:t>
            </a:r>
          </a:p>
        </p:txBody>
      </p:sp>
      <p:sp>
        <p:nvSpPr>
          <p:cNvPr id="1863" name="Alter und Reife"/>
          <p:cNvSpPr txBox="1">
            <a:spLocks noGrp="1"/>
          </p:cNvSpPr>
          <p:nvPr>
            <p:ph type="title"/>
          </p:nvPr>
        </p:nvSpPr>
        <p:spPr>
          <a:prstGeom prst="rect">
            <a:avLst/>
          </a:prstGeom>
        </p:spPr>
        <p:txBody>
          <a:bodyPr/>
          <a:lstStyle/>
          <a:p>
            <a:r>
              <a:t>Alter und </a:t>
            </a:r>
            <a:r>
              <a:rPr spc="-70"/>
              <a:t>Reife</a:t>
            </a:r>
          </a:p>
        </p:txBody>
      </p:sp>
      <p:pic>
        <p:nvPicPr>
          <p:cNvPr id="1864" name="Günter&amp;Noah 2015.png" descr="Günter&amp;Noah 2015.png"/>
          <p:cNvPicPr>
            <a:picLocks noGrp="1"/>
          </p:cNvPicPr>
          <p:nvPr>
            <p:ph type="pic" idx="13"/>
          </p:nvPr>
        </p:nvPicPr>
        <p:blipFill>
          <a:blip r:embed="rId2"/>
          <a:srcRect l="20833" r="20833"/>
          <a:stretch>
            <a:fillRect/>
          </a:stretch>
        </p:blipFill>
        <p:spPr>
          <a:xfrm flipH="1">
            <a:off x="5034798" y="949127"/>
            <a:ext cx="2657813" cy="3417188"/>
          </a:xfrm>
          <a:prstGeom prst="rect">
            <a:avLst/>
          </a:prstGeom>
          <a:ln w="25400"/>
          <a:effectLst>
            <a:outerShdw blurRad="254000" dist="127000" dir="5400000" rotWithShape="0">
              <a:srgbClr val="000000">
                <a:alpha val="70000"/>
              </a:srgbClr>
            </a:outerShdw>
          </a:effectLst>
        </p:spPr>
      </p:pic>
      <p:sp>
        <p:nvSpPr>
          <p:cNvPr id="186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260</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 grpId="1" build="p" bldLvl="5" animBg="1" advAuto="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 name="Die geistliche Freiheit nicht ergreifen…"/>
          <p:cNvSpPr txBox="1">
            <a:spLocks noGrp="1"/>
          </p:cNvSpPr>
          <p:nvPr>
            <p:ph type="body" idx="1"/>
          </p:nvPr>
        </p:nvSpPr>
        <p:spPr>
          <a:prstGeom prst="rect">
            <a:avLst/>
          </a:prstGeom>
        </p:spPr>
        <p:txBody>
          <a:bodyPr/>
          <a:lstStyle/>
          <a:p>
            <a:pPr>
              <a:defRPr sz="3200" b="1">
                <a:solidFill>
                  <a:srgbClr val="002D98"/>
                </a:solidFill>
                <a:latin typeface="+mn-lt"/>
                <a:ea typeface="+mn-ea"/>
                <a:cs typeface="+mn-cs"/>
                <a:sym typeface="DIN Light"/>
              </a:defRPr>
            </a:pPr>
            <a:r>
              <a:rPr dirty="0"/>
              <a:t>Die </a:t>
            </a:r>
            <a:r>
              <a:rPr dirty="0" err="1"/>
              <a:t>geistliche</a:t>
            </a:r>
            <a:r>
              <a:rPr dirty="0"/>
              <a:t> </a:t>
            </a:r>
            <a:r>
              <a:rPr dirty="0" err="1"/>
              <a:t>Freiheit</a:t>
            </a:r>
            <a:r>
              <a:rPr dirty="0"/>
              <a:t> </a:t>
            </a:r>
            <a:r>
              <a:rPr dirty="0" err="1"/>
              <a:t>nicht</a:t>
            </a:r>
            <a:r>
              <a:rPr dirty="0"/>
              <a:t> </a:t>
            </a:r>
            <a:r>
              <a:rPr dirty="0" err="1"/>
              <a:t>ergreifen</a:t>
            </a:r>
            <a:endParaRPr dirty="0"/>
          </a:p>
          <a:p>
            <a:pPr marL="189828" indent="-189828">
              <a:buSzPct val="100000"/>
              <a:buChar char="‣"/>
            </a:pPr>
            <a:r>
              <a:rPr sz="1800" b="1" dirty="0" err="1">
                <a:latin typeface="+mn-lt"/>
                <a:ea typeface="+mn-ea"/>
                <a:cs typeface="+mn-cs"/>
                <a:sym typeface="DIN Light"/>
              </a:rPr>
              <a:t>Reife</a:t>
            </a:r>
            <a:r>
              <a:rPr sz="1800" b="1" dirty="0">
                <a:latin typeface="+mn-lt"/>
                <a:ea typeface="+mn-ea"/>
                <a:cs typeface="+mn-cs"/>
                <a:sym typeface="DIN Light"/>
              </a:rPr>
              <a:t>:</a:t>
            </a:r>
            <a:r>
              <a:rPr sz="1800" dirty="0"/>
              <a:t> Ein </a:t>
            </a:r>
            <a:r>
              <a:rPr sz="1800" dirty="0" err="1"/>
              <a:t>lebenslanger</a:t>
            </a:r>
            <a:r>
              <a:rPr sz="1800" dirty="0"/>
              <a:t> </a:t>
            </a:r>
            <a:r>
              <a:rPr sz="1800" dirty="0" err="1"/>
              <a:t>Prozess</a:t>
            </a:r>
            <a:r>
              <a:rPr sz="1800" dirty="0"/>
              <a:t> in der </a:t>
            </a:r>
            <a:r>
              <a:rPr sz="1800" dirty="0" err="1"/>
              <a:t>Nachfolge</a:t>
            </a:r>
            <a:r>
              <a:rPr sz="1800" dirty="0"/>
              <a:t>, dem </a:t>
            </a:r>
            <a:r>
              <a:rPr sz="1800" dirty="0" err="1"/>
              <a:t>Kennenlernen</a:t>
            </a:r>
            <a:r>
              <a:rPr sz="1800" dirty="0"/>
              <a:t> von Gott und </a:t>
            </a:r>
            <a:r>
              <a:rPr sz="1800" dirty="0" err="1"/>
              <a:t>seinem</a:t>
            </a:r>
            <a:r>
              <a:rPr sz="1800" dirty="0"/>
              <a:t> Wort.</a:t>
            </a:r>
          </a:p>
          <a:p>
            <a:pPr marL="189828" indent="-189828">
              <a:buSzPct val="100000"/>
              <a:buChar char="‣"/>
            </a:pPr>
            <a:r>
              <a:rPr sz="1800" b="1" dirty="0" err="1">
                <a:latin typeface="+mn-lt"/>
                <a:ea typeface="+mn-ea"/>
                <a:cs typeface="+mn-cs"/>
                <a:sym typeface="DIN Light"/>
              </a:rPr>
              <a:t>Freiheit</a:t>
            </a:r>
            <a:r>
              <a:rPr sz="1800" b="1" dirty="0">
                <a:latin typeface="+mn-lt"/>
                <a:ea typeface="+mn-ea"/>
                <a:cs typeface="+mn-cs"/>
                <a:sym typeface="DIN Light"/>
              </a:rPr>
              <a:t>:</a:t>
            </a:r>
            <a:r>
              <a:rPr sz="1800" dirty="0"/>
              <a:t>  Eine </a:t>
            </a:r>
            <a:r>
              <a:rPr sz="1800" dirty="0" err="1"/>
              <a:t>Stellung</a:t>
            </a:r>
            <a:r>
              <a:rPr sz="1800" dirty="0"/>
              <a:t>, </a:t>
            </a:r>
            <a:r>
              <a:rPr sz="1800" dirty="0" err="1"/>
              <a:t>welche</a:t>
            </a:r>
            <a:r>
              <a:rPr sz="1800" dirty="0"/>
              <a:t> </a:t>
            </a:r>
            <a:r>
              <a:rPr sz="1800" dirty="0" err="1"/>
              <a:t>wir</a:t>
            </a:r>
            <a:r>
              <a:rPr sz="1800" dirty="0"/>
              <a:t> </a:t>
            </a:r>
            <a:r>
              <a:rPr sz="1800" dirty="0" err="1"/>
              <a:t>im</a:t>
            </a:r>
            <a:r>
              <a:rPr sz="1800" dirty="0"/>
              <a:t> </a:t>
            </a:r>
            <a:r>
              <a:rPr sz="1800" dirty="0" err="1"/>
              <a:t>Glauben</a:t>
            </a:r>
            <a:r>
              <a:rPr sz="1800" dirty="0"/>
              <a:t> an den </a:t>
            </a:r>
            <a:r>
              <a:rPr sz="1800" dirty="0" err="1"/>
              <a:t>Sieg</a:t>
            </a:r>
            <a:r>
              <a:rPr sz="1800" dirty="0"/>
              <a:t> von Jesus Christus </a:t>
            </a:r>
            <a:r>
              <a:rPr sz="1800" dirty="0" err="1"/>
              <a:t>über</a:t>
            </a:r>
            <a:r>
              <a:rPr sz="1800" dirty="0"/>
              <a:t> die </a:t>
            </a:r>
            <a:r>
              <a:rPr sz="1800" dirty="0" err="1"/>
              <a:t>Sünde</a:t>
            </a:r>
            <a:r>
              <a:rPr sz="1800" dirty="0"/>
              <a:t> und den Teufel </a:t>
            </a:r>
            <a:r>
              <a:rPr sz="1800" dirty="0" err="1"/>
              <a:t>einnehmen</a:t>
            </a:r>
            <a:r>
              <a:rPr sz="1800" dirty="0"/>
              <a:t>.</a:t>
            </a:r>
          </a:p>
          <a:p>
            <a:pPr>
              <a:defRPr>
                <a:solidFill>
                  <a:srgbClr val="002D98"/>
                </a:solidFill>
              </a:defRPr>
            </a:pPr>
            <a:r>
              <a:rPr sz="1800" dirty="0"/>
              <a:t>In </a:t>
            </a:r>
            <a:r>
              <a:rPr sz="1800" dirty="0" err="1"/>
              <a:t>allen</a:t>
            </a:r>
            <a:r>
              <a:rPr sz="1800" dirty="0"/>
              <a:t> </a:t>
            </a:r>
            <a:r>
              <a:rPr sz="1800" dirty="0" err="1"/>
              <a:t>Bereichen</a:t>
            </a:r>
            <a:r>
              <a:rPr sz="1800" dirty="0"/>
              <a:t> </a:t>
            </a:r>
            <a:r>
              <a:rPr sz="1800" dirty="0" err="1"/>
              <a:t>unseres</a:t>
            </a:r>
            <a:r>
              <a:rPr sz="1800" dirty="0"/>
              <a:t> Lebens </a:t>
            </a:r>
            <a:r>
              <a:rPr sz="1800" dirty="0" err="1"/>
              <a:t>sind</a:t>
            </a:r>
            <a:r>
              <a:rPr sz="1800" dirty="0"/>
              <a:t> </a:t>
            </a:r>
            <a:r>
              <a:rPr sz="1800" dirty="0" err="1"/>
              <a:t>wir</a:t>
            </a:r>
            <a:r>
              <a:rPr sz="1800" dirty="0"/>
              <a:t> </a:t>
            </a:r>
            <a:r>
              <a:rPr sz="1800" dirty="0" err="1"/>
              <a:t>entweder</a:t>
            </a:r>
            <a:r>
              <a:rPr sz="1800" dirty="0"/>
              <a:t> </a:t>
            </a:r>
            <a:r>
              <a:rPr sz="1800" dirty="0" err="1"/>
              <a:t>frei</a:t>
            </a:r>
            <a:r>
              <a:rPr sz="1800" dirty="0"/>
              <a:t> </a:t>
            </a:r>
            <a:r>
              <a:rPr sz="1800" dirty="0" err="1"/>
              <a:t>oder</a:t>
            </a:r>
            <a:r>
              <a:rPr sz="1800" dirty="0"/>
              <a:t> </a:t>
            </a:r>
            <a:r>
              <a:rPr sz="1800" dirty="0" err="1"/>
              <a:t>gebunden</a:t>
            </a:r>
            <a:r>
              <a:rPr sz="1800" dirty="0"/>
              <a:t>.</a:t>
            </a:r>
          </a:p>
        </p:txBody>
      </p:sp>
      <p:sp>
        <p:nvSpPr>
          <p:cNvPr id="1868" name="Barrieren zur Reife"/>
          <p:cNvSpPr txBox="1">
            <a:spLocks noGrp="1"/>
          </p:cNvSpPr>
          <p:nvPr>
            <p:ph type="title"/>
          </p:nvPr>
        </p:nvSpPr>
        <p:spPr>
          <a:prstGeom prst="rect">
            <a:avLst/>
          </a:prstGeom>
        </p:spPr>
        <p:txBody>
          <a:bodyPr/>
          <a:lstStyle/>
          <a:p>
            <a:r>
              <a:t>Barrieren zur Reife </a:t>
            </a:r>
          </a:p>
        </p:txBody>
      </p:sp>
      <p:sp>
        <p:nvSpPr>
          <p:cNvPr id="186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261</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 grpId="1" build="p" animBg="1" advAuto="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 name="Die persönliche Verantwortung nicht wahrnehmen…"/>
          <p:cNvSpPr txBox="1">
            <a:spLocks noGrp="1"/>
          </p:cNvSpPr>
          <p:nvPr>
            <p:ph type="body" idx="1"/>
          </p:nvPr>
        </p:nvSpPr>
        <p:spPr>
          <a:xfrm>
            <a:off x="1146937" y="1624407"/>
            <a:ext cx="7593751" cy="3132422"/>
          </a:xfrm>
          <a:prstGeom prst="rect">
            <a:avLst/>
          </a:prstGeom>
        </p:spPr>
        <p:txBody>
          <a:bodyPr/>
          <a:lstStyle/>
          <a:p>
            <a:pPr>
              <a:defRPr sz="3200" b="1">
                <a:solidFill>
                  <a:srgbClr val="002D98"/>
                </a:solidFill>
                <a:latin typeface="+mn-lt"/>
                <a:ea typeface="+mn-ea"/>
                <a:cs typeface="+mn-cs"/>
                <a:sym typeface="DIN Light"/>
              </a:defRPr>
            </a:pPr>
            <a:r>
              <a:rPr sz="2400" dirty="0"/>
              <a:t>Die </a:t>
            </a:r>
            <a:r>
              <a:rPr sz="2400" dirty="0" err="1"/>
              <a:t>persönliche</a:t>
            </a:r>
            <a:r>
              <a:rPr sz="2400" dirty="0"/>
              <a:t> </a:t>
            </a:r>
            <a:r>
              <a:rPr sz="2400" dirty="0" err="1"/>
              <a:t>Verantwortung</a:t>
            </a:r>
            <a:r>
              <a:rPr sz="2400" dirty="0"/>
              <a:t> </a:t>
            </a:r>
            <a:r>
              <a:rPr sz="2400" dirty="0" err="1"/>
              <a:t>nicht</a:t>
            </a:r>
            <a:r>
              <a:rPr sz="2400" dirty="0"/>
              <a:t> </a:t>
            </a:r>
            <a:r>
              <a:rPr sz="2400" dirty="0" err="1"/>
              <a:t>wahrnehmen</a:t>
            </a:r>
            <a:endParaRPr sz="2400" dirty="0"/>
          </a:p>
          <a:p>
            <a:pPr marL="189828" indent="-189828">
              <a:buSzPct val="100000"/>
              <a:buChar char="‣"/>
            </a:pPr>
            <a:r>
              <a:rPr sz="1800" dirty="0" err="1"/>
              <a:t>Niemand</a:t>
            </a:r>
            <a:r>
              <a:rPr sz="1800" dirty="0"/>
              <a:t> </a:t>
            </a:r>
            <a:r>
              <a:rPr sz="1800" dirty="0" err="1"/>
              <a:t>kann</a:t>
            </a:r>
            <a:r>
              <a:rPr sz="1800" dirty="0"/>
              <a:t> </a:t>
            </a:r>
            <a:r>
              <a:rPr sz="1800" dirty="0" err="1"/>
              <a:t>stellvertretend</a:t>
            </a:r>
            <a:r>
              <a:rPr sz="1800" dirty="0"/>
              <a:t> für dich Bu</a:t>
            </a:r>
            <a:r>
              <a:rPr lang="de-CH" sz="1800" dirty="0" err="1"/>
              <a:t>ss</a:t>
            </a:r>
            <a:r>
              <a:rPr sz="1800" dirty="0"/>
              <a:t>e tun </a:t>
            </a:r>
            <a:r>
              <a:rPr sz="1800" dirty="0" err="1"/>
              <a:t>oder</a:t>
            </a:r>
            <a:r>
              <a:rPr sz="1800" dirty="0"/>
              <a:t> </a:t>
            </a:r>
            <a:r>
              <a:rPr sz="1800" dirty="0" err="1"/>
              <a:t>stellvertretend</a:t>
            </a:r>
            <a:r>
              <a:rPr sz="1800" dirty="0"/>
              <a:t> für dich </a:t>
            </a:r>
            <a:r>
              <a:rPr sz="1800" dirty="0" err="1"/>
              <a:t>glauben</a:t>
            </a:r>
            <a:r>
              <a:rPr sz="1800" dirty="0"/>
              <a:t>.</a:t>
            </a:r>
          </a:p>
          <a:p>
            <a:pPr marL="189828" indent="-189828">
              <a:buSzPct val="100000"/>
              <a:buChar char="‣"/>
            </a:pPr>
            <a:r>
              <a:rPr sz="1800" dirty="0" err="1"/>
              <a:t>Niemand</a:t>
            </a:r>
            <a:r>
              <a:rPr sz="1800" dirty="0"/>
              <a:t> </a:t>
            </a:r>
            <a:r>
              <a:rPr sz="1800" dirty="0" err="1"/>
              <a:t>kann</a:t>
            </a:r>
            <a:r>
              <a:rPr sz="1800" dirty="0"/>
              <a:t> für dich </a:t>
            </a:r>
            <a:r>
              <a:rPr sz="1800" dirty="0" err="1"/>
              <a:t>vergeben</a:t>
            </a:r>
            <a:r>
              <a:rPr sz="1800" dirty="0"/>
              <a:t>.</a:t>
            </a:r>
          </a:p>
          <a:p>
            <a:pPr marL="189828" indent="-189828">
              <a:buSzPct val="100000"/>
              <a:buChar char="‣"/>
            </a:pPr>
            <a:r>
              <a:rPr sz="1800" dirty="0" err="1"/>
              <a:t>Niemand</a:t>
            </a:r>
            <a:r>
              <a:rPr sz="1800" dirty="0"/>
              <a:t> </a:t>
            </a:r>
            <a:r>
              <a:rPr sz="1800" dirty="0" err="1"/>
              <a:t>kann</a:t>
            </a:r>
            <a:r>
              <a:rPr sz="1800" dirty="0"/>
              <a:t> </a:t>
            </a:r>
            <a:r>
              <a:rPr sz="1800" dirty="0" err="1"/>
              <a:t>sich</a:t>
            </a:r>
            <a:r>
              <a:rPr sz="1800" dirty="0"/>
              <a:t> für dich Gott </a:t>
            </a:r>
            <a:r>
              <a:rPr sz="1800" dirty="0" err="1"/>
              <a:t>unterordnen</a:t>
            </a:r>
            <a:r>
              <a:rPr sz="1800" dirty="0"/>
              <a:t>.</a:t>
            </a:r>
          </a:p>
          <a:p>
            <a:r>
              <a:rPr sz="1800" dirty="0"/>
              <a:t>Du </a:t>
            </a:r>
            <a:r>
              <a:rPr sz="1800" dirty="0" err="1"/>
              <a:t>musst</a:t>
            </a:r>
            <a:r>
              <a:rPr sz="1800" dirty="0"/>
              <a:t> für dich </a:t>
            </a:r>
            <a:r>
              <a:rPr sz="1800" dirty="0" err="1"/>
              <a:t>entscheiden</a:t>
            </a:r>
            <a:r>
              <a:rPr sz="1800" dirty="0"/>
              <a:t>, </a:t>
            </a:r>
            <a:r>
              <a:rPr sz="1800" dirty="0" err="1"/>
              <a:t>ob</a:t>
            </a:r>
            <a:r>
              <a:rPr sz="1800" dirty="0"/>
              <a:t> du Gott </a:t>
            </a:r>
            <a:r>
              <a:rPr sz="1800" dirty="0" err="1"/>
              <a:t>vertrauen</a:t>
            </a:r>
            <a:r>
              <a:rPr sz="1800" dirty="0"/>
              <a:t> und </a:t>
            </a:r>
            <a:r>
              <a:rPr sz="1800" dirty="0" err="1"/>
              <a:t>standhaft</a:t>
            </a:r>
            <a:r>
              <a:rPr sz="1800" dirty="0"/>
              <a:t> </a:t>
            </a:r>
            <a:r>
              <a:rPr sz="1800" dirty="0" err="1"/>
              <a:t>bleiben</a:t>
            </a:r>
            <a:r>
              <a:rPr sz="1800" dirty="0"/>
              <a:t> </a:t>
            </a:r>
            <a:r>
              <a:rPr sz="1800" dirty="0" err="1"/>
              <a:t>willst</a:t>
            </a:r>
            <a:r>
              <a:rPr sz="1800" dirty="0"/>
              <a:t>.</a:t>
            </a:r>
          </a:p>
        </p:txBody>
      </p:sp>
      <p:sp>
        <p:nvSpPr>
          <p:cNvPr id="1872" name="Barrieren zur Reife"/>
          <p:cNvSpPr txBox="1">
            <a:spLocks noGrp="1"/>
          </p:cNvSpPr>
          <p:nvPr>
            <p:ph type="title"/>
          </p:nvPr>
        </p:nvSpPr>
        <p:spPr>
          <a:prstGeom prst="rect">
            <a:avLst/>
          </a:prstGeom>
        </p:spPr>
        <p:txBody>
          <a:bodyPr/>
          <a:lstStyle/>
          <a:p>
            <a:r>
              <a:t>Barrieren zur Reife </a:t>
            </a:r>
          </a:p>
        </p:txBody>
      </p:sp>
      <p:sp>
        <p:nvSpPr>
          <p:cNvPr id="187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8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 grpId="1" build="p" bldLvl="5" animBg="1" advAuto="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 name="Die grundlegenden Wahrheiten nicht kennen…"/>
          <p:cNvSpPr txBox="1">
            <a:spLocks noGrp="1"/>
          </p:cNvSpPr>
          <p:nvPr>
            <p:ph type="body" idx="1"/>
          </p:nvPr>
        </p:nvSpPr>
        <p:spPr>
          <a:prstGeom prst="rect">
            <a:avLst/>
          </a:prstGeom>
        </p:spPr>
        <p:txBody>
          <a:bodyPr/>
          <a:lstStyle/>
          <a:p>
            <a:pPr>
              <a:defRPr sz="3200" b="1">
                <a:solidFill>
                  <a:srgbClr val="002D98"/>
                </a:solidFill>
                <a:latin typeface="+mn-lt"/>
                <a:ea typeface="+mn-ea"/>
                <a:cs typeface="+mn-cs"/>
                <a:sym typeface="DIN Light"/>
              </a:defRPr>
            </a:pPr>
            <a:r>
              <a:rPr sz="2400" dirty="0"/>
              <a:t>Die </a:t>
            </a:r>
            <a:r>
              <a:rPr sz="2400" dirty="0" err="1"/>
              <a:t>grundlegenden</a:t>
            </a:r>
            <a:r>
              <a:rPr sz="2400" dirty="0"/>
              <a:t> </a:t>
            </a:r>
            <a:r>
              <a:rPr sz="2400" dirty="0" err="1"/>
              <a:t>Wahrheiten</a:t>
            </a:r>
            <a:r>
              <a:rPr sz="2400" dirty="0"/>
              <a:t> </a:t>
            </a:r>
            <a:r>
              <a:rPr sz="2400" dirty="0" err="1"/>
              <a:t>nicht</a:t>
            </a:r>
            <a:r>
              <a:rPr sz="2400" dirty="0"/>
              <a:t> </a:t>
            </a:r>
            <a:r>
              <a:rPr sz="2400" dirty="0" err="1"/>
              <a:t>kennen</a:t>
            </a:r>
            <a:endParaRPr sz="2400" dirty="0"/>
          </a:p>
          <a:p>
            <a:pPr marL="189828" indent="-189828">
              <a:buSzPct val="100000"/>
              <a:buChar char="‣"/>
            </a:pPr>
            <a:r>
              <a:rPr sz="1800" dirty="0"/>
              <a:t>Du </a:t>
            </a:r>
            <a:r>
              <a:rPr sz="1800" dirty="0" err="1"/>
              <a:t>bist</a:t>
            </a:r>
            <a:r>
              <a:rPr sz="1800" dirty="0"/>
              <a:t> </a:t>
            </a:r>
            <a:r>
              <a:rPr sz="1800" dirty="0" err="1"/>
              <a:t>erlöst</a:t>
            </a:r>
            <a:r>
              <a:rPr sz="1800" dirty="0"/>
              <a:t> und </a:t>
            </a:r>
            <a:r>
              <a:rPr sz="1800" dirty="0" err="1"/>
              <a:t>gerecht</a:t>
            </a:r>
            <a:r>
              <a:rPr sz="1800" dirty="0"/>
              <a:t>!</a:t>
            </a:r>
          </a:p>
          <a:p>
            <a:r>
              <a:rPr sz="1800" dirty="0"/>
              <a:t>"Also </a:t>
            </a:r>
            <a:r>
              <a:rPr sz="1800" dirty="0" err="1"/>
              <a:t>gibt</a:t>
            </a:r>
            <a:r>
              <a:rPr sz="1800" dirty="0"/>
              <a:t> es </a:t>
            </a:r>
            <a:r>
              <a:rPr sz="1800" dirty="0" err="1"/>
              <a:t>jetzt</a:t>
            </a:r>
            <a:r>
              <a:rPr sz="1800" dirty="0"/>
              <a:t> für die, die </a:t>
            </a:r>
            <a:r>
              <a:rPr sz="1800" dirty="0" err="1"/>
              <a:t>zu</a:t>
            </a:r>
            <a:r>
              <a:rPr sz="1800" dirty="0"/>
              <a:t> Christus Jesus </a:t>
            </a:r>
            <a:r>
              <a:rPr sz="1800" dirty="0" err="1"/>
              <a:t>gehören</a:t>
            </a:r>
            <a:r>
              <a:rPr sz="1800" dirty="0"/>
              <a:t>, </a:t>
            </a:r>
            <a:r>
              <a:rPr sz="1800" dirty="0" err="1"/>
              <a:t>keine</a:t>
            </a:r>
            <a:r>
              <a:rPr sz="1800" dirty="0"/>
              <a:t> </a:t>
            </a:r>
            <a:r>
              <a:rPr sz="1800" dirty="0" err="1"/>
              <a:t>Verurteilung</a:t>
            </a:r>
            <a:r>
              <a:rPr sz="1800" dirty="0"/>
              <a:t> </a:t>
            </a:r>
            <a:r>
              <a:rPr sz="1800" dirty="0" err="1"/>
              <a:t>mehr</a:t>
            </a:r>
            <a:r>
              <a:rPr sz="1800" dirty="0"/>
              <a:t>. </a:t>
            </a:r>
          </a:p>
          <a:p>
            <a:r>
              <a:rPr sz="1800" dirty="0" err="1"/>
              <a:t>Denn</a:t>
            </a:r>
            <a:r>
              <a:rPr sz="1800" dirty="0"/>
              <a:t> die </a:t>
            </a:r>
            <a:r>
              <a:rPr sz="1800" dirty="0" err="1"/>
              <a:t>Macht</a:t>
            </a:r>
            <a:r>
              <a:rPr sz="1800" dirty="0"/>
              <a:t> des </a:t>
            </a:r>
            <a:r>
              <a:rPr sz="1800" dirty="0" err="1"/>
              <a:t>Geistes</a:t>
            </a:r>
            <a:r>
              <a:rPr sz="1800" dirty="0"/>
              <a:t>, der Leben </a:t>
            </a:r>
            <a:r>
              <a:rPr sz="1800" dirty="0" err="1"/>
              <a:t>gibt</a:t>
            </a:r>
            <a:r>
              <a:rPr sz="1800" dirty="0"/>
              <a:t>, hat dich </a:t>
            </a:r>
            <a:r>
              <a:rPr sz="1800" dirty="0" err="1"/>
              <a:t>durch</a:t>
            </a:r>
            <a:r>
              <a:rPr sz="1800" dirty="0"/>
              <a:t> Christus Jesus von der </a:t>
            </a:r>
            <a:r>
              <a:rPr sz="1800" dirty="0" err="1"/>
              <a:t>Macht</a:t>
            </a:r>
            <a:r>
              <a:rPr sz="1800" dirty="0"/>
              <a:t> der </a:t>
            </a:r>
            <a:r>
              <a:rPr sz="1800" dirty="0" err="1"/>
              <a:t>Sünde</a:t>
            </a:r>
            <a:r>
              <a:rPr sz="1800" dirty="0"/>
              <a:t> </a:t>
            </a:r>
            <a:r>
              <a:rPr sz="1800" dirty="0" err="1"/>
              <a:t>befreit</a:t>
            </a:r>
            <a:r>
              <a:rPr sz="1800" dirty="0"/>
              <a:t>, die </a:t>
            </a:r>
            <a:r>
              <a:rPr sz="1800" dirty="0" err="1"/>
              <a:t>zum</a:t>
            </a:r>
            <a:r>
              <a:rPr sz="1800" dirty="0"/>
              <a:t> Tod </a:t>
            </a:r>
            <a:r>
              <a:rPr sz="1800" dirty="0" err="1"/>
              <a:t>führt</a:t>
            </a:r>
            <a:r>
              <a:rPr sz="1800" dirty="0"/>
              <a:t>."  </a:t>
            </a:r>
            <a:r>
              <a:rPr sz="1400" dirty="0" err="1"/>
              <a:t>Römer</a:t>
            </a:r>
            <a:r>
              <a:rPr sz="1400" dirty="0"/>
              <a:t> 8,1 NLB</a:t>
            </a:r>
          </a:p>
        </p:txBody>
      </p:sp>
      <p:sp>
        <p:nvSpPr>
          <p:cNvPr id="1876" name="Barrieren zur Reife"/>
          <p:cNvSpPr txBox="1">
            <a:spLocks noGrp="1"/>
          </p:cNvSpPr>
          <p:nvPr>
            <p:ph type="title"/>
          </p:nvPr>
        </p:nvSpPr>
        <p:spPr>
          <a:prstGeom prst="rect">
            <a:avLst/>
          </a:prstGeom>
        </p:spPr>
        <p:txBody>
          <a:bodyPr/>
          <a:lstStyle/>
          <a:p>
            <a:r>
              <a:t>Barrieren zur Reife </a:t>
            </a:r>
          </a:p>
        </p:txBody>
      </p:sp>
      <p:sp>
        <p:nvSpPr>
          <p:cNvPr id="187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263</a:t>
            </a:fld>
            <a:endParaRPr/>
          </a:p>
        </p:txBody>
      </p:sp>
    </p:spTree>
  </p:cSld>
  <p:clrMapOvr>
    <a:masterClrMapping/>
  </p:clrMapOvr>
  <p:transition spd="slow"/>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 name="Falsches Denken…"/>
          <p:cNvSpPr txBox="1">
            <a:spLocks noGrp="1"/>
          </p:cNvSpPr>
          <p:nvPr>
            <p:ph type="body" idx="1"/>
          </p:nvPr>
        </p:nvSpPr>
        <p:spPr>
          <a:prstGeom prst="rect">
            <a:avLst/>
          </a:prstGeom>
        </p:spPr>
        <p:txBody>
          <a:bodyPr/>
          <a:lstStyle/>
          <a:p>
            <a:pPr>
              <a:defRPr sz="3200" b="1">
                <a:solidFill>
                  <a:srgbClr val="002D98"/>
                </a:solidFill>
                <a:latin typeface="+mn-lt"/>
                <a:ea typeface="+mn-ea"/>
                <a:cs typeface="+mn-cs"/>
                <a:sym typeface="DIN Light"/>
              </a:defRPr>
            </a:pPr>
            <a:r>
              <a:rPr dirty="0" err="1"/>
              <a:t>Falsches</a:t>
            </a:r>
            <a:r>
              <a:rPr dirty="0"/>
              <a:t> </a:t>
            </a:r>
            <a:r>
              <a:rPr dirty="0" err="1"/>
              <a:t>Denken</a:t>
            </a:r>
            <a:endParaRPr dirty="0"/>
          </a:p>
          <a:p>
            <a:pPr>
              <a:spcBef>
                <a:spcPts val="738"/>
              </a:spcBef>
            </a:pPr>
            <a:r>
              <a:rPr sz="1800" dirty="0"/>
              <a:t>„</a:t>
            </a:r>
            <a:r>
              <a:rPr sz="1800" dirty="0" err="1"/>
              <a:t>Meine</a:t>
            </a:r>
            <a:r>
              <a:rPr sz="1800" dirty="0"/>
              <a:t> Waffen in </a:t>
            </a:r>
            <a:r>
              <a:rPr sz="1800" dirty="0" err="1"/>
              <a:t>diesem</a:t>
            </a:r>
            <a:r>
              <a:rPr sz="1800" dirty="0"/>
              <a:t> </a:t>
            </a:r>
            <a:r>
              <a:rPr sz="1800" dirty="0" err="1"/>
              <a:t>Kampf</a:t>
            </a:r>
            <a:r>
              <a:rPr sz="1800" dirty="0"/>
              <a:t> </a:t>
            </a:r>
            <a:r>
              <a:rPr sz="1800" dirty="0" err="1"/>
              <a:t>sind</a:t>
            </a:r>
            <a:r>
              <a:rPr sz="1800" dirty="0"/>
              <a:t> </a:t>
            </a:r>
            <a:r>
              <a:rPr sz="1800" dirty="0" err="1"/>
              <a:t>nicht</a:t>
            </a:r>
            <a:r>
              <a:rPr sz="1800" dirty="0"/>
              <a:t> die </a:t>
            </a:r>
            <a:r>
              <a:rPr sz="1800" dirty="0" err="1"/>
              <a:t>eines</a:t>
            </a:r>
            <a:r>
              <a:rPr sz="1800" dirty="0"/>
              <a:t> </a:t>
            </a:r>
            <a:r>
              <a:rPr sz="1800" dirty="0" err="1"/>
              <a:t>schwachen</a:t>
            </a:r>
            <a:r>
              <a:rPr sz="1800" dirty="0"/>
              <a:t> Menschen, </a:t>
            </a:r>
            <a:r>
              <a:rPr sz="1800" dirty="0" err="1"/>
              <a:t>sondern</a:t>
            </a:r>
            <a:r>
              <a:rPr sz="1800" dirty="0"/>
              <a:t> die </a:t>
            </a:r>
            <a:r>
              <a:rPr sz="1800" dirty="0" err="1"/>
              <a:t>mächtigen</a:t>
            </a:r>
            <a:r>
              <a:rPr sz="1800" dirty="0"/>
              <a:t> Waffen </a:t>
            </a:r>
            <a:r>
              <a:rPr sz="1800" dirty="0" err="1"/>
              <a:t>Gottes</a:t>
            </a:r>
            <a:r>
              <a:rPr sz="1800" dirty="0"/>
              <a:t>. </a:t>
            </a:r>
            <a:r>
              <a:rPr sz="1800" dirty="0" err="1"/>
              <a:t>Mit</a:t>
            </a:r>
            <a:r>
              <a:rPr sz="1800" dirty="0"/>
              <a:t> </a:t>
            </a:r>
            <a:r>
              <a:rPr sz="1800" dirty="0" err="1"/>
              <a:t>ihnen</a:t>
            </a:r>
            <a:r>
              <a:rPr sz="1800" dirty="0"/>
              <a:t> </a:t>
            </a:r>
            <a:r>
              <a:rPr sz="1800" dirty="0" err="1"/>
              <a:t>zerstöre</a:t>
            </a:r>
            <a:r>
              <a:rPr sz="1800" dirty="0"/>
              <a:t> ich </a:t>
            </a:r>
            <a:r>
              <a:rPr sz="1800" dirty="0" err="1"/>
              <a:t>feindliche</a:t>
            </a:r>
            <a:r>
              <a:rPr sz="1800" dirty="0"/>
              <a:t> </a:t>
            </a:r>
            <a:r>
              <a:rPr sz="1800" dirty="0" err="1"/>
              <a:t>Festungen</a:t>
            </a:r>
            <a:r>
              <a:rPr sz="1800" dirty="0"/>
              <a:t>: Ich </a:t>
            </a:r>
            <a:r>
              <a:rPr sz="1800" dirty="0" err="1"/>
              <a:t>bringe</a:t>
            </a:r>
            <a:r>
              <a:rPr sz="1800" dirty="0"/>
              <a:t> </a:t>
            </a:r>
            <a:r>
              <a:rPr sz="1800" dirty="0" err="1"/>
              <a:t>falsche</a:t>
            </a:r>
            <a:r>
              <a:rPr sz="1800" dirty="0"/>
              <a:t> </a:t>
            </a:r>
            <a:r>
              <a:rPr sz="1800" dirty="0" err="1"/>
              <a:t>Gedankengebäude</a:t>
            </a:r>
            <a:r>
              <a:rPr sz="1800" dirty="0"/>
              <a:t> </a:t>
            </a:r>
            <a:r>
              <a:rPr sz="1800" dirty="0" err="1"/>
              <a:t>zum</a:t>
            </a:r>
            <a:r>
              <a:rPr sz="1800" dirty="0"/>
              <a:t> </a:t>
            </a:r>
            <a:r>
              <a:rPr sz="1800" dirty="0" err="1"/>
              <a:t>Einsturz</a:t>
            </a:r>
            <a:r>
              <a:rPr sz="1800" dirty="0"/>
              <a:t> und rei</a:t>
            </a:r>
            <a:r>
              <a:rPr lang="de-CH" sz="1800" dirty="0" err="1"/>
              <a:t>ss</a:t>
            </a:r>
            <a:r>
              <a:rPr sz="1800" dirty="0"/>
              <a:t>e den </a:t>
            </a:r>
            <a:r>
              <a:rPr sz="1800" dirty="0" err="1"/>
              <a:t>Hochmut</a:t>
            </a:r>
            <a:r>
              <a:rPr sz="1800" dirty="0"/>
              <a:t> </a:t>
            </a:r>
            <a:r>
              <a:rPr sz="1800" dirty="0" err="1"/>
              <a:t>nieder</a:t>
            </a:r>
            <a:r>
              <a:rPr sz="1800" dirty="0"/>
              <a:t>, der </a:t>
            </a:r>
            <a:r>
              <a:rPr sz="1800" dirty="0" err="1"/>
              <a:t>sich</a:t>
            </a:r>
            <a:r>
              <a:rPr sz="1800" dirty="0"/>
              <a:t> der </a:t>
            </a:r>
            <a:r>
              <a:rPr sz="1800" dirty="0" err="1"/>
              <a:t>wahren</a:t>
            </a:r>
            <a:r>
              <a:rPr sz="1800" dirty="0"/>
              <a:t> </a:t>
            </a:r>
            <a:r>
              <a:rPr sz="1800" dirty="0" err="1"/>
              <a:t>Gotteserkenntnis</a:t>
            </a:r>
            <a:r>
              <a:rPr sz="1800" dirty="0"/>
              <a:t> </a:t>
            </a:r>
            <a:r>
              <a:rPr sz="1800" dirty="0" err="1"/>
              <a:t>entgegenstellt</a:t>
            </a:r>
            <a:r>
              <a:rPr sz="1800" dirty="0"/>
              <a:t>. </a:t>
            </a:r>
            <a:r>
              <a:rPr sz="1800" dirty="0" err="1"/>
              <a:t>Jeden</a:t>
            </a:r>
            <a:r>
              <a:rPr sz="1800" dirty="0"/>
              <a:t> </a:t>
            </a:r>
            <a:r>
              <a:rPr sz="1800" dirty="0" err="1"/>
              <a:t>Gedanken</a:t>
            </a:r>
            <a:r>
              <a:rPr sz="1800" dirty="0"/>
              <a:t>, der </a:t>
            </a:r>
            <a:r>
              <a:rPr sz="1800" dirty="0" err="1"/>
              <a:t>sich</a:t>
            </a:r>
            <a:r>
              <a:rPr sz="1800" dirty="0"/>
              <a:t> </a:t>
            </a:r>
            <a:r>
              <a:rPr sz="1800" dirty="0" err="1"/>
              <a:t>gegen</a:t>
            </a:r>
            <a:r>
              <a:rPr sz="1800" dirty="0"/>
              <a:t> Gott </a:t>
            </a:r>
            <a:r>
              <a:rPr sz="1800" dirty="0" err="1"/>
              <a:t>auflehnt</a:t>
            </a:r>
            <a:r>
              <a:rPr sz="1800" dirty="0"/>
              <a:t>, </a:t>
            </a:r>
            <a:r>
              <a:rPr sz="1800" dirty="0" err="1"/>
              <a:t>nehme</a:t>
            </a:r>
            <a:r>
              <a:rPr sz="1800" dirty="0"/>
              <a:t> ich </a:t>
            </a:r>
            <a:r>
              <a:rPr sz="1800" dirty="0" err="1"/>
              <a:t>gefangen</a:t>
            </a:r>
            <a:r>
              <a:rPr sz="1800" dirty="0"/>
              <a:t> und </a:t>
            </a:r>
            <a:r>
              <a:rPr sz="1800" dirty="0" err="1"/>
              <a:t>unterstelle</a:t>
            </a:r>
            <a:r>
              <a:rPr sz="1800" dirty="0"/>
              <a:t> </a:t>
            </a:r>
            <a:r>
              <a:rPr sz="1800" dirty="0" err="1"/>
              <a:t>ihn</a:t>
            </a:r>
            <a:r>
              <a:rPr sz="1800" dirty="0"/>
              <a:t> dem </a:t>
            </a:r>
            <a:r>
              <a:rPr sz="1800" dirty="0" err="1"/>
              <a:t>Befehl</a:t>
            </a:r>
            <a:r>
              <a:rPr sz="1800" dirty="0"/>
              <a:t> von Christus.“</a:t>
            </a:r>
          </a:p>
          <a:p>
            <a:pPr>
              <a:spcBef>
                <a:spcPts val="1160"/>
              </a:spcBef>
            </a:pPr>
            <a:r>
              <a:rPr sz="1400" dirty="0"/>
              <a:t>2. </a:t>
            </a:r>
            <a:r>
              <a:rPr sz="1400" dirty="0" err="1"/>
              <a:t>Korinther</a:t>
            </a:r>
            <a:r>
              <a:rPr sz="1400" dirty="0"/>
              <a:t> 10,4-5 GNB</a:t>
            </a:r>
          </a:p>
        </p:txBody>
      </p:sp>
      <p:sp>
        <p:nvSpPr>
          <p:cNvPr id="1880" name="Barrieren zur Reife"/>
          <p:cNvSpPr txBox="1">
            <a:spLocks noGrp="1"/>
          </p:cNvSpPr>
          <p:nvPr>
            <p:ph type="title"/>
          </p:nvPr>
        </p:nvSpPr>
        <p:spPr>
          <a:prstGeom prst="rect">
            <a:avLst/>
          </a:prstGeom>
        </p:spPr>
        <p:txBody>
          <a:bodyPr/>
          <a:lstStyle/>
          <a:p>
            <a:r>
              <a:t>Barrieren zur Reife </a:t>
            </a:r>
          </a:p>
        </p:txBody>
      </p:sp>
      <p:sp>
        <p:nvSpPr>
          <p:cNvPr id="188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264</a:t>
            </a:fld>
            <a:endParaRPr/>
          </a:p>
        </p:txBody>
      </p:sp>
    </p:spTree>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 name="Falsches Denken…"/>
          <p:cNvSpPr txBox="1">
            <a:spLocks noGrp="1"/>
          </p:cNvSpPr>
          <p:nvPr>
            <p:ph type="body" idx="1"/>
          </p:nvPr>
        </p:nvSpPr>
        <p:spPr>
          <a:prstGeom prst="rect">
            <a:avLst/>
          </a:prstGeom>
        </p:spPr>
        <p:txBody>
          <a:bodyPr/>
          <a:lstStyle/>
          <a:p>
            <a:pPr>
              <a:defRPr sz="3200" b="1">
                <a:solidFill>
                  <a:srgbClr val="002D98"/>
                </a:solidFill>
                <a:latin typeface="+mn-lt"/>
                <a:ea typeface="+mn-ea"/>
                <a:cs typeface="+mn-cs"/>
                <a:sym typeface="DIN Light"/>
              </a:defRPr>
            </a:pPr>
            <a:r>
              <a:rPr sz="2400" dirty="0" err="1"/>
              <a:t>Falsches</a:t>
            </a:r>
            <a:r>
              <a:rPr sz="2400" dirty="0"/>
              <a:t> </a:t>
            </a:r>
            <a:r>
              <a:rPr sz="2400" dirty="0" err="1"/>
              <a:t>Denken</a:t>
            </a:r>
            <a:endParaRPr sz="2400" dirty="0"/>
          </a:p>
          <a:p>
            <a:pPr marL="189828" indent="-189828">
              <a:buSzPct val="100000"/>
              <a:buChar char="‣"/>
            </a:pPr>
            <a:r>
              <a:rPr sz="1800" dirty="0" err="1"/>
              <a:t>Gewohnheitsmä</a:t>
            </a:r>
            <a:r>
              <a:rPr lang="de-CH" sz="1800" dirty="0" err="1"/>
              <a:t>ss</a:t>
            </a:r>
            <a:r>
              <a:rPr sz="1800" dirty="0" err="1"/>
              <a:t>ige</a:t>
            </a:r>
            <a:r>
              <a:rPr sz="1800" dirty="0"/>
              <a:t> </a:t>
            </a:r>
            <a:r>
              <a:rPr sz="1800" dirty="0" err="1"/>
              <a:t>Denkstrukturen</a:t>
            </a:r>
            <a:r>
              <a:rPr sz="1800" dirty="0"/>
              <a:t> </a:t>
            </a:r>
            <a:r>
              <a:rPr sz="1800" dirty="0" err="1"/>
              <a:t>zu</a:t>
            </a:r>
            <a:r>
              <a:rPr sz="1800" dirty="0"/>
              <a:t> </a:t>
            </a:r>
            <a:r>
              <a:rPr sz="1800" dirty="0" err="1"/>
              <a:t>brechen</a:t>
            </a:r>
            <a:r>
              <a:rPr sz="1800" dirty="0"/>
              <a:t> </a:t>
            </a:r>
            <a:r>
              <a:rPr sz="1800" dirty="0" err="1"/>
              <a:t>erfordert</a:t>
            </a:r>
            <a:r>
              <a:rPr sz="1800" dirty="0"/>
              <a:t> </a:t>
            </a:r>
            <a:r>
              <a:rPr sz="1800" dirty="0" err="1"/>
              <a:t>einige</a:t>
            </a:r>
            <a:r>
              <a:rPr sz="1800" dirty="0"/>
              <a:t> </a:t>
            </a:r>
            <a:r>
              <a:rPr sz="1800" dirty="0" err="1"/>
              <a:t>Anstrengung</a:t>
            </a:r>
            <a:r>
              <a:rPr sz="1800" dirty="0"/>
              <a:t> </a:t>
            </a:r>
            <a:r>
              <a:rPr sz="1800" dirty="0" err="1"/>
              <a:t>während</a:t>
            </a:r>
            <a:r>
              <a:rPr sz="1800" dirty="0"/>
              <a:t> </a:t>
            </a:r>
            <a:r>
              <a:rPr sz="1800" dirty="0" err="1"/>
              <a:t>einer</a:t>
            </a:r>
            <a:r>
              <a:rPr sz="1800" dirty="0"/>
              <a:t> </a:t>
            </a:r>
            <a:r>
              <a:rPr sz="1800" dirty="0" err="1"/>
              <a:t>bestimmten</a:t>
            </a:r>
            <a:r>
              <a:rPr sz="1800" dirty="0"/>
              <a:t> </a:t>
            </a:r>
            <a:r>
              <a:rPr sz="1800" dirty="0" err="1"/>
              <a:t>Zeitspanne</a:t>
            </a:r>
            <a:r>
              <a:rPr sz="1800" dirty="0"/>
              <a:t>.</a:t>
            </a:r>
          </a:p>
          <a:p>
            <a:pPr marL="189828" indent="-189828">
              <a:buSzPct val="100000"/>
              <a:buChar char="‣"/>
            </a:pPr>
            <a:r>
              <a:rPr sz="1800" dirty="0" err="1"/>
              <a:t>Werde</a:t>
            </a:r>
            <a:r>
              <a:rPr sz="1800" dirty="0"/>
              <a:t> </a:t>
            </a:r>
            <a:r>
              <a:rPr sz="1800" dirty="0" err="1"/>
              <a:t>aktiv</a:t>
            </a:r>
            <a:r>
              <a:rPr sz="1800" dirty="0"/>
              <a:t> und </a:t>
            </a:r>
            <a:r>
              <a:rPr sz="1800" dirty="0" err="1"/>
              <a:t>ersetze</a:t>
            </a:r>
            <a:r>
              <a:rPr sz="1800" dirty="0"/>
              <a:t> </a:t>
            </a:r>
            <a:r>
              <a:rPr sz="1800" dirty="0" err="1"/>
              <a:t>über</a:t>
            </a:r>
            <a:r>
              <a:rPr sz="1800" dirty="0"/>
              <a:t> </a:t>
            </a:r>
            <a:r>
              <a:rPr sz="1800" dirty="0" err="1"/>
              <a:t>eine</a:t>
            </a:r>
            <a:r>
              <a:rPr sz="1800" dirty="0"/>
              <a:t> </a:t>
            </a:r>
            <a:r>
              <a:rPr sz="1800" dirty="0" err="1"/>
              <a:t>Zeitspanne</a:t>
            </a:r>
            <a:r>
              <a:rPr sz="1800" dirty="0"/>
              <a:t> von 6 </a:t>
            </a:r>
            <a:r>
              <a:rPr sz="1800" dirty="0" err="1"/>
              <a:t>Wochen</a:t>
            </a:r>
            <a:r>
              <a:rPr sz="1800" dirty="0"/>
              <a:t> </a:t>
            </a:r>
            <a:r>
              <a:rPr sz="1800" dirty="0" err="1"/>
              <a:t>täglich</a:t>
            </a:r>
            <a:r>
              <a:rPr sz="1800" dirty="0"/>
              <a:t> die </a:t>
            </a:r>
            <a:r>
              <a:rPr sz="1800" dirty="0" err="1"/>
              <a:t>Lügen</a:t>
            </a:r>
            <a:r>
              <a:rPr sz="1800" dirty="0"/>
              <a:t> </a:t>
            </a:r>
            <a:r>
              <a:rPr sz="1800" dirty="0" err="1"/>
              <a:t>mit</a:t>
            </a:r>
            <a:r>
              <a:rPr sz="1800" dirty="0"/>
              <a:t> der </a:t>
            </a:r>
            <a:r>
              <a:rPr sz="1800" dirty="0" err="1"/>
              <a:t>Wahrheit</a:t>
            </a:r>
            <a:r>
              <a:rPr sz="1800" dirty="0"/>
              <a:t>.</a:t>
            </a:r>
          </a:p>
          <a:p>
            <a:pPr indent="189827"/>
            <a:r>
              <a:rPr sz="1800" dirty="0"/>
              <a:t>"…</a:t>
            </a:r>
            <a:r>
              <a:rPr sz="1800" dirty="0" err="1"/>
              <a:t>lasst</a:t>
            </a:r>
            <a:r>
              <a:rPr sz="1800" dirty="0"/>
              <a:t> </a:t>
            </a:r>
            <a:r>
              <a:rPr sz="1800" dirty="0" err="1"/>
              <a:t>euch</a:t>
            </a:r>
            <a:r>
              <a:rPr sz="1800" dirty="0"/>
              <a:t> von Gott </a:t>
            </a:r>
            <a:r>
              <a:rPr sz="1800" dirty="0" err="1"/>
              <a:t>durch</a:t>
            </a:r>
            <a:r>
              <a:rPr sz="1800" dirty="0"/>
              <a:t> </a:t>
            </a:r>
            <a:r>
              <a:rPr sz="1800" dirty="0" err="1"/>
              <a:t>Veränderung</a:t>
            </a:r>
            <a:r>
              <a:rPr sz="1800" dirty="0"/>
              <a:t> </a:t>
            </a:r>
            <a:r>
              <a:rPr sz="1800" dirty="0" err="1"/>
              <a:t>eurer</a:t>
            </a:r>
            <a:r>
              <a:rPr sz="1800" dirty="0"/>
              <a:t> </a:t>
            </a:r>
            <a:r>
              <a:rPr sz="1800" dirty="0" err="1"/>
              <a:t>Denkweise</a:t>
            </a:r>
            <a:r>
              <a:rPr sz="1800" dirty="0"/>
              <a:t> in </a:t>
            </a:r>
            <a:r>
              <a:rPr sz="1800" dirty="0" err="1"/>
              <a:t>neue</a:t>
            </a:r>
            <a:r>
              <a:rPr sz="1800" dirty="0"/>
              <a:t> Menschen </a:t>
            </a:r>
            <a:r>
              <a:rPr sz="1800" dirty="0" err="1"/>
              <a:t>verwandeln</a:t>
            </a:r>
            <a:r>
              <a:rPr sz="1800" dirty="0"/>
              <a:t>."  </a:t>
            </a:r>
            <a:r>
              <a:rPr sz="1400" dirty="0" err="1"/>
              <a:t>Römer</a:t>
            </a:r>
            <a:r>
              <a:rPr sz="1400" dirty="0"/>
              <a:t> 12,2 NLB</a:t>
            </a:r>
          </a:p>
        </p:txBody>
      </p:sp>
      <p:sp>
        <p:nvSpPr>
          <p:cNvPr id="1884" name="Barrieren zur Reife"/>
          <p:cNvSpPr txBox="1">
            <a:spLocks noGrp="1"/>
          </p:cNvSpPr>
          <p:nvPr>
            <p:ph type="title"/>
          </p:nvPr>
        </p:nvSpPr>
        <p:spPr>
          <a:prstGeom prst="rect">
            <a:avLst/>
          </a:prstGeom>
        </p:spPr>
        <p:txBody>
          <a:bodyPr/>
          <a:lstStyle/>
          <a:p>
            <a:r>
              <a:t>Barrieren zur Reife </a:t>
            </a:r>
          </a:p>
        </p:txBody>
      </p:sp>
      <p:sp>
        <p:nvSpPr>
          <p:cNvPr id="188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265</a:t>
            </a:fld>
            <a:endParaRPr/>
          </a:p>
        </p:txBody>
      </p:sp>
    </p:spTree>
  </p:cSld>
  <p:clrMapOvr>
    <a:masterClrMapping/>
  </p:clrMapOvr>
  <p:transition spd="slow"/>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 name="Die Unterscheidung von Gut von Böse nicht üben…"/>
          <p:cNvSpPr txBox="1">
            <a:spLocks noGrp="1"/>
          </p:cNvSpPr>
          <p:nvPr>
            <p:ph type="body" idx="1"/>
          </p:nvPr>
        </p:nvSpPr>
        <p:spPr>
          <a:prstGeom prst="rect">
            <a:avLst/>
          </a:prstGeom>
        </p:spPr>
        <p:txBody>
          <a:bodyPr/>
          <a:lstStyle/>
          <a:p>
            <a:pPr>
              <a:defRPr sz="3200" b="1">
                <a:solidFill>
                  <a:srgbClr val="002D98"/>
                </a:solidFill>
                <a:latin typeface="+mn-lt"/>
                <a:ea typeface="+mn-ea"/>
                <a:cs typeface="+mn-cs"/>
                <a:sym typeface="DIN Light"/>
              </a:defRPr>
            </a:pPr>
            <a:r>
              <a:rPr sz="2400" dirty="0"/>
              <a:t>Die </a:t>
            </a:r>
            <a:r>
              <a:rPr sz="2400" dirty="0" err="1"/>
              <a:t>Unterscheidung</a:t>
            </a:r>
            <a:r>
              <a:rPr sz="2400" dirty="0"/>
              <a:t> von Gut von </a:t>
            </a:r>
            <a:r>
              <a:rPr sz="2400" dirty="0" err="1"/>
              <a:t>Böse</a:t>
            </a:r>
            <a:r>
              <a:rPr sz="2400" dirty="0"/>
              <a:t> </a:t>
            </a:r>
            <a:r>
              <a:rPr sz="2400" dirty="0" err="1"/>
              <a:t>nicht</a:t>
            </a:r>
            <a:r>
              <a:rPr sz="2400" dirty="0"/>
              <a:t> </a:t>
            </a:r>
            <a:r>
              <a:rPr sz="2400" dirty="0" err="1"/>
              <a:t>üben</a:t>
            </a:r>
            <a:endParaRPr sz="2400" dirty="0"/>
          </a:p>
          <a:p>
            <a:pPr marL="189828" indent="-189828">
              <a:buSzPct val="100000"/>
              <a:buChar char="‣"/>
            </a:pPr>
            <a:r>
              <a:rPr sz="1800" dirty="0" err="1"/>
              <a:t>Lerne</a:t>
            </a:r>
            <a:r>
              <a:rPr sz="1800" dirty="0"/>
              <a:t> so </a:t>
            </a:r>
            <a:r>
              <a:rPr sz="1800" dirty="0" err="1"/>
              <a:t>eng</a:t>
            </a:r>
            <a:r>
              <a:rPr sz="1800" dirty="0"/>
              <a:t> </a:t>
            </a:r>
            <a:r>
              <a:rPr sz="1800" dirty="0" err="1"/>
              <a:t>mit</a:t>
            </a:r>
            <a:r>
              <a:rPr sz="1800" dirty="0"/>
              <a:t> der </a:t>
            </a:r>
            <a:r>
              <a:rPr sz="1800" dirty="0" err="1"/>
              <a:t>Wahrheit</a:t>
            </a:r>
            <a:r>
              <a:rPr sz="1800" dirty="0"/>
              <a:t> </a:t>
            </a:r>
            <a:r>
              <a:rPr sz="1800" dirty="0" err="1"/>
              <a:t>vertraut</a:t>
            </a:r>
            <a:r>
              <a:rPr sz="1800" dirty="0"/>
              <a:t> </a:t>
            </a:r>
            <a:r>
              <a:rPr sz="1800" dirty="0" err="1"/>
              <a:t>zu</a:t>
            </a:r>
            <a:r>
              <a:rPr sz="1800" dirty="0"/>
              <a:t> sein, </a:t>
            </a:r>
            <a:r>
              <a:rPr sz="1800" dirty="0" err="1"/>
              <a:t>damit</a:t>
            </a:r>
            <a:r>
              <a:rPr sz="1800" dirty="0"/>
              <a:t> du </a:t>
            </a:r>
            <a:r>
              <a:rPr sz="1800" dirty="0" err="1"/>
              <a:t>falsche</a:t>
            </a:r>
            <a:r>
              <a:rPr sz="1800" dirty="0"/>
              <a:t> </a:t>
            </a:r>
            <a:r>
              <a:rPr sz="1800" dirty="0" err="1"/>
              <a:t>Gedanken</a:t>
            </a:r>
            <a:r>
              <a:rPr sz="1800" dirty="0"/>
              <a:t> </a:t>
            </a:r>
            <a:r>
              <a:rPr sz="1800" dirty="0" err="1"/>
              <a:t>sofort</a:t>
            </a:r>
            <a:r>
              <a:rPr sz="1800" dirty="0"/>
              <a:t> </a:t>
            </a:r>
            <a:r>
              <a:rPr sz="1800" dirty="0" err="1"/>
              <a:t>als</a:t>
            </a:r>
            <a:r>
              <a:rPr sz="1800" dirty="0"/>
              <a:t> </a:t>
            </a:r>
            <a:r>
              <a:rPr sz="1800" dirty="0" err="1"/>
              <a:t>solche</a:t>
            </a:r>
            <a:r>
              <a:rPr sz="1800" dirty="0"/>
              <a:t> </a:t>
            </a:r>
            <a:r>
              <a:rPr sz="1800" dirty="0" err="1"/>
              <a:t>identifizieren</a:t>
            </a:r>
            <a:r>
              <a:rPr sz="1800" dirty="0"/>
              <a:t> </a:t>
            </a:r>
            <a:r>
              <a:rPr sz="1800" dirty="0" err="1"/>
              <a:t>kannst</a:t>
            </a:r>
            <a:r>
              <a:rPr sz="1800" dirty="0"/>
              <a:t>.</a:t>
            </a:r>
            <a:endParaRPr lang="de-CH" sz="1800" dirty="0"/>
          </a:p>
          <a:p>
            <a:pPr>
              <a:buSzPct val="100000"/>
            </a:pPr>
            <a:r>
              <a:rPr sz="1800" dirty="0"/>
              <a:t>"…</a:t>
            </a:r>
            <a:r>
              <a:rPr sz="1800" dirty="0" err="1"/>
              <a:t>Stellt</a:t>
            </a:r>
            <a:r>
              <a:rPr sz="1800" dirty="0"/>
              <a:t> </a:t>
            </a:r>
            <a:r>
              <a:rPr sz="1800" dirty="0" err="1"/>
              <a:t>euer</a:t>
            </a:r>
            <a:r>
              <a:rPr sz="1800" dirty="0"/>
              <a:t> </a:t>
            </a:r>
            <a:r>
              <a:rPr sz="1800" dirty="0" err="1"/>
              <a:t>ganzes</a:t>
            </a:r>
            <a:r>
              <a:rPr sz="1800" dirty="0"/>
              <a:t> Leben Gott </a:t>
            </a:r>
            <a:r>
              <a:rPr sz="1800" dirty="0" err="1"/>
              <a:t>zur</a:t>
            </a:r>
            <a:r>
              <a:rPr sz="1800" dirty="0"/>
              <a:t> </a:t>
            </a:r>
            <a:r>
              <a:rPr sz="1800" dirty="0" err="1"/>
              <a:t>Verfügung</a:t>
            </a:r>
            <a:r>
              <a:rPr sz="1800" dirty="0"/>
              <a:t>! </a:t>
            </a:r>
            <a:r>
              <a:rPr sz="1800" dirty="0" err="1"/>
              <a:t>Bringt</a:t>
            </a:r>
            <a:r>
              <a:rPr sz="1800" dirty="0"/>
              <a:t> </a:t>
            </a:r>
            <a:r>
              <a:rPr sz="1800" dirty="0" err="1"/>
              <a:t>euch</a:t>
            </a:r>
            <a:r>
              <a:rPr sz="1800" dirty="0"/>
              <a:t> Gott </a:t>
            </a:r>
            <a:r>
              <a:rPr sz="1800" dirty="0" err="1"/>
              <a:t>als</a:t>
            </a:r>
            <a:r>
              <a:rPr sz="1800" dirty="0"/>
              <a:t> </a:t>
            </a:r>
            <a:r>
              <a:rPr sz="1800" dirty="0" err="1"/>
              <a:t>lebendiges</a:t>
            </a:r>
            <a:r>
              <a:rPr sz="1800" dirty="0"/>
              <a:t> </a:t>
            </a:r>
            <a:r>
              <a:rPr sz="1800" dirty="0" err="1"/>
              <a:t>Opfer</a:t>
            </a:r>
            <a:r>
              <a:rPr sz="1800" dirty="0"/>
              <a:t> </a:t>
            </a:r>
            <a:r>
              <a:rPr sz="1800" dirty="0" err="1"/>
              <a:t>dar</a:t>
            </a:r>
            <a:r>
              <a:rPr sz="1800" dirty="0"/>
              <a:t>, </a:t>
            </a:r>
            <a:r>
              <a:rPr sz="1800" dirty="0" err="1"/>
              <a:t>ein</a:t>
            </a:r>
            <a:r>
              <a:rPr sz="1800" dirty="0"/>
              <a:t> </a:t>
            </a:r>
            <a:r>
              <a:rPr sz="1800" dirty="0" err="1"/>
              <a:t>Opfer</a:t>
            </a:r>
            <a:r>
              <a:rPr sz="1800" dirty="0"/>
              <a:t> </a:t>
            </a:r>
            <a:r>
              <a:rPr sz="1800" dirty="0" err="1"/>
              <a:t>völliger</a:t>
            </a:r>
            <a:r>
              <a:rPr sz="1800" dirty="0"/>
              <a:t> </a:t>
            </a:r>
            <a:r>
              <a:rPr sz="1800" dirty="0" err="1"/>
              <a:t>Hingabe</a:t>
            </a:r>
            <a:r>
              <a:rPr sz="1800" dirty="0"/>
              <a:t>, an dem er </a:t>
            </a:r>
            <a:r>
              <a:rPr sz="1800" dirty="0" err="1"/>
              <a:t>Freude</a:t>
            </a:r>
            <a:r>
              <a:rPr sz="1800" dirty="0"/>
              <a:t> hat. </a:t>
            </a:r>
            <a:br>
              <a:rPr sz="1800" dirty="0"/>
            </a:br>
            <a:r>
              <a:rPr sz="1800" dirty="0"/>
              <a:t>Das </a:t>
            </a:r>
            <a:r>
              <a:rPr sz="1800" dirty="0" err="1"/>
              <a:t>ist</a:t>
            </a:r>
            <a:r>
              <a:rPr sz="1800" dirty="0"/>
              <a:t> für </a:t>
            </a:r>
            <a:r>
              <a:rPr sz="1800" dirty="0" err="1"/>
              <a:t>euch</a:t>
            </a:r>
            <a:r>
              <a:rPr sz="1800" dirty="0"/>
              <a:t> der </a:t>
            </a:r>
            <a:r>
              <a:rPr sz="1800" dirty="0" err="1"/>
              <a:t>vernunftgemä</a:t>
            </a:r>
            <a:r>
              <a:rPr lang="de-CH" sz="1800" dirty="0" err="1"/>
              <a:t>ss</a:t>
            </a:r>
            <a:r>
              <a:rPr sz="1800" dirty="0"/>
              <a:t>e </a:t>
            </a:r>
            <a:r>
              <a:rPr sz="1800" dirty="0" err="1"/>
              <a:t>Gottesdienst</a:t>
            </a:r>
            <a:r>
              <a:rPr sz="1800" dirty="0"/>
              <a:t>."  </a:t>
            </a:r>
          </a:p>
          <a:p>
            <a:pPr indent="189827"/>
            <a:r>
              <a:rPr lang="de-CH" sz="1400" dirty="0"/>
              <a:t>															</a:t>
            </a:r>
            <a:r>
              <a:rPr sz="1400" dirty="0" err="1"/>
              <a:t>Römer</a:t>
            </a:r>
            <a:r>
              <a:rPr sz="1400" dirty="0"/>
              <a:t> 12,1 GNB</a:t>
            </a:r>
          </a:p>
        </p:txBody>
      </p:sp>
      <p:sp>
        <p:nvSpPr>
          <p:cNvPr id="1888" name="Barrieren zur Reife"/>
          <p:cNvSpPr txBox="1">
            <a:spLocks noGrp="1"/>
          </p:cNvSpPr>
          <p:nvPr>
            <p:ph type="title"/>
          </p:nvPr>
        </p:nvSpPr>
        <p:spPr>
          <a:prstGeom prst="rect">
            <a:avLst/>
          </a:prstGeom>
        </p:spPr>
        <p:txBody>
          <a:bodyPr/>
          <a:lstStyle/>
          <a:p>
            <a:r>
              <a:t>Barrieren zur Reife </a:t>
            </a:r>
          </a:p>
        </p:txBody>
      </p:sp>
      <p:sp>
        <p:nvSpPr>
          <p:cNvPr id="188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266</a:t>
            </a:fld>
            <a:endParaRPr/>
          </a:p>
        </p:txBody>
      </p:sp>
    </p:spTree>
  </p:cSld>
  <p:clrMapOvr>
    <a:masterClrMapping/>
  </p:clrMapOvr>
  <p:transition spd="slow"/>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 name="Lügen aufdecken…"/>
          <p:cNvSpPr txBox="1">
            <a:spLocks noGrp="1"/>
          </p:cNvSpPr>
          <p:nvPr>
            <p:ph type="body" idx="1"/>
          </p:nvPr>
        </p:nvSpPr>
        <p:spPr>
          <a:prstGeom prst="rect">
            <a:avLst/>
          </a:prstGeom>
        </p:spPr>
        <p:txBody>
          <a:bodyPr/>
          <a:lstStyle/>
          <a:p>
            <a:pPr>
              <a:defRPr sz="3200" b="1">
                <a:solidFill>
                  <a:srgbClr val="002D98"/>
                </a:solidFill>
                <a:latin typeface="+mn-lt"/>
                <a:ea typeface="+mn-ea"/>
                <a:cs typeface="+mn-cs"/>
                <a:sym typeface="DIN Light"/>
              </a:defRPr>
            </a:pPr>
            <a:r>
              <a:rPr sz="2400" dirty="0" err="1"/>
              <a:t>Lügen</a:t>
            </a:r>
            <a:r>
              <a:rPr sz="2400" dirty="0"/>
              <a:t> </a:t>
            </a:r>
            <a:r>
              <a:rPr sz="2400" dirty="0" err="1"/>
              <a:t>aufdecken</a:t>
            </a:r>
            <a:endParaRPr sz="2400" dirty="0"/>
          </a:p>
          <a:p>
            <a:pPr marL="284742" indent="-284742">
              <a:buSzPct val="100000"/>
              <a:buAutoNum type="arabicPeriod"/>
              <a:defRPr b="1">
                <a:latin typeface="+mn-lt"/>
                <a:ea typeface="+mn-ea"/>
                <a:cs typeface="+mn-cs"/>
                <a:sym typeface="DIN Light"/>
              </a:defRPr>
            </a:pPr>
            <a:r>
              <a:rPr sz="1800" dirty="0"/>
              <a:t>Die </a:t>
            </a:r>
            <a:r>
              <a:rPr sz="1800" dirty="0" err="1"/>
              <a:t>Schritte</a:t>
            </a:r>
            <a:r>
              <a:rPr sz="1800" dirty="0"/>
              <a:t> </a:t>
            </a:r>
            <a:r>
              <a:rPr sz="1800" dirty="0" err="1"/>
              <a:t>zur</a:t>
            </a:r>
            <a:r>
              <a:rPr sz="1800" dirty="0"/>
              <a:t> </a:t>
            </a:r>
            <a:r>
              <a:rPr sz="1800" dirty="0" err="1"/>
              <a:t>Freiheit</a:t>
            </a:r>
            <a:r>
              <a:rPr sz="1800" dirty="0"/>
              <a:t> in Christus. </a:t>
            </a:r>
            <a:br>
              <a:rPr sz="1800" dirty="0"/>
            </a:br>
            <a:r>
              <a:rPr sz="1800" b="0" dirty="0" err="1">
                <a:sym typeface="DIN"/>
              </a:rPr>
              <a:t>Speziell</a:t>
            </a:r>
            <a:r>
              <a:rPr sz="1800" b="0" dirty="0">
                <a:sym typeface="DIN"/>
              </a:rPr>
              <a:t> der 3. Schritt </a:t>
            </a:r>
            <a:r>
              <a:rPr sz="1800" b="0" dirty="0" err="1">
                <a:sym typeface="DIN"/>
              </a:rPr>
              <a:t>zur</a:t>
            </a:r>
            <a:r>
              <a:rPr sz="1800" b="0" dirty="0">
                <a:sym typeface="DIN"/>
              </a:rPr>
              <a:t> </a:t>
            </a:r>
            <a:r>
              <a:rPr sz="1800" b="0" dirty="0" err="1">
                <a:sym typeface="DIN"/>
              </a:rPr>
              <a:t>Vergebung</a:t>
            </a:r>
            <a:r>
              <a:rPr sz="1800" b="0" dirty="0">
                <a:sym typeface="DIN"/>
              </a:rPr>
              <a:t>.</a:t>
            </a:r>
          </a:p>
          <a:p>
            <a:pPr marL="284742" indent="-284742">
              <a:spcBef>
                <a:spcPts val="527"/>
              </a:spcBef>
              <a:buSzPct val="100000"/>
              <a:buAutoNum type="arabicPeriod"/>
              <a:defRPr b="1">
                <a:latin typeface="+mn-lt"/>
                <a:ea typeface="+mn-ea"/>
                <a:cs typeface="+mn-cs"/>
                <a:sym typeface="DIN Light"/>
              </a:defRPr>
            </a:pPr>
            <a:r>
              <a:rPr sz="1800" dirty="0" err="1"/>
              <a:t>Weitere</a:t>
            </a:r>
            <a:r>
              <a:rPr sz="1800" dirty="0"/>
              <a:t> </a:t>
            </a:r>
            <a:r>
              <a:rPr sz="1800" dirty="0" err="1"/>
              <a:t>Ressourcen</a:t>
            </a:r>
            <a:r>
              <a:rPr sz="1800" dirty="0"/>
              <a:t> </a:t>
            </a:r>
            <a:r>
              <a:rPr sz="1800" dirty="0" err="1"/>
              <a:t>zum</a:t>
            </a:r>
            <a:r>
              <a:rPr sz="1800" dirty="0"/>
              <a:t> Thema Angst</a:t>
            </a:r>
          </a:p>
          <a:p>
            <a:pPr marL="474570" lvl="1" indent="-189828">
              <a:spcBef>
                <a:spcPts val="527"/>
              </a:spcBef>
              <a:buSzPct val="100000"/>
              <a:buChar char="‣"/>
              <a:defRPr b="1">
                <a:latin typeface="+mn-lt"/>
                <a:ea typeface="+mn-ea"/>
                <a:cs typeface="+mn-cs"/>
                <a:sym typeface="DIN Light"/>
              </a:defRPr>
            </a:pPr>
            <a:r>
              <a:rPr sz="1800" b="0" dirty="0" err="1">
                <a:sym typeface="DIN"/>
              </a:rPr>
              <a:t>Anhang</a:t>
            </a:r>
            <a:r>
              <a:rPr sz="1800" b="0" dirty="0">
                <a:sym typeface="DIN"/>
              </a:rPr>
              <a:t> </a:t>
            </a:r>
            <a:r>
              <a:rPr sz="1800" b="0" dirty="0" err="1">
                <a:sym typeface="DIN"/>
              </a:rPr>
              <a:t>zum</a:t>
            </a:r>
            <a:r>
              <a:rPr sz="1800" b="0" dirty="0">
                <a:sym typeface="DIN"/>
              </a:rPr>
              <a:t> Schritt </a:t>
            </a:r>
            <a:r>
              <a:rPr sz="1800" dirty="0" err="1"/>
              <a:t>Gebundenheit</a:t>
            </a:r>
            <a:r>
              <a:rPr sz="1800" dirty="0"/>
              <a:t> </a:t>
            </a:r>
            <a:r>
              <a:rPr sz="1800" dirty="0" err="1"/>
              <a:t>überwinden</a:t>
            </a:r>
            <a:r>
              <a:rPr sz="1800" b="0" dirty="0">
                <a:sym typeface="DIN"/>
              </a:rPr>
              <a:t>, </a:t>
            </a:r>
            <a:r>
              <a:rPr sz="1800" b="0" dirty="0" err="1">
                <a:sym typeface="DIN"/>
              </a:rPr>
              <a:t>Seite</a:t>
            </a:r>
            <a:r>
              <a:rPr sz="1800" b="0" dirty="0">
                <a:sym typeface="DIN"/>
              </a:rPr>
              <a:t> 63</a:t>
            </a:r>
          </a:p>
          <a:p>
            <a:pPr marL="474570" lvl="1" indent="-189828">
              <a:spcBef>
                <a:spcPts val="527"/>
              </a:spcBef>
              <a:buSzPct val="100000"/>
              <a:buChar char="‣"/>
              <a:defRPr b="1">
                <a:latin typeface="+mn-lt"/>
                <a:ea typeface="+mn-ea"/>
                <a:cs typeface="+mn-cs"/>
                <a:sym typeface="DIN Light"/>
              </a:defRPr>
            </a:pPr>
            <a:r>
              <a:rPr sz="1800" b="0" dirty="0">
                <a:sym typeface="DIN"/>
              </a:rPr>
              <a:t>Buch: </a:t>
            </a:r>
            <a:r>
              <a:rPr sz="1800" dirty="0" err="1"/>
              <a:t>Befreit</a:t>
            </a:r>
            <a:r>
              <a:rPr sz="1800" dirty="0"/>
              <a:t> von </a:t>
            </a:r>
            <a:r>
              <a:rPr sz="1800" dirty="0" err="1"/>
              <a:t>unseren</a:t>
            </a:r>
            <a:r>
              <a:rPr sz="1800" dirty="0"/>
              <a:t> </a:t>
            </a:r>
            <a:r>
              <a:rPr sz="1800" dirty="0" err="1"/>
              <a:t>Ängsten</a:t>
            </a:r>
            <a:r>
              <a:rPr sz="1800" b="0" dirty="0">
                <a:sym typeface="DIN"/>
              </a:rPr>
              <a:t>, Neil T. Anderson &amp; Rich Miller, </a:t>
            </a:r>
          </a:p>
          <a:p>
            <a:pPr marL="474570" lvl="1" indent="-189828">
              <a:buSzPct val="100000"/>
              <a:buChar char="‣"/>
              <a:defRPr b="1">
                <a:latin typeface="+mn-lt"/>
                <a:ea typeface="+mn-ea"/>
                <a:cs typeface="+mn-cs"/>
                <a:sym typeface="DIN Light"/>
              </a:defRPr>
            </a:pPr>
            <a:r>
              <a:rPr sz="1800" b="0" dirty="0">
                <a:sym typeface="DIN"/>
              </a:rPr>
              <a:t>Buch: </a:t>
            </a:r>
            <a:r>
              <a:rPr sz="1800" dirty="0"/>
              <a:t>Die Angst in mir</a:t>
            </a:r>
            <a:r>
              <a:rPr sz="1800" b="0" dirty="0">
                <a:sym typeface="DIN"/>
              </a:rPr>
              <a:t>, Günther Schulz &amp; Roger </a:t>
            </a:r>
            <a:r>
              <a:rPr sz="1800" b="0" dirty="0" err="1">
                <a:sym typeface="DIN"/>
              </a:rPr>
              <a:t>Reber</a:t>
            </a:r>
            <a:endParaRPr sz="1800" b="0" dirty="0">
              <a:sym typeface="DIN"/>
            </a:endParaRPr>
          </a:p>
        </p:txBody>
      </p:sp>
      <p:sp>
        <p:nvSpPr>
          <p:cNvPr id="1892" name="Wachstumsstrategien"/>
          <p:cNvSpPr txBox="1">
            <a:spLocks noGrp="1"/>
          </p:cNvSpPr>
          <p:nvPr>
            <p:ph type="title"/>
          </p:nvPr>
        </p:nvSpPr>
        <p:spPr>
          <a:prstGeom prst="rect">
            <a:avLst/>
          </a:prstGeom>
        </p:spPr>
        <p:txBody>
          <a:bodyPr/>
          <a:lstStyle/>
          <a:p>
            <a:r>
              <a:t>Wachstumsstrategien</a:t>
            </a:r>
          </a:p>
        </p:txBody>
      </p:sp>
      <p:sp>
        <p:nvSpPr>
          <p:cNvPr id="189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267</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91">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1891">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1891">
                                            <p:txEl>
                                              <p:pRg st="4" end="4"/>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8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1" grpId="1" build="p" animBg="1" advAuto="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 name="Identifiziere die Lüge.…"/>
          <p:cNvSpPr txBox="1">
            <a:spLocks noGrp="1"/>
          </p:cNvSpPr>
          <p:nvPr>
            <p:ph type="body" idx="1"/>
          </p:nvPr>
        </p:nvSpPr>
        <p:spPr>
          <a:prstGeom prst="rect">
            <a:avLst/>
          </a:prstGeom>
        </p:spPr>
        <p:txBody>
          <a:bodyPr/>
          <a:lstStyle/>
          <a:p>
            <a:pPr marL="189828" indent="-189828">
              <a:spcBef>
                <a:spcPts val="1160"/>
              </a:spcBef>
              <a:buSzPct val="100000"/>
              <a:buChar char="‣"/>
            </a:pPr>
            <a:r>
              <a:rPr sz="1800" dirty="0" err="1"/>
              <a:t>Identifiziere</a:t>
            </a:r>
            <a:r>
              <a:rPr sz="1800" dirty="0"/>
              <a:t> die </a:t>
            </a:r>
            <a:r>
              <a:rPr sz="1800" dirty="0" err="1"/>
              <a:t>Lüge</a:t>
            </a:r>
            <a:r>
              <a:rPr sz="1800" dirty="0"/>
              <a:t>.</a:t>
            </a:r>
          </a:p>
          <a:p>
            <a:pPr marL="189828" indent="-189828">
              <a:spcBef>
                <a:spcPts val="1160"/>
              </a:spcBef>
              <a:buSzPct val="100000"/>
              <a:buChar char="‣"/>
            </a:pPr>
            <a:r>
              <a:rPr sz="1800" dirty="0" err="1"/>
              <a:t>Suche</a:t>
            </a:r>
            <a:r>
              <a:rPr sz="1800" dirty="0"/>
              <a:t> so </a:t>
            </a:r>
            <a:r>
              <a:rPr sz="1800" dirty="0" err="1"/>
              <a:t>viele</a:t>
            </a:r>
            <a:r>
              <a:rPr sz="1800" dirty="0"/>
              <a:t> </a:t>
            </a:r>
            <a:r>
              <a:rPr sz="1800" dirty="0" err="1"/>
              <a:t>Bibelverse</a:t>
            </a:r>
            <a:r>
              <a:rPr sz="1800" dirty="0"/>
              <a:t> </a:t>
            </a:r>
            <a:r>
              <a:rPr sz="1800" dirty="0" err="1"/>
              <a:t>wie</a:t>
            </a:r>
            <a:r>
              <a:rPr sz="1800" dirty="0"/>
              <a:t> du </a:t>
            </a:r>
            <a:r>
              <a:rPr sz="1800" dirty="0" err="1"/>
              <a:t>finden</a:t>
            </a:r>
            <a:r>
              <a:rPr sz="1800" dirty="0"/>
              <a:t> </a:t>
            </a:r>
            <a:r>
              <a:rPr sz="1800" dirty="0" err="1"/>
              <a:t>kannst</a:t>
            </a:r>
            <a:r>
              <a:rPr sz="1800" dirty="0"/>
              <a:t>; </a:t>
            </a:r>
            <a:r>
              <a:rPr sz="1800" dirty="0" err="1"/>
              <a:t>merke</a:t>
            </a:r>
            <a:r>
              <a:rPr sz="1800" dirty="0"/>
              <a:t> </a:t>
            </a:r>
            <a:r>
              <a:rPr sz="1800" dirty="0" err="1"/>
              <a:t>dir</a:t>
            </a:r>
            <a:r>
              <a:rPr sz="1800" dirty="0"/>
              <a:t> die </a:t>
            </a:r>
            <a:r>
              <a:rPr sz="1800" dirty="0" err="1"/>
              <a:t>Wahrheit</a:t>
            </a:r>
            <a:r>
              <a:rPr sz="1800" dirty="0"/>
              <a:t> und </a:t>
            </a:r>
            <a:r>
              <a:rPr sz="1800" dirty="0" err="1"/>
              <a:t>schreibe</a:t>
            </a:r>
            <a:r>
              <a:rPr sz="1800" dirty="0"/>
              <a:t> </a:t>
            </a:r>
            <a:r>
              <a:rPr sz="1800" dirty="0" err="1"/>
              <a:t>sie</a:t>
            </a:r>
            <a:r>
              <a:rPr sz="1800" dirty="0"/>
              <a:t> auf.</a:t>
            </a:r>
          </a:p>
          <a:p>
            <a:pPr marL="189828" indent="-189828">
              <a:spcBef>
                <a:spcPts val="1160"/>
              </a:spcBef>
              <a:buSzPct val="100000"/>
              <a:buChar char="‣"/>
            </a:pPr>
            <a:r>
              <a:rPr sz="1800" dirty="0" err="1"/>
              <a:t>Formuliere</a:t>
            </a:r>
            <a:r>
              <a:rPr sz="1800" dirty="0"/>
              <a:t> </a:t>
            </a:r>
            <a:r>
              <a:rPr sz="1800" dirty="0" err="1"/>
              <a:t>ein</a:t>
            </a:r>
            <a:r>
              <a:rPr sz="1800" dirty="0"/>
              <a:t> </a:t>
            </a:r>
            <a:r>
              <a:rPr sz="1800" dirty="0" err="1"/>
              <a:t>Gebet</a:t>
            </a:r>
            <a:r>
              <a:rPr sz="1800" dirty="0"/>
              <a:t> und </a:t>
            </a:r>
            <a:r>
              <a:rPr sz="1800" dirty="0" err="1"/>
              <a:t>eine</a:t>
            </a:r>
            <a:r>
              <a:rPr sz="1800" dirty="0"/>
              <a:t> </a:t>
            </a:r>
            <a:r>
              <a:rPr sz="1800" dirty="0" err="1"/>
              <a:t>Erklärung</a:t>
            </a:r>
            <a:r>
              <a:rPr sz="1800" dirty="0"/>
              <a:t>:</a:t>
            </a:r>
            <a:br>
              <a:rPr sz="1800" dirty="0"/>
            </a:br>
            <a:r>
              <a:rPr sz="1800" dirty="0"/>
              <a:t>		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a:t>
            </a:r>
            <a:br>
              <a:rPr sz="1800" dirty="0"/>
            </a:br>
            <a:r>
              <a:rPr sz="1800" dirty="0"/>
              <a:t>		Ich </a:t>
            </a:r>
            <a:r>
              <a:rPr sz="1800" dirty="0" err="1"/>
              <a:t>anerkenne</a:t>
            </a:r>
            <a:r>
              <a:rPr sz="1800" dirty="0"/>
              <a:t> die </a:t>
            </a:r>
            <a:r>
              <a:rPr sz="1800" dirty="0" err="1"/>
              <a:t>Wahrheit</a:t>
            </a:r>
            <a:r>
              <a:rPr sz="1800" dirty="0"/>
              <a:t>, </a:t>
            </a:r>
            <a:r>
              <a:rPr sz="1800" dirty="0" err="1"/>
              <a:t>dass</a:t>
            </a:r>
            <a:r>
              <a:rPr sz="1800" dirty="0"/>
              <a:t>…</a:t>
            </a:r>
          </a:p>
          <a:p>
            <a:pPr marL="189828" indent="-189828">
              <a:spcBef>
                <a:spcPts val="1160"/>
              </a:spcBef>
              <a:buSzPct val="100000"/>
              <a:buChar char="‣"/>
            </a:pPr>
            <a:r>
              <a:rPr sz="1800" dirty="0"/>
              <a:t>Lies die </a:t>
            </a:r>
            <a:r>
              <a:rPr sz="1800" dirty="0" err="1"/>
              <a:t>Bibelverse</a:t>
            </a:r>
            <a:r>
              <a:rPr sz="1800" dirty="0"/>
              <a:t> und </a:t>
            </a:r>
            <a:r>
              <a:rPr sz="1800" dirty="0" err="1"/>
              <a:t>Erklärungen</a:t>
            </a:r>
            <a:r>
              <a:rPr sz="1800" dirty="0"/>
              <a:t> </a:t>
            </a:r>
            <a:r>
              <a:rPr sz="1800" dirty="0" err="1"/>
              <a:t>über</a:t>
            </a:r>
            <a:r>
              <a:rPr sz="1800" dirty="0"/>
              <a:t> 40 </a:t>
            </a:r>
            <a:r>
              <a:rPr sz="1800" dirty="0" err="1"/>
              <a:t>Tage</a:t>
            </a:r>
            <a:r>
              <a:rPr sz="1800" dirty="0"/>
              <a:t> lang </a:t>
            </a:r>
            <a:r>
              <a:rPr sz="1800" dirty="0" err="1"/>
              <a:t>jeden</a:t>
            </a:r>
            <a:r>
              <a:rPr sz="1800" dirty="0"/>
              <a:t> Tag </a:t>
            </a:r>
            <a:r>
              <a:rPr sz="1800" dirty="0" err="1"/>
              <a:t>laut</a:t>
            </a:r>
            <a:r>
              <a:rPr sz="1800" dirty="0"/>
              <a:t> </a:t>
            </a:r>
            <a:r>
              <a:rPr sz="1800" dirty="0" err="1"/>
              <a:t>vor</a:t>
            </a:r>
            <a:r>
              <a:rPr sz="1800" dirty="0"/>
              <a:t>.</a:t>
            </a:r>
          </a:p>
        </p:txBody>
      </p:sp>
      <p:sp>
        <p:nvSpPr>
          <p:cNvPr id="1898" name="Festungszerstörer…"/>
          <p:cNvSpPr txBox="1">
            <a:spLocks noGrp="1"/>
          </p:cNvSpPr>
          <p:nvPr>
            <p:ph type="title"/>
          </p:nvPr>
        </p:nvSpPr>
        <p:spPr>
          <a:prstGeom prst="rect">
            <a:avLst/>
          </a:prstGeom>
        </p:spPr>
        <p:txBody>
          <a:bodyPr/>
          <a:lstStyle/>
          <a:p>
            <a:pPr>
              <a:spcBef>
                <a:spcPts val="527"/>
              </a:spcBef>
            </a:pPr>
            <a:r>
              <a:t>Festungszerstörer</a:t>
            </a:r>
          </a:p>
          <a:p>
            <a:pPr>
              <a:defRPr sz="2200" b="0" cap="none">
                <a:latin typeface="DIN"/>
                <a:ea typeface="DIN"/>
                <a:cs typeface="DIN"/>
                <a:sym typeface="DIN"/>
              </a:defRPr>
            </a:pPr>
            <a:r>
              <a:t>Als Download auf unserer Webseite verfügbar.</a:t>
            </a:r>
          </a:p>
        </p:txBody>
      </p:sp>
      <p:sp>
        <p:nvSpPr>
          <p:cNvPr id="189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8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7" grpId="1" build="p" animBg="1" advAuto="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 name="Festungen zerstören"/>
          <p:cNvSpPr txBox="1">
            <a:spLocks noGrp="1"/>
          </p:cNvSpPr>
          <p:nvPr>
            <p:ph type="title"/>
          </p:nvPr>
        </p:nvSpPr>
        <p:spPr>
          <a:prstGeom prst="rect">
            <a:avLst/>
          </a:prstGeom>
        </p:spPr>
        <p:txBody>
          <a:bodyPr/>
          <a:lstStyle/>
          <a:p>
            <a:r>
              <a:t>Festungen zerstören</a:t>
            </a:r>
          </a:p>
        </p:txBody>
      </p:sp>
      <p:pic>
        <p:nvPicPr>
          <p:cNvPr id="1902" name="Bild 8.png" descr="Bild 8.png"/>
          <p:cNvPicPr>
            <a:picLocks noGrp="1" noChangeAspect="1"/>
          </p:cNvPicPr>
          <p:nvPr>
            <p:ph type="pic" idx="13"/>
          </p:nvPr>
        </p:nvPicPr>
        <p:blipFill>
          <a:blip r:embed="rId2"/>
          <a:srcRect t="3095" b="3095"/>
          <a:stretch>
            <a:fillRect/>
          </a:stretch>
        </p:blipFill>
        <p:spPr>
          <a:xfrm>
            <a:off x="3609366" y="2088282"/>
            <a:ext cx="2471006" cy="2562891"/>
          </a:xfrm>
          <a:prstGeom prst="rect">
            <a:avLst/>
          </a:prstGeom>
          <a:effectLst/>
        </p:spPr>
      </p:pic>
      <p:sp>
        <p:nvSpPr>
          <p:cNvPr id="190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269</a:t>
            </a:fld>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Foliennummer"/>
          <p:cNvSpPr txBox="1">
            <a:spLocks noGrp="1"/>
          </p:cNvSpPr>
          <p:nvPr>
            <p:ph type="sldNum" sz="quarter" idx="2"/>
          </p:nvPr>
        </p:nvSpPr>
        <p:spPr>
          <a:xfrm>
            <a:off x="8518546" y="265781"/>
            <a:ext cx="253274" cy="3159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767" name="Mt 5,13–14  Ich bin das Salz der Erde und das Licht der Welt.…"/>
          <p:cNvSpPr txBox="1">
            <a:spLocks noGrp="1"/>
          </p:cNvSpPr>
          <p:nvPr>
            <p:ph type="body" idx="1"/>
          </p:nvPr>
        </p:nvSpPr>
        <p:spPr>
          <a:xfrm>
            <a:off x="648752" y="1112531"/>
            <a:ext cx="7996431" cy="3417187"/>
          </a:xfrm>
          <a:prstGeom prst="rect">
            <a:avLst/>
          </a:prstGeom>
        </p:spPr>
        <p:txBody>
          <a:bodyPr/>
          <a:lstStyle/>
          <a:p>
            <a:pPr marL="1468438" indent="-1468438">
              <a:lnSpc>
                <a:spcPct val="100000"/>
              </a:lnSpc>
              <a:spcBef>
                <a:spcPts val="738"/>
              </a:spcBef>
              <a:defRPr sz="2300">
                <a:solidFill>
                  <a:srgbClr val="002D98"/>
                </a:solidFill>
              </a:defRPr>
            </a:pPr>
            <a:r>
              <a:rPr dirty="0"/>
              <a:t>2Kor 5,18–20 	Ich bin </a:t>
            </a:r>
            <a:r>
              <a:rPr dirty="0" err="1"/>
              <a:t>ein</a:t>
            </a:r>
            <a:r>
              <a:rPr dirty="0"/>
              <a:t> </a:t>
            </a:r>
            <a:r>
              <a:rPr dirty="0" err="1"/>
              <a:t>Botschafter</a:t>
            </a:r>
            <a:r>
              <a:rPr dirty="0"/>
              <a:t> der </a:t>
            </a:r>
            <a:r>
              <a:rPr dirty="0" err="1"/>
              <a:t>Versöhnung</a:t>
            </a:r>
            <a:r>
              <a:rPr dirty="0"/>
              <a:t> </a:t>
            </a:r>
            <a:r>
              <a:rPr dirty="0" err="1"/>
              <a:t>Gottes</a:t>
            </a:r>
            <a:r>
              <a:rPr dirty="0"/>
              <a:t>.</a:t>
            </a:r>
          </a:p>
          <a:p>
            <a:pPr marL="1293813" indent="-1293813">
              <a:lnSpc>
                <a:spcPct val="100000"/>
              </a:lnSpc>
              <a:spcBef>
                <a:spcPts val="738"/>
              </a:spcBef>
              <a:defRPr sz="2300">
                <a:solidFill>
                  <a:srgbClr val="002D98"/>
                </a:solidFill>
              </a:defRPr>
            </a:pPr>
            <a:r>
              <a:rPr dirty="0"/>
              <a:t>2Kor 6,1 	Ich bin </a:t>
            </a:r>
            <a:r>
              <a:rPr dirty="0" err="1"/>
              <a:t>Gottes</a:t>
            </a:r>
            <a:r>
              <a:rPr dirty="0"/>
              <a:t> Mitarbeiter.</a:t>
            </a:r>
          </a:p>
          <a:p>
            <a:pPr marL="1293813" indent="-1293813">
              <a:lnSpc>
                <a:spcPct val="100000"/>
              </a:lnSpc>
              <a:spcBef>
                <a:spcPts val="738"/>
              </a:spcBef>
              <a:defRPr sz="2300">
                <a:solidFill>
                  <a:srgbClr val="002D98"/>
                </a:solidFill>
              </a:defRPr>
            </a:pPr>
            <a:r>
              <a:rPr dirty="0"/>
              <a:t>Eph 2,6 	Ich </a:t>
            </a:r>
            <a:r>
              <a:rPr dirty="0" err="1"/>
              <a:t>habe</a:t>
            </a:r>
            <a:r>
              <a:rPr dirty="0"/>
              <a:t> in Christus </a:t>
            </a:r>
            <a:r>
              <a:rPr dirty="0" err="1"/>
              <a:t>schon</a:t>
            </a:r>
            <a:r>
              <a:rPr dirty="0"/>
              <a:t> </a:t>
            </a:r>
            <a:r>
              <a:rPr dirty="0" err="1"/>
              <a:t>jetzt</a:t>
            </a:r>
            <a:r>
              <a:rPr dirty="0"/>
              <a:t> </a:t>
            </a:r>
            <a:r>
              <a:rPr dirty="0" err="1"/>
              <a:t>einen</a:t>
            </a:r>
            <a:r>
              <a:rPr dirty="0"/>
              <a:t> Platz </a:t>
            </a:r>
            <a:r>
              <a:rPr dirty="0" err="1"/>
              <a:t>im</a:t>
            </a:r>
            <a:r>
              <a:rPr dirty="0"/>
              <a:t> Himmel.</a:t>
            </a:r>
          </a:p>
          <a:p>
            <a:pPr marL="1293813" indent="-1293813">
              <a:lnSpc>
                <a:spcPct val="100000"/>
              </a:lnSpc>
              <a:spcBef>
                <a:spcPts val="738"/>
              </a:spcBef>
              <a:defRPr sz="2300">
                <a:solidFill>
                  <a:srgbClr val="002D98"/>
                </a:solidFill>
              </a:defRPr>
            </a:pPr>
            <a:r>
              <a:rPr dirty="0"/>
              <a:t>Eph 2,10 	Ich bin </a:t>
            </a:r>
            <a:r>
              <a:rPr dirty="0" err="1"/>
              <a:t>Gottes</a:t>
            </a:r>
            <a:r>
              <a:rPr dirty="0"/>
              <a:t> </a:t>
            </a:r>
            <a:r>
              <a:rPr dirty="0" err="1"/>
              <a:t>Werk</a:t>
            </a:r>
            <a:r>
              <a:rPr dirty="0"/>
              <a:t>.</a:t>
            </a:r>
          </a:p>
          <a:p>
            <a:pPr marL="1293813" indent="-1293813">
              <a:lnSpc>
                <a:spcPct val="100000"/>
              </a:lnSpc>
              <a:spcBef>
                <a:spcPts val="738"/>
              </a:spcBef>
              <a:defRPr sz="2300">
                <a:solidFill>
                  <a:srgbClr val="002D98"/>
                </a:solidFill>
              </a:defRPr>
            </a:pPr>
            <a:r>
              <a:rPr dirty="0"/>
              <a:t>Eph 3,12 	Ich </a:t>
            </a:r>
            <a:r>
              <a:rPr dirty="0" err="1"/>
              <a:t>kann</a:t>
            </a:r>
            <a:r>
              <a:rPr dirty="0"/>
              <a:t> </a:t>
            </a:r>
            <a:r>
              <a:rPr dirty="0" err="1"/>
              <a:t>frei</a:t>
            </a:r>
            <a:r>
              <a:rPr dirty="0"/>
              <a:t> und </a:t>
            </a:r>
            <a:r>
              <a:rPr dirty="0" err="1"/>
              <a:t>zuversichtlich</a:t>
            </a:r>
            <a:r>
              <a:rPr dirty="0"/>
              <a:t> </a:t>
            </a:r>
            <a:r>
              <a:rPr dirty="0" err="1"/>
              <a:t>zu</a:t>
            </a:r>
            <a:r>
              <a:rPr dirty="0"/>
              <a:t> Gott </a:t>
            </a:r>
            <a:r>
              <a:rPr dirty="0" err="1"/>
              <a:t>kommen</a:t>
            </a:r>
            <a:r>
              <a:rPr dirty="0"/>
              <a:t>.</a:t>
            </a:r>
          </a:p>
          <a:p>
            <a:pPr marL="1293813" indent="-1293813">
              <a:lnSpc>
                <a:spcPct val="100000"/>
              </a:lnSpc>
              <a:spcBef>
                <a:spcPts val="738"/>
              </a:spcBef>
              <a:defRPr sz="2300">
                <a:solidFill>
                  <a:srgbClr val="002D98"/>
                </a:solidFill>
              </a:defRPr>
            </a:pPr>
            <a:r>
              <a:rPr dirty="0"/>
              <a:t>Phil 4,13 	Ich </a:t>
            </a:r>
            <a:r>
              <a:rPr dirty="0" err="1"/>
              <a:t>vermag</a:t>
            </a:r>
            <a:r>
              <a:rPr dirty="0"/>
              <a:t> </a:t>
            </a:r>
            <a:r>
              <a:rPr dirty="0" err="1"/>
              <a:t>alles</a:t>
            </a:r>
            <a:r>
              <a:rPr dirty="0"/>
              <a:t> </a:t>
            </a:r>
            <a:r>
              <a:rPr dirty="0" err="1"/>
              <a:t>durch</a:t>
            </a:r>
            <a:r>
              <a:rPr dirty="0"/>
              <a:t> Christus, der </a:t>
            </a:r>
            <a:r>
              <a:rPr dirty="0" err="1"/>
              <a:t>mich</a:t>
            </a:r>
            <a:r>
              <a:rPr dirty="0"/>
              <a:t> stark </a:t>
            </a:r>
            <a:r>
              <a:rPr dirty="0" err="1"/>
              <a:t>macht</a:t>
            </a:r>
            <a:r>
              <a:rPr dirty="0"/>
              <a:t>.</a:t>
            </a:r>
          </a:p>
        </p:txBody>
      </p:sp>
      <p:sp>
        <p:nvSpPr>
          <p:cNvPr id="768" name="In CHristus bin ich bedeutungsvoll"/>
          <p:cNvSpPr txBox="1">
            <a:spLocks noGrp="1"/>
          </p:cNvSpPr>
          <p:nvPr>
            <p:ph type="title"/>
          </p:nvPr>
        </p:nvSpPr>
        <p:spPr>
          <a:xfrm>
            <a:off x="1051432" y="557638"/>
            <a:ext cx="7593751" cy="501141"/>
          </a:xfrm>
          <a:prstGeom prst="rect">
            <a:avLst/>
          </a:prstGeom>
        </p:spPr>
        <p:txBody>
          <a:bodyPr/>
          <a:lstStyle>
            <a:lvl1pPr>
              <a:defRPr spc="44"/>
            </a:lvl1pPr>
          </a:lstStyle>
          <a:p>
            <a:r>
              <a:rPr dirty="0"/>
              <a:t>In </a:t>
            </a:r>
            <a:r>
              <a:rPr dirty="0" err="1"/>
              <a:t>CHristus</a:t>
            </a:r>
            <a:r>
              <a:rPr dirty="0"/>
              <a:t> bin ich </a:t>
            </a:r>
            <a:r>
              <a:rPr dirty="0" err="1"/>
              <a:t>bedeutungsvoll</a:t>
            </a:r>
            <a:endParaRPr dirty="0"/>
          </a:p>
        </p:txBody>
      </p:sp>
    </p:spTree>
    <p:extLst>
      <p:ext uri="{BB962C8B-B14F-4D97-AF65-F5344CB8AC3E}">
        <p14:creationId xmlns:p14="http://schemas.microsoft.com/office/powerpoint/2010/main" val="1924549239"/>
      </p:ext>
    </p:extLst>
  </p:cSld>
  <p:clrMapOvr>
    <a:masterClrMapping/>
  </p:clrMapOvr>
  <p:transition spd="med"/>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 name="Festungen zerstören"/>
          <p:cNvSpPr txBox="1">
            <a:spLocks noGrp="1"/>
          </p:cNvSpPr>
          <p:nvPr>
            <p:ph type="title"/>
          </p:nvPr>
        </p:nvSpPr>
        <p:spPr>
          <a:prstGeom prst="rect">
            <a:avLst/>
          </a:prstGeom>
        </p:spPr>
        <p:txBody>
          <a:bodyPr/>
          <a:lstStyle/>
          <a:p>
            <a:r>
              <a:t>Festungen zerstören</a:t>
            </a:r>
          </a:p>
        </p:txBody>
      </p:sp>
      <p:pic>
        <p:nvPicPr>
          <p:cNvPr id="1906" name="Bild 9.png" descr="Bild 9.png"/>
          <p:cNvPicPr>
            <a:picLocks noGrp="1" noChangeAspect="1"/>
          </p:cNvPicPr>
          <p:nvPr>
            <p:ph type="pic" idx="13"/>
          </p:nvPr>
        </p:nvPicPr>
        <p:blipFill>
          <a:blip r:embed="rId2"/>
          <a:srcRect t="3130" b="2954"/>
          <a:stretch>
            <a:fillRect/>
          </a:stretch>
        </p:blipFill>
        <p:spPr>
          <a:xfrm>
            <a:off x="3610969" y="2088282"/>
            <a:ext cx="2467969" cy="2562891"/>
          </a:xfrm>
          <a:prstGeom prst="rect">
            <a:avLst/>
          </a:prstGeom>
          <a:effectLst/>
        </p:spPr>
      </p:pic>
      <p:sp>
        <p:nvSpPr>
          <p:cNvPr id="1907"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270</a:t>
            </a:fld>
            <a:endParaRPr/>
          </a:p>
        </p:txBody>
      </p:sp>
    </p:spTree>
  </p:cSld>
  <p:clrMapOvr>
    <a:masterClrMapping/>
  </p:clrMapOvr>
  <p:transition spd="slow"/>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 name="Festungen zerstören"/>
          <p:cNvSpPr txBox="1">
            <a:spLocks noGrp="1"/>
          </p:cNvSpPr>
          <p:nvPr>
            <p:ph type="title"/>
          </p:nvPr>
        </p:nvSpPr>
        <p:spPr>
          <a:prstGeom prst="rect">
            <a:avLst/>
          </a:prstGeom>
        </p:spPr>
        <p:txBody>
          <a:bodyPr/>
          <a:lstStyle/>
          <a:p>
            <a:r>
              <a:t>Festungen zerstören</a:t>
            </a:r>
          </a:p>
        </p:txBody>
      </p:sp>
      <p:pic>
        <p:nvPicPr>
          <p:cNvPr id="1910" name="Bild 10.png" descr="Bild 10.png"/>
          <p:cNvPicPr>
            <a:picLocks noGrp="1" noChangeAspect="1"/>
          </p:cNvPicPr>
          <p:nvPr>
            <p:ph type="pic" idx="13"/>
          </p:nvPr>
        </p:nvPicPr>
        <p:blipFill>
          <a:blip r:embed="rId2"/>
          <a:srcRect/>
          <a:stretch>
            <a:fillRect/>
          </a:stretch>
        </p:blipFill>
        <p:spPr>
          <a:xfrm>
            <a:off x="3610969" y="2088282"/>
            <a:ext cx="2467969" cy="2510593"/>
          </a:xfrm>
          <a:prstGeom prst="rect">
            <a:avLst/>
          </a:prstGeom>
          <a:effectLst/>
        </p:spPr>
      </p:pic>
      <p:sp>
        <p:nvSpPr>
          <p:cNvPr id="191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271</a:t>
            </a:fld>
            <a:endParaRPr/>
          </a:p>
        </p:txBody>
      </p:sp>
    </p:spTree>
  </p:cSld>
  <p:clrMapOvr>
    <a:masterClrMapping/>
  </p:clrMapOvr>
  <p:transition spd="slow"/>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 name="Festungen zerstören"/>
          <p:cNvSpPr txBox="1">
            <a:spLocks noGrp="1"/>
          </p:cNvSpPr>
          <p:nvPr>
            <p:ph type="title"/>
          </p:nvPr>
        </p:nvSpPr>
        <p:spPr>
          <a:prstGeom prst="rect">
            <a:avLst/>
          </a:prstGeom>
        </p:spPr>
        <p:txBody>
          <a:bodyPr/>
          <a:lstStyle/>
          <a:p>
            <a:r>
              <a:t>Festungen zerstören</a:t>
            </a:r>
          </a:p>
        </p:txBody>
      </p:sp>
      <p:pic>
        <p:nvPicPr>
          <p:cNvPr id="1914" name="Bild 11.png" descr="Bild 11.png"/>
          <p:cNvPicPr>
            <a:picLocks noGrp="1" noChangeAspect="1"/>
          </p:cNvPicPr>
          <p:nvPr>
            <p:ph type="pic" idx="13"/>
          </p:nvPr>
        </p:nvPicPr>
        <p:blipFill>
          <a:blip r:embed="rId2"/>
          <a:srcRect t="1412" b="3270"/>
          <a:stretch>
            <a:fillRect/>
          </a:stretch>
        </p:blipFill>
        <p:spPr>
          <a:xfrm>
            <a:off x="3610969" y="2088282"/>
            <a:ext cx="2467969" cy="2562891"/>
          </a:xfrm>
          <a:prstGeom prst="rect">
            <a:avLst/>
          </a:prstGeom>
          <a:effectLst/>
        </p:spPr>
      </p:pic>
      <p:sp>
        <p:nvSpPr>
          <p:cNvPr id="191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272</a:t>
            </a:fld>
            <a:endParaRPr/>
          </a:p>
        </p:txBody>
      </p:sp>
    </p:spTree>
  </p:cSld>
  <p:clrMapOvr>
    <a:masterClrMapping/>
  </p:clrMapOvr>
  <p:transition spd="slow"/>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 name="„Ich bilde mir nicht ein, Brüder und Schwestern, dass ich es schon geschafft habe. Aber die Entscheidung ist gefallen! Ich lasse alles hinter mir und sehe nur noch, was vor mir liegt.…"/>
          <p:cNvSpPr txBox="1">
            <a:spLocks noGrp="1"/>
          </p:cNvSpPr>
          <p:nvPr>
            <p:ph type="body" idx="1"/>
          </p:nvPr>
        </p:nvSpPr>
        <p:spPr>
          <a:prstGeom prst="rect">
            <a:avLst/>
          </a:prstGeom>
        </p:spPr>
        <p:txBody>
          <a:bodyPr/>
          <a:lstStyle/>
          <a:p>
            <a:r>
              <a:rPr sz="1800" dirty="0"/>
              <a:t>„Ich </a:t>
            </a:r>
            <a:r>
              <a:rPr sz="1800" dirty="0" err="1"/>
              <a:t>bilde</a:t>
            </a:r>
            <a:r>
              <a:rPr sz="1800" dirty="0"/>
              <a:t> mir </a:t>
            </a:r>
            <a:r>
              <a:rPr sz="1800" dirty="0" err="1"/>
              <a:t>nicht</a:t>
            </a:r>
            <a:r>
              <a:rPr sz="1800" dirty="0"/>
              <a:t> </a:t>
            </a:r>
            <a:r>
              <a:rPr sz="1800" dirty="0" err="1"/>
              <a:t>ein</a:t>
            </a:r>
            <a:r>
              <a:rPr sz="1800" dirty="0"/>
              <a:t>, </a:t>
            </a:r>
            <a:r>
              <a:rPr sz="1800" dirty="0" err="1"/>
              <a:t>Brüder</a:t>
            </a:r>
            <a:r>
              <a:rPr sz="1800" dirty="0"/>
              <a:t> und </a:t>
            </a:r>
            <a:r>
              <a:rPr sz="1800" dirty="0" err="1"/>
              <a:t>Schwestern</a:t>
            </a:r>
            <a:r>
              <a:rPr sz="1800" dirty="0"/>
              <a:t>, </a:t>
            </a:r>
            <a:r>
              <a:rPr sz="1800" dirty="0" err="1"/>
              <a:t>dass</a:t>
            </a:r>
            <a:r>
              <a:rPr sz="1800" dirty="0"/>
              <a:t> ich es </a:t>
            </a:r>
            <a:r>
              <a:rPr sz="1800" dirty="0" err="1"/>
              <a:t>schon</a:t>
            </a:r>
            <a:r>
              <a:rPr sz="1800" dirty="0"/>
              <a:t> </a:t>
            </a:r>
            <a:r>
              <a:rPr sz="1800" dirty="0" err="1"/>
              <a:t>geschafft</a:t>
            </a:r>
            <a:r>
              <a:rPr sz="1800" dirty="0"/>
              <a:t> </a:t>
            </a:r>
            <a:r>
              <a:rPr sz="1800" dirty="0" err="1"/>
              <a:t>habe</a:t>
            </a:r>
            <a:r>
              <a:rPr sz="1800" dirty="0"/>
              <a:t>. Aber die </a:t>
            </a:r>
            <a:r>
              <a:rPr sz="1800" dirty="0" err="1"/>
              <a:t>Entscheidung</a:t>
            </a:r>
            <a:r>
              <a:rPr sz="1800" dirty="0"/>
              <a:t> </a:t>
            </a:r>
            <a:r>
              <a:rPr sz="1800" dirty="0" err="1"/>
              <a:t>ist</a:t>
            </a:r>
            <a:r>
              <a:rPr sz="1800" dirty="0"/>
              <a:t> </a:t>
            </a:r>
            <a:r>
              <a:rPr sz="1800" dirty="0" err="1"/>
              <a:t>gefallen</a:t>
            </a:r>
            <a:r>
              <a:rPr sz="1800" dirty="0"/>
              <a:t>! Ich </a:t>
            </a:r>
            <a:r>
              <a:rPr sz="1800" dirty="0" err="1"/>
              <a:t>lasse</a:t>
            </a:r>
            <a:r>
              <a:rPr sz="1800" dirty="0"/>
              <a:t> </a:t>
            </a:r>
            <a:r>
              <a:rPr sz="1800" dirty="0" err="1"/>
              <a:t>alles</a:t>
            </a:r>
            <a:r>
              <a:rPr sz="1800" dirty="0"/>
              <a:t> hinter mir und </a:t>
            </a:r>
            <a:r>
              <a:rPr sz="1800" dirty="0" err="1"/>
              <a:t>sehe</a:t>
            </a:r>
            <a:r>
              <a:rPr sz="1800" dirty="0"/>
              <a:t> </a:t>
            </a:r>
            <a:r>
              <a:rPr sz="1800" dirty="0" err="1"/>
              <a:t>nur</a:t>
            </a:r>
            <a:r>
              <a:rPr sz="1800" dirty="0"/>
              <a:t> </a:t>
            </a:r>
            <a:r>
              <a:rPr sz="1800" dirty="0" err="1"/>
              <a:t>noch</a:t>
            </a:r>
            <a:r>
              <a:rPr sz="1800" dirty="0"/>
              <a:t>, was </a:t>
            </a:r>
            <a:r>
              <a:rPr sz="1800" dirty="0" err="1"/>
              <a:t>vor</a:t>
            </a:r>
            <a:r>
              <a:rPr sz="1800" dirty="0"/>
              <a:t> mir </a:t>
            </a:r>
            <a:r>
              <a:rPr sz="1800" dirty="0" err="1"/>
              <a:t>liegt</a:t>
            </a:r>
            <a:r>
              <a:rPr sz="1800" dirty="0"/>
              <a:t>.</a:t>
            </a:r>
          </a:p>
          <a:p>
            <a:r>
              <a:rPr sz="1800" dirty="0"/>
              <a:t>Ich </a:t>
            </a:r>
            <a:r>
              <a:rPr sz="1800" dirty="0" err="1"/>
              <a:t>halte</a:t>
            </a:r>
            <a:r>
              <a:rPr sz="1800" dirty="0"/>
              <a:t> </a:t>
            </a:r>
            <a:r>
              <a:rPr sz="1800" dirty="0" err="1"/>
              <a:t>geradewegs</a:t>
            </a:r>
            <a:r>
              <a:rPr sz="1800" dirty="0"/>
              <a:t> auf das </a:t>
            </a:r>
            <a:r>
              <a:rPr sz="1800" dirty="0" err="1"/>
              <a:t>Ziel</a:t>
            </a:r>
            <a:r>
              <a:rPr sz="1800" dirty="0"/>
              <a:t> </a:t>
            </a:r>
            <a:r>
              <a:rPr sz="1800" dirty="0" err="1"/>
              <a:t>zu</a:t>
            </a:r>
            <a:r>
              <a:rPr sz="1800" dirty="0"/>
              <a:t>, um den </a:t>
            </a:r>
            <a:r>
              <a:rPr sz="1800" dirty="0" err="1"/>
              <a:t>Siegespreis</a:t>
            </a:r>
            <a:r>
              <a:rPr sz="1800" dirty="0"/>
              <a:t> </a:t>
            </a:r>
            <a:r>
              <a:rPr sz="1800" dirty="0" err="1"/>
              <a:t>zu</a:t>
            </a:r>
            <a:r>
              <a:rPr sz="1800" dirty="0"/>
              <a:t> </a:t>
            </a:r>
            <a:r>
              <a:rPr sz="1800" dirty="0" err="1"/>
              <a:t>gewinnen</a:t>
            </a:r>
            <a:r>
              <a:rPr sz="1800" dirty="0"/>
              <a:t>. Dieser </a:t>
            </a:r>
            <a:r>
              <a:rPr sz="1800" dirty="0" err="1"/>
              <a:t>Preis</a:t>
            </a:r>
            <a:r>
              <a:rPr sz="1800" dirty="0"/>
              <a:t> </a:t>
            </a:r>
            <a:r>
              <a:rPr sz="1800" dirty="0" err="1"/>
              <a:t>ist</a:t>
            </a:r>
            <a:r>
              <a:rPr sz="1800" dirty="0"/>
              <a:t> das </a:t>
            </a:r>
            <a:r>
              <a:rPr sz="1800" dirty="0" err="1"/>
              <a:t>ewige</a:t>
            </a:r>
            <a:r>
              <a:rPr sz="1800" dirty="0"/>
              <a:t> Leben, </a:t>
            </a:r>
            <a:r>
              <a:rPr sz="1800" dirty="0" err="1"/>
              <a:t>zu</a:t>
            </a:r>
            <a:r>
              <a:rPr sz="1800" dirty="0"/>
              <a:t> dem Gott </a:t>
            </a:r>
            <a:r>
              <a:rPr sz="1800" dirty="0" err="1"/>
              <a:t>mich</a:t>
            </a:r>
            <a:r>
              <a:rPr sz="1800" dirty="0"/>
              <a:t> </a:t>
            </a:r>
            <a:r>
              <a:rPr sz="1800" dirty="0" err="1"/>
              <a:t>durch</a:t>
            </a:r>
            <a:r>
              <a:rPr sz="1800" dirty="0"/>
              <a:t> Jesus Christus </a:t>
            </a:r>
            <a:r>
              <a:rPr sz="1800" dirty="0" err="1"/>
              <a:t>berufen</a:t>
            </a:r>
            <a:r>
              <a:rPr sz="1800" dirty="0"/>
              <a:t> hat. </a:t>
            </a:r>
          </a:p>
          <a:p>
            <a:r>
              <a:rPr sz="1800" dirty="0"/>
              <a:t>So </a:t>
            </a:r>
            <a:r>
              <a:rPr sz="1800" dirty="0" err="1"/>
              <a:t>wollen</a:t>
            </a:r>
            <a:r>
              <a:rPr sz="1800" dirty="0"/>
              <a:t> </a:t>
            </a:r>
            <a:r>
              <a:rPr sz="1800" dirty="0" err="1"/>
              <a:t>wir</a:t>
            </a:r>
            <a:r>
              <a:rPr sz="1800" dirty="0"/>
              <a:t> </a:t>
            </a:r>
            <a:r>
              <a:rPr sz="1800" dirty="0" err="1"/>
              <a:t>denken</a:t>
            </a:r>
            <a:r>
              <a:rPr sz="1800" dirty="0"/>
              <a:t> – </a:t>
            </a:r>
            <a:r>
              <a:rPr sz="1800" dirty="0" err="1"/>
              <a:t>wenn</a:t>
            </a:r>
            <a:r>
              <a:rPr sz="1800" dirty="0"/>
              <a:t> </a:t>
            </a:r>
            <a:r>
              <a:rPr sz="1800" dirty="0" err="1"/>
              <a:t>wir</a:t>
            </a:r>
            <a:r>
              <a:rPr sz="1800" dirty="0"/>
              <a:t> </a:t>
            </a:r>
            <a:r>
              <a:rPr sz="1800" dirty="0" err="1"/>
              <a:t>uns</a:t>
            </a:r>
            <a:r>
              <a:rPr sz="1800" dirty="0"/>
              <a:t> </a:t>
            </a:r>
            <a:r>
              <a:rPr sz="1800" dirty="0" err="1"/>
              <a:t>zu</a:t>
            </a:r>
            <a:r>
              <a:rPr sz="1800" dirty="0"/>
              <a:t> den ›</a:t>
            </a:r>
            <a:r>
              <a:rPr sz="1800" dirty="0" err="1"/>
              <a:t>Vollkommenen</a:t>
            </a:r>
            <a:r>
              <a:rPr sz="1800" dirty="0"/>
              <a:t>‹ </a:t>
            </a:r>
            <a:r>
              <a:rPr sz="1800" dirty="0" err="1"/>
              <a:t>zählen</a:t>
            </a:r>
            <a:r>
              <a:rPr sz="1800" dirty="0"/>
              <a:t>.“									</a:t>
            </a:r>
            <a:r>
              <a:rPr sz="1400" dirty="0" err="1"/>
              <a:t>Philipper</a:t>
            </a:r>
            <a:r>
              <a:rPr sz="1400" dirty="0"/>
              <a:t> 3,13-15a  GNB</a:t>
            </a:r>
          </a:p>
        </p:txBody>
      </p:sp>
      <p:sp>
        <p:nvSpPr>
          <p:cNvPr id="1918" name="Langzeitperspektive aneignen"/>
          <p:cNvSpPr txBox="1">
            <a:spLocks noGrp="1"/>
          </p:cNvSpPr>
          <p:nvPr>
            <p:ph type="title"/>
          </p:nvPr>
        </p:nvSpPr>
        <p:spPr>
          <a:prstGeom prst="rect">
            <a:avLst/>
          </a:prstGeom>
        </p:spPr>
        <p:txBody>
          <a:bodyPr/>
          <a:lstStyle/>
          <a:p>
            <a:r>
              <a:t>Langzeitperspektive aneignen</a:t>
            </a:r>
          </a:p>
        </p:txBody>
      </p:sp>
      <p:sp>
        <p:nvSpPr>
          <p:cNvPr id="191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273</a:t>
            </a:fld>
            <a:endParaRPr/>
          </a:p>
        </p:txBody>
      </p:sp>
    </p:spTree>
  </p:cSld>
  <p:clrMapOvr>
    <a:masterClrMapping/>
  </p:clrMapOvr>
  <p:transition spd="slow"/>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1" name="Lies das Buch LEBEN IN FREIHEIT von Dr. Neil T. Anderson Es ist ein Andachtsbuch für 21 Tage, welches dir hilft, deine neu gewonnene Freiheit in Christus zu festigen.…"/>
          <p:cNvSpPr txBox="1">
            <a:spLocks noGrp="1"/>
          </p:cNvSpPr>
          <p:nvPr>
            <p:ph type="body" idx="1"/>
          </p:nvPr>
        </p:nvSpPr>
        <p:spPr>
          <a:xfrm>
            <a:off x="1146937" y="1511285"/>
            <a:ext cx="7593751" cy="3132422"/>
          </a:xfrm>
          <a:prstGeom prst="rect">
            <a:avLst/>
          </a:prstGeom>
        </p:spPr>
        <p:txBody>
          <a:bodyPr/>
          <a:lstStyle/>
          <a:p>
            <a:pPr marL="189828" indent="-189828">
              <a:buSzPct val="100000"/>
              <a:buChar char="‣"/>
            </a:pPr>
            <a:r>
              <a:rPr sz="1800" b="1" dirty="0">
                <a:latin typeface="+mn-lt"/>
                <a:ea typeface="+mn-ea"/>
                <a:cs typeface="+mn-cs"/>
                <a:sym typeface="DIN Light"/>
              </a:rPr>
              <a:t>Lies das Buch LEBEN IN FREIHEIT </a:t>
            </a:r>
            <a:r>
              <a:rPr sz="1800" dirty="0"/>
              <a:t>von Dr. Neil T. Anderson</a:t>
            </a:r>
            <a:br>
              <a:rPr sz="1800" dirty="0"/>
            </a:br>
            <a:r>
              <a:rPr sz="1800" dirty="0"/>
              <a:t>Es </a:t>
            </a:r>
            <a:r>
              <a:rPr sz="1800" dirty="0" err="1"/>
              <a:t>ist</a:t>
            </a:r>
            <a:r>
              <a:rPr sz="1800" dirty="0"/>
              <a:t> </a:t>
            </a:r>
            <a:r>
              <a:rPr sz="1800" dirty="0" err="1"/>
              <a:t>ein</a:t>
            </a:r>
            <a:r>
              <a:rPr sz="1800" dirty="0"/>
              <a:t> </a:t>
            </a:r>
            <a:r>
              <a:rPr sz="1800" dirty="0" err="1"/>
              <a:t>Andachtsbuch</a:t>
            </a:r>
            <a:r>
              <a:rPr sz="1800" dirty="0"/>
              <a:t> für 21 </a:t>
            </a:r>
            <a:r>
              <a:rPr sz="1800" dirty="0" err="1"/>
              <a:t>Tage</a:t>
            </a:r>
            <a:r>
              <a:rPr sz="1800" dirty="0"/>
              <a:t>, welches </a:t>
            </a:r>
            <a:r>
              <a:rPr sz="1800" dirty="0" err="1"/>
              <a:t>dir</a:t>
            </a:r>
            <a:r>
              <a:rPr sz="1800" dirty="0"/>
              <a:t> </a:t>
            </a:r>
            <a:r>
              <a:rPr sz="1800" dirty="0" err="1"/>
              <a:t>hilft</a:t>
            </a:r>
            <a:r>
              <a:rPr sz="1800" dirty="0"/>
              <a:t>, </a:t>
            </a:r>
            <a:r>
              <a:rPr sz="1800" dirty="0" err="1"/>
              <a:t>deine</a:t>
            </a:r>
            <a:r>
              <a:rPr sz="1800" dirty="0"/>
              <a:t> neu </a:t>
            </a:r>
            <a:r>
              <a:rPr sz="1800" dirty="0" err="1"/>
              <a:t>gewonnene</a:t>
            </a:r>
            <a:r>
              <a:rPr sz="1800" dirty="0"/>
              <a:t> </a:t>
            </a:r>
            <a:r>
              <a:rPr sz="1800" dirty="0" err="1"/>
              <a:t>Freiheit</a:t>
            </a:r>
            <a:r>
              <a:rPr sz="1800" dirty="0"/>
              <a:t> in Christus </a:t>
            </a:r>
            <a:r>
              <a:rPr sz="1800" dirty="0" err="1"/>
              <a:t>zu</a:t>
            </a:r>
            <a:r>
              <a:rPr sz="1800" dirty="0"/>
              <a:t> </a:t>
            </a:r>
            <a:r>
              <a:rPr sz="1800" dirty="0" err="1"/>
              <a:t>festigen</a:t>
            </a:r>
            <a:r>
              <a:rPr sz="1800" dirty="0"/>
              <a:t>. </a:t>
            </a:r>
          </a:p>
          <a:p>
            <a:pPr marL="189828" indent="-189828">
              <a:buSzPct val="100000"/>
              <a:buChar char="‣"/>
              <a:defRPr b="1">
                <a:latin typeface="+mn-lt"/>
                <a:ea typeface="+mn-ea"/>
                <a:cs typeface="+mn-cs"/>
                <a:sym typeface="DIN Light"/>
              </a:defRPr>
            </a:pPr>
            <a:r>
              <a:rPr sz="1800" dirty="0" err="1"/>
              <a:t>Begib</a:t>
            </a:r>
            <a:r>
              <a:rPr sz="1800" dirty="0"/>
              <a:t> dich in </a:t>
            </a:r>
            <a:r>
              <a:rPr sz="1800" dirty="0" err="1"/>
              <a:t>eine</a:t>
            </a:r>
            <a:r>
              <a:rPr sz="1800" dirty="0"/>
              <a:t> </a:t>
            </a:r>
            <a:r>
              <a:rPr sz="1800" dirty="0" err="1"/>
              <a:t>Zweierschaft</a:t>
            </a:r>
            <a:r>
              <a:rPr sz="1800" dirty="0"/>
              <a:t>/Coaching.</a:t>
            </a:r>
            <a:br>
              <a:rPr sz="1800" dirty="0"/>
            </a:br>
            <a:r>
              <a:rPr sz="1800" b="0" dirty="0" err="1">
                <a:sym typeface="DIN"/>
              </a:rPr>
              <a:t>Vertraue</a:t>
            </a:r>
            <a:r>
              <a:rPr sz="1800" b="0" dirty="0">
                <a:sym typeface="DIN"/>
              </a:rPr>
              <a:t> dich </a:t>
            </a:r>
            <a:r>
              <a:rPr sz="1800" b="0" dirty="0" err="1">
                <a:sym typeface="DIN"/>
              </a:rPr>
              <a:t>einer</a:t>
            </a:r>
            <a:r>
              <a:rPr sz="1800" b="0" dirty="0">
                <a:sym typeface="DIN"/>
              </a:rPr>
              <a:t> </a:t>
            </a:r>
            <a:r>
              <a:rPr sz="1800" b="0" dirty="0" err="1">
                <a:sym typeface="DIN"/>
              </a:rPr>
              <a:t>reifen</a:t>
            </a:r>
            <a:r>
              <a:rPr sz="1800" b="0" dirty="0">
                <a:sym typeface="DIN"/>
              </a:rPr>
              <a:t>, in Christus </a:t>
            </a:r>
            <a:r>
              <a:rPr sz="1800" b="0" dirty="0" err="1">
                <a:sym typeface="DIN"/>
              </a:rPr>
              <a:t>gefestigten</a:t>
            </a:r>
            <a:r>
              <a:rPr sz="1800" b="0" dirty="0">
                <a:sym typeface="DIN"/>
              </a:rPr>
              <a:t> Person an.</a:t>
            </a:r>
          </a:p>
          <a:p>
            <a:pPr marL="189828" indent="-189828">
              <a:buSzPct val="100000"/>
              <a:buChar char="‣"/>
            </a:pPr>
            <a:r>
              <a:rPr sz="1800" b="1" dirty="0" err="1">
                <a:latin typeface="+mn-lt"/>
                <a:ea typeface="+mn-ea"/>
                <a:cs typeface="+mn-cs"/>
                <a:sym typeface="DIN Light"/>
              </a:rPr>
              <a:t>Wiederhole</a:t>
            </a:r>
            <a:r>
              <a:rPr sz="1800" b="1" dirty="0">
                <a:latin typeface="+mn-lt"/>
                <a:ea typeface="+mn-ea"/>
                <a:cs typeface="+mn-cs"/>
                <a:sym typeface="DIN Light"/>
              </a:rPr>
              <a:t> </a:t>
            </a:r>
            <a:r>
              <a:rPr sz="1800" b="1" dirty="0" err="1">
                <a:latin typeface="+mn-lt"/>
                <a:ea typeface="+mn-ea"/>
                <a:cs typeface="+mn-cs"/>
                <a:sym typeface="DIN Light"/>
              </a:rPr>
              <a:t>diesen</a:t>
            </a:r>
            <a:r>
              <a:rPr sz="1800" b="1" dirty="0">
                <a:latin typeface="+mn-lt"/>
                <a:ea typeface="+mn-ea"/>
                <a:cs typeface="+mn-cs"/>
                <a:sym typeface="DIN Light"/>
              </a:rPr>
              <a:t> </a:t>
            </a:r>
            <a:r>
              <a:rPr sz="1800" b="1" dirty="0" err="1">
                <a:latin typeface="+mn-lt"/>
                <a:ea typeface="+mn-ea"/>
                <a:cs typeface="+mn-cs"/>
                <a:sym typeface="DIN Light"/>
              </a:rPr>
              <a:t>Kurs</a:t>
            </a:r>
            <a:r>
              <a:rPr sz="1800" b="1" dirty="0">
                <a:latin typeface="+mn-lt"/>
                <a:ea typeface="+mn-ea"/>
                <a:cs typeface="+mn-cs"/>
                <a:sym typeface="DIN Light"/>
              </a:rPr>
              <a:t>.</a:t>
            </a:r>
            <a:br>
              <a:rPr sz="1800" dirty="0"/>
            </a:br>
            <a:r>
              <a:rPr sz="1800" dirty="0" err="1"/>
              <a:t>Wir</a:t>
            </a:r>
            <a:r>
              <a:rPr sz="1800" dirty="0"/>
              <a:t> alle </a:t>
            </a:r>
            <a:r>
              <a:rPr sz="1800" dirty="0" err="1"/>
              <a:t>profitieren</a:t>
            </a:r>
            <a:r>
              <a:rPr sz="1800" dirty="0"/>
              <a:t> </a:t>
            </a:r>
            <a:r>
              <a:rPr sz="1800" dirty="0" err="1"/>
              <a:t>davon</a:t>
            </a:r>
            <a:r>
              <a:rPr sz="1800" dirty="0"/>
              <a:t>, Dinge </a:t>
            </a:r>
            <a:r>
              <a:rPr sz="1800" dirty="0" err="1"/>
              <a:t>ein</a:t>
            </a:r>
            <a:r>
              <a:rPr sz="1800" dirty="0"/>
              <a:t> </a:t>
            </a:r>
            <a:r>
              <a:rPr sz="1800" dirty="0" err="1"/>
              <a:t>zweites</a:t>
            </a:r>
            <a:r>
              <a:rPr sz="1800" dirty="0"/>
              <a:t> Mal </a:t>
            </a:r>
            <a:r>
              <a:rPr sz="1800" dirty="0" err="1"/>
              <a:t>zu</a:t>
            </a:r>
            <a:r>
              <a:rPr sz="1800" dirty="0"/>
              <a:t> </a:t>
            </a:r>
            <a:r>
              <a:rPr sz="1800" dirty="0" err="1"/>
              <a:t>hören</a:t>
            </a:r>
            <a:r>
              <a:rPr sz="1800" dirty="0"/>
              <a:t>, </a:t>
            </a:r>
            <a:r>
              <a:rPr sz="1800" dirty="0" err="1"/>
              <a:t>umso</a:t>
            </a:r>
            <a:r>
              <a:rPr sz="1800" dirty="0"/>
              <a:t> </a:t>
            </a:r>
            <a:r>
              <a:rPr sz="1800" dirty="0" err="1"/>
              <a:t>mehr</a:t>
            </a:r>
            <a:r>
              <a:rPr sz="1800" dirty="0"/>
              <a:t>, </a:t>
            </a:r>
            <a:r>
              <a:rPr sz="1800" dirty="0" err="1"/>
              <a:t>als</a:t>
            </a:r>
            <a:r>
              <a:rPr sz="1800" dirty="0"/>
              <a:t> nun alle </a:t>
            </a:r>
            <a:r>
              <a:rPr sz="1800" dirty="0" err="1"/>
              <a:t>geistlichen</a:t>
            </a:r>
            <a:r>
              <a:rPr sz="1800" dirty="0"/>
              <a:t> und </a:t>
            </a:r>
            <a:r>
              <a:rPr sz="1800" dirty="0" err="1"/>
              <a:t>geistigen</a:t>
            </a:r>
            <a:r>
              <a:rPr sz="1800" dirty="0"/>
              <a:t> </a:t>
            </a:r>
            <a:r>
              <a:rPr sz="1800" dirty="0" err="1"/>
              <a:t>Konflikte</a:t>
            </a:r>
            <a:r>
              <a:rPr sz="1800" dirty="0"/>
              <a:t> </a:t>
            </a:r>
            <a:r>
              <a:rPr sz="1800" dirty="0" err="1"/>
              <a:t>gelöst</a:t>
            </a:r>
            <a:r>
              <a:rPr sz="1800" dirty="0"/>
              <a:t> </a:t>
            </a:r>
            <a:r>
              <a:rPr sz="1800" dirty="0" err="1"/>
              <a:t>sind</a:t>
            </a:r>
            <a:r>
              <a:rPr sz="1800" dirty="0"/>
              <a:t>.</a:t>
            </a:r>
          </a:p>
        </p:txBody>
      </p:sp>
      <p:sp>
        <p:nvSpPr>
          <p:cNvPr id="1922" name="Andere praktische Schritte"/>
          <p:cNvSpPr txBox="1">
            <a:spLocks noGrp="1"/>
          </p:cNvSpPr>
          <p:nvPr>
            <p:ph type="title"/>
          </p:nvPr>
        </p:nvSpPr>
        <p:spPr>
          <a:prstGeom prst="rect">
            <a:avLst/>
          </a:prstGeom>
        </p:spPr>
        <p:txBody>
          <a:bodyPr/>
          <a:lstStyle/>
          <a:p>
            <a:r>
              <a:t>Andere praktische Schritte</a:t>
            </a:r>
          </a:p>
        </p:txBody>
      </p:sp>
      <p:sp>
        <p:nvSpPr>
          <p:cNvPr id="192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274</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2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 grpId="1" build="p" animBg="1" advAuto="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7" name="Gottgefällige Beziehungen"/>
          <p:cNvSpPr txBox="1">
            <a:spLocks noGrp="1"/>
          </p:cNvSpPr>
          <p:nvPr>
            <p:ph type="ctrTitle"/>
          </p:nvPr>
        </p:nvSpPr>
        <p:spPr>
          <a:xfrm>
            <a:off x="951938" y="2723801"/>
            <a:ext cx="7240123" cy="1708594"/>
          </a:xfrm>
          <a:prstGeom prst="rect">
            <a:avLst/>
          </a:prstGeom>
        </p:spPr>
        <p:txBody>
          <a:bodyPr/>
          <a:lstStyle/>
          <a:p>
            <a:r>
              <a:rPr dirty="0" err="1"/>
              <a:t>Gottgefällige</a:t>
            </a:r>
            <a:r>
              <a:rPr lang="de-CH" dirty="0"/>
              <a:t> </a:t>
            </a:r>
            <a:r>
              <a:rPr dirty="0" err="1"/>
              <a:t>Beziehungen</a:t>
            </a:r>
            <a:endParaRPr dirty="0"/>
          </a:p>
        </p:txBody>
      </p:sp>
      <p:sp>
        <p:nvSpPr>
          <p:cNvPr id="1928" name="Lektion 11"/>
          <p:cNvSpPr txBox="1">
            <a:spLocks noGrp="1"/>
          </p:cNvSpPr>
          <p:nvPr>
            <p:ph type="subTitle" sz="quarter" idx="1"/>
          </p:nvPr>
        </p:nvSpPr>
        <p:spPr>
          <a:prstGeom prst="rect">
            <a:avLst/>
          </a:prstGeom>
        </p:spPr>
        <p:txBody>
          <a:bodyPr/>
          <a:lstStyle/>
          <a:p>
            <a:r>
              <a:t>Lektion 11</a:t>
            </a:r>
          </a:p>
        </p:txBody>
      </p:sp>
    </p:spTree>
  </p:cSld>
  <p:clrMapOvr>
    <a:masterClrMapping/>
  </p:clrMapOvr>
  <p:transition spd="slow"/>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 name="Wir lieben……"/>
          <p:cNvSpPr txBox="1">
            <a:spLocks noGrp="1"/>
          </p:cNvSpPr>
          <p:nvPr>
            <p:ph type="body" idx="1"/>
          </p:nvPr>
        </p:nvSpPr>
        <p:spPr>
          <a:xfrm>
            <a:off x="1146937" y="1407644"/>
            <a:ext cx="7593751" cy="3132422"/>
          </a:xfrm>
          <a:prstGeom prst="rect">
            <a:avLst/>
          </a:prstGeom>
        </p:spPr>
        <p:txBody>
          <a:bodyPr/>
          <a:lstStyle/>
          <a:p>
            <a:pPr marL="189828" indent="-189828">
              <a:spcBef>
                <a:spcPts val="422"/>
              </a:spcBef>
              <a:buSzPct val="100000"/>
              <a:buChar char="‣"/>
              <a:defRPr b="1">
                <a:latin typeface="+mn-lt"/>
                <a:ea typeface="+mn-ea"/>
                <a:cs typeface="+mn-cs"/>
                <a:sym typeface="DIN Light"/>
              </a:defRPr>
            </a:pPr>
            <a:r>
              <a:rPr sz="1800" dirty="0" err="1"/>
              <a:t>Wir</a:t>
            </a:r>
            <a:r>
              <a:rPr sz="1800" dirty="0"/>
              <a:t> </a:t>
            </a:r>
            <a:r>
              <a:rPr sz="1800" dirty="0" err="1"/>
              <a:t>lieben</a:t>
            </a:r>
            <a:r>
              <a:rPr sz="1800" dirty="0"/>
              <a:t>…  	</a:t>
            </a:r>
          </a:p>
          <a:p>
            <a:pPr marL="664398" lvl="2" indent="-284742">
              <a:spcBef>
                <a:spcPts val="1318"/>
              </a:spcBef>
              <a:buSzPct val="75000"/>
              <a:buBlip>
                <a:blip r:embed="rId2"/>
              </a:buBlip>
            </a:pPr>
            <a:r>
              <a:rPr sz="1800" dirty="0" err="1"/>
              <a:t>weil</a:t>
            </a:r>
            <a:r>
              <a:rPr sz="1800" dirty="0"/>
              <a:t> </a:t>
            </a:r>
            <a:r>
              <a:rPr sz="1800" b="1" dirty="0"/>
              <a:t>E</a:t>
            </a:r>
            <a:r>
              <a:rPr lang="de-CH" sz="1800" b="1" dirty="0"/>
              <a:t>R</a:t>
            </a:r>
            <a:r>
              <a:rPr sz="1800" dirty="0" err="1"/>
              <a:t>uns</a:t>
            </a:r>
            <a:r>
              <a:rPr sz="1800" dirty="0"/>
              <a:t> </a:t>
            </a:r>
            <a:r>
              <a:rPr sz="1800" dirty="0" err="1"/>
              <a:t>zuerst</a:t>
            </a:r>
            <a:r>
              <a:rPr sz="1800" dirty="0"/>
              <a:t> </a:t>
            </a:r>
            <a:r>
              <a:rPr sz="1800" dirty="0" err="1"/>
              <a:t>geliebt</a:t>
            </a:r>
            <a:r>
              <a:rPr sz="1800" dirty="0"/>
              <a:t> hat.  </a:t>
            </a:r>
            <a:r>
              <a:rPr sz="1400" dirty="0"/>
              <a:t>1. Johannes 4,19</a:t>
            </a:r>
          </a:p>
          <a:p>
            <a:pPr marL="189828" indent="-189828">
              <a:spcBef>
                <a:spcPts val="422"/>
              </a:spcBef>
              <a:buSzPct val="100000"/>
              <a:buChar char="‣"/>
              <a:defRPr b="1">
                <a:latin typeface="+mn-lt"/>
                <a:ea typeface="+mn-ea"/>
                <a:cs typeface="+mn-cs"/>
                <a:sym typeface="DIN Light"/>
              </a:defRPr>
            </a:pPr>
            <a:r>
              <a:rPr sz="1800" dirty="0" err="1"/>
              <a:t>Wir</a:t>
            </a:r>
            <a:r>
              <a:rPr sz="1800" dirty="0"/>
              <a:t> </a:t>
            </a:r>
            <a:r>
              <a:rPr sz="1800" dirty="0" err="1"/>
              <a:t>geben</a:t>
            </a:r>
            <a:r>
              <a:rPr sz="1800" dirty="0"/>
              <a:t> </a:t>
            </a:r>
            <a:r>
              <a:rPr sz="1800" dirty="0" err="1"/>
              <a:t>gro</a:t>
            </a:r>
            <a:r>
              <a:rPr lang="de-CH" sz="1800" dirty="0" err="1"/>
              <a:t>ss</a:t>
            </a:r>
            <a:r>
              <a:rPr sz="1800" dirty="0" err="1"/>
              <a:t>zügig</a:t>
            </a:r>
            <a:r>
              <a:rPr sz="1800" dirty="0"/>
              <a:t>…</a:t>
            </a:r>
          </a:p>
          <a:p>
            <a:pPr marL="664398" lvl="2" indent="-284742">
              <a:spcBef>
                <a:spcPts val="1318"/>
              </a:spcBef>
              <a:buSzPct val="75000"/>
              <a:buBlip>
                <a:blip r:embed="rId2"/>
              </a:buBlip>
            </a:pPr>
            <a:r>
              <a:rPr sz="1800" dirty="0" err="1"/>
              <a:t>weil</a:t>
            </a:r>
            <a:r>
              <a:rPr sz="1800" dirty="0"/>
              <a:t> </a:t>
            </a:r>
            <a:r>
              <a:rPr lang="de-CH" sz="1800" b="1" dirty="0"/>
              <a:t>ER</a:t>
            </a:r>
            <a:r>
              <a:rPr sz="1800" dirty="0"/>
              <a:t> </a:t>
            </a:r>
            <a:r>
              <a:rPr sz="1800" dirty="0" err="1"/>
              <a:t>uns</a:t>
            </a:r>
            <a:r>
              <a:rPr sz="1800" dirty="0"/>
              <a:t> </a:t>
            </a:r>
            <a:r>
              <a:rPr sz="1800" dirty="0" err="1"/>
              <a:t>gro</a:t>
            </a:r>
            <a:r>
              <a:rPr lang="de-CH" sz="1800" dirty="0" err="1"/>
              <a:t>ss</a:t>
            </a:r>
            <a:r>
              <a:rPr sz="1800" dirty="0" err="1"/>
              <a:t>zügig</a:t>
            </a:r>
            <a:r>
              <a:rPr sz="1800" dirty="0"/>
              <a:t> </a:t>
            </a:r>
            <a:r>
              <a:rPr sz="1800" dirty="0" err="1"/>
              <a:t>beschenkt</a:t>
            </a:r>
            <a:r>
              <a:rPr sz="1800" dirty="0"/>
              <a:t> hat.	  </a:t>
            </a:r>
            <a:r>
              <a:rPr sz="1400" dirty="0" err="1"/>
              <a:t>Matthäus</a:t>
            </a:r>
            <a:r>
              <a:rPr sz="1400" dirty="0"/>
              <a:t> 10,8</a:t>
            </a:r>
          </a:p>
          <a:p>
            <a:pPr marL="189828" indent="-189828">
              <a:spcBef>
                <a:spcPts val="422"/>
              </a:spcBef>
              <a:buSzPct val="100000"/>
              <a:buChar char="‣"/>
              <a:defRPr b="1">
                <a:latin typeface="+mn-lt"/>
                <a:ea typeface="+mn-ea"/>
                <a:cs typeface="+mn-cs"/>
                <a:sym typeface="DIN Light"/>
              </a:defRPr>
            </a:pPr>
            <a:r>
              <a:rPr sz="1800" dirty="0" err="1"/>
              <a:t>Wir</a:t>
            </a:r>
            <a:r>
              <a:rPr sz="1800" dirty="0"/>
              <a:t> </a:t>
            </a:r>
            <a:r>
              <a:rPr sz="1800" dirty="0" err="1"/>
              <a:t>sind</a:t>
            </a:r>
            <a:r>
              <a:rPr sz="1800" dirty="0"/>
              <a:t> </a:t>
            </a:r>
            <a:r>
              <a:rPr sz="1800" dirty="0" err="1"/>
              <a:t>barmherzig</a:t>
            </a:r>
            <a:r>
              <a:rPr sz="1800" dirty="0"/>
              <a:t>…</a:t>
            </a:r>
          </a:p>
          <a:p>
            <a:pPr marL="664398" lvl="2" indent="-284742">
              <a:spcBef>
                <a:spcPts val="1318"/>
              </a:spcBef>
              <a:buSzPct val="75000"/>
              <a:buBlip>
                <a:blip r:embed="rId2"/>
              </a:buBlip>
            </a:pPr>
            <a:r>
              <a:rPr sz="1800" dirty="0" err="1"/>
              <a:t>weil</a:t>
            </a:r>
            <a:r>
              <a:rPr sz="1800" dirty="0"/>
              <a:t> </a:t>
            </a:r>
            <a:r>
              <a:rPr lang="de-CH" sz="1800" b="1" dirty="0"/>
              <a:t>ER</a:t>
            </a:r>
            <a:r>
              <a:rPr sz="1800" dirty="0"/>
              <a:t> </a:t>
            </a:r>
            <a:r>
              <a:rPr sz="1800" dirty="0" err="1"/>
              <a:t>barmherzig</a:t>
            </a:r>
            <a:r>
              <a:rPr sz="1800" dirty="0"/>
              <a:t> </a:t>
            </a:r>
            <a:r>
              <a:rPr sz="1800" dirty="0" err="1"/>
              <a:t>mit</a:t>
            </a:r>
            <a:r>
              <a:rPr sz="1800" dirty="0"/>
              <a:t> </a:t>
            </a:r>
            <a:r>
              <a:rPr sz="1800" dirty="0" err="1"/>
              <a:t>uns</a:t>
            </a:r>
            <a:r>
              <a:rPr sz="1800" dirty="0"/>
              <a:t> war.  </a:t>
            </a:r>
            <a:r>
              <a:rPr sz="1400" dirty="0"/>
              <a:t>Lukas 6,36</a:t>
            </a:r>
          </a:p>
          <a:p>
            <a:pPr marL="189828" indent="-189828">
              <a:spcBef>
                <a:spcPts val="422"/>
              </a:spcBef>
              <a:buSzPct val="100000"/>
              <a:buChar char="‣"/>
              <a:defRPr b="1">
                <a:latin typeface="+mn-lt"/>
                <a:ea typeface="+mn-ea"/>
                <a:cs typeface="+mn-cs"/>
                <a:sym typeface="DIN Light"/>
              </a:defRPr>
            </a:pPr>
            <a:r>
              <a:rPr sz="1800" dirty="0" err="1"/>
              <a:t>Wir</a:t>
            </a:r>
            <a:r>
              <a:rPr sz="1800" dirty="0"/>
              <a:t> </a:t>
            </a:r>
            <a:r>
              <a:rPr sz="1800" dirty="0" err="1"/>
              <a:t>vergeben</a:t>
            </a:r>
            <a:r>
              <a:rPr sz="1800" dirty="0"/>
              <a:t>…</a:t>
            </a:r>
          </a:p>
          <a:p>
            <a:pPr marL="664398" lvl="2" indent="-284742">
              <a:spcBef>
                <a:spcPts val="738"/>
              </a:spcBef>
              <a:buSzPct val="75000"/>
              <a:buBlip>
                <a:blip r:embed="rId2"/>
              </a:buBlip>
            </a:pPr>
            <a:r>
              <a:rPr sz="1800" dirty="0" err="1"/>
              <a:t>weil</a:t>
            </a:r>
            <a:r>
              <a:rPr sz="1800" dirty="0"/>
              <a:t> </a:t>
            </a:r>
            <a:r>
              <a:rPr lang="de-CH" sz="1800" b="1" dirty="0"/>
              <a:t>ER</a:t>
            </a:r>
            <a:r>
              <a:rPr sz="1800" dirty="0"/>
              <a:t> </a:t>
            </a:r>
            <a:r>
              <a:rPr sz="1800" dirty="0" err="1"/>
              <a:t>uns</a:t>
            </a:r>
            <a:r>
              <a:rPr sz="1800" dirty="0"/>
              <a:t> </a:t>
            </a:r>
            <a:r>
              <a:rPr sz="1800" dirty="0" err="1"/>
              <a:t>vergeben</a:t>
            </a:r>
            <a:r>
              <a:rPr sz="1800" dirty="0"/>
              <a:t> hat.  </a:t>
            </a:r>
            <a:r>
              <a:rPr sz="1400" dirty="0" err="1"/>
              <a:t>Epheser</a:t>
            </a:r>
            <a:r>
              <a:rPr sz="1400" dirty="0"/>
              <a:t> 4,32</a:t>
            </a:r>
          </a:p>
        </p:txBody>
      </p:sp>
      <p:sp>
        <p:nvSpPr>
          <p:cNvPr id="1931" name="Gnade ist unverdiente Gunst"/>
          <p:cNvSpPr txBox="1">
            <a:spLocks noGrp="1"/>
          </p:cNvSpPr>
          <p:nvPr>
            <p:ph type="title"/>
          </p:nvPr>
        </p:nvSpPr>
        <p:spPr>
          <a:prstGeom prst="rect">
            <a:avLst/>
          </a:prstGeom>
        </p:spPr>
        <p:txBody>
          <a:bodyPr/>
          <a:lstStyle/>
          <a:p>
            <a:r>
              <a:rPr dirty="0" err="1"/>
              <a:t>Gnade</a:t>
            </a:r>
            <a:r>
              <a:rPr dirty="0"/>
              <a:t> </a:t>
            </a:r>
            <a:r>
              <a:rPr dirty="0" err="1"/>
              <a:t>ist</a:t>
            </a:r>
            <a:r>
              <a:rPr dirty="0"/>
              <a:t> </a:t>
            </a:r>
            <a:r>
              <a:rPr dirty="0" err="1"/>
              <a:t>unverdiente</a:t>
            </a:r>
            <a:r>
              <a:rPr dirty="0"/>
              <a:t> </a:t>
            </a:r>
            <a:r>
              <a:rPr dirty="0" err="1"/>
              <a:t>Gunst</a:t>
            </a:r>
            <a:endParaRPr dirty="0"/>
          </a:p>
        </p:txBody>
      </p:sp>
      <p:sp>
        <p:nvSpPr>
          <p:cNvPr id="1932"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3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30">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93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iterate>
                                    <p:tmAbs val="0"/>
                                  </p:iterate>
                                  <p:childTnLst>
                                    <p:set>
                                      <p:cBhvr>
                                        <p:cTn id="13" fill="hold"/>
                                        <p:tgtEl>
                                          <p:spTgt spid="1930">
                                            <p:txEl>
                                              <p:pRg st="2" end="2"/>
                                            </p:txEl>
                                          </p:spTgt>
                                        </p:tgtEl>
                                        <p:attrNameLst>
                                          <p:attrName>style.visibility</p:attrName>
                                        </p:attrNameLst>
                                      </p:cBhvr>
                                      <p:to>
                                        <p:strVal val="visible"/>
                                      </p:to>
                                    </p:set>
                                  </p:childTnLst>
                                </p:cTn>
                              </p:par>
                              <p:par>
                                <p:cTn id="14" presetID="1" presetClass="entr" presetSubtype="0" fill="hold" grpId="1" nodeType="withEffect">
                                  <p:stCondLst>
                                    <p:cond delay="0"/>
                                  </p:stCondLst>
                                  <p:iterate>
                                    <p:tmAbs val="0"/>
                                  </p:iterate>
                                  <p:childTnLst>
                                    <p:set>
                                      <p:cBhvr>
                                        <p:cTn id="15" fill="hold"/>
                                        <p:tgtEl>
                                          <p:spTgt spid="1930">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930">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1930">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1930">
                                            <p:txEl>
                                              <p:pRg st="6" end="6"/>
                                            </p:txEl>
                                          </p:spTgt>
                                        </p:tgtEl>
                                        <p:attrNameLst>
                                          <p:attrName>style.visibility</p:attrName>
                                        </p:attrNameLst>
                                      </p:cBhvr>
                                      <p:to>
                                        <p:strVal val="visible"/>
                                      </p:to>
                                    </p:set>
                                  </p:childTnLst>
                                </p:cTn>
                              </p:par>
                              <p:par>
                                <p:cTn id="24" presetID="1" presetClass="entr" presetSubtype="0" fill="hold" grpId="1" nodeType="withEffect">
                                  <p:stCondLst>
                                    <p:cond delay="0"/>
                                  </p:stCondLst>
                                  <p:iterate>
                                    <p:tmAbs val="0"/>
                                  </p:iterate>
                                  <p:childTnLst>
                                    <p:set>
                                      <p:cBhvr>
                                        <p:cTn id="25" fill="hold"/>
                                        <p:tgtEl>
                                          <p:spTgt spid="19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1" build="p" animBg="1" advAuto="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 name="Sein Charakter – Ihr Charakter"/>
          <p:cNvSpPr txBox="1">
            <a:spLocks noGrp="1"/>
          </p:cNvSpPr>
          <p:nvPr>
            <p:ph type="title"/>
          </p:nvPr>
        </p:nvSpPr>
        <p:spPr>
          <a:xfrm>
            <a:off x="414780" y="949219"/>
            <a:ext cx="8325910" cy="949219"/>
          </a:xfrm>
          <a:prstGeom prst="rect">
            <a:avLst/>
          </a:prstGeom>
        </p:spPr>
        <p:txBody>
          <a:bodyPr/>
          <a:lstStyle>
            <a:lvl1pPr>
              <a:defRPr sz="4900"/>
            </a:lvl1pPr>
          </a:lstStyle>
          <a:p>
            <a:r>
              <a:rPr sz="3200" dirty="0"/>
              <a:t>Sein </a:t>
            </a:r>
            <a:r>
              <a:rPr sz="3200" dirty="0" err="1"/>
              <a:t>Charakter</a:t>
            </a:r>
            <a:r>
              <a:rPr sz="3200" dirty="0"/>
              <a:t> – </a:t>
            </a:r>
            <a:r>
              <a:rPr sz="3200" dirty="0" err="1"/>
              <a:t>Ihr</a:t>
            </a:r>
            <a:r>
              <a:rPr sz="3200" dirty="0"/>
              <a:t> </a:t>
            </a:r>
            <a:r>
              <a:rPr sz="3200" dirty="0" err="1"/>
              <a:t>Charakter</a:t>
            </a:r>
            <a:endParaRPr sz="3200" dirty="0"/>
          </a:p>
        </p:txBody>
      </p:sp>
      <p:sp>
        <p:nvSpPr>
          <p:cNvPr id="193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277</a:t>
            </a:fld>
            <a:endParaRPr/>
          </a:p>
        </p:txBody>
      </p:sp>
      <p:pic>
        <p:nvPicPr>
          <p:cNvPr id="1936" name="mann-enttaeuscht.png" descr="mann-enttaeuscht.png"/>
          <p:cNvPicPr>
            <a:picLocks noChangeAspect="1"/>
          </p:cNvPicPr>
          <p:nvPr/>
        </p:nvPicPr>
        <p:blipFill>
          <a:blip r:embed="rId2"/>
          <a:srcRect l="13848" t="5598" r="24591" b="51823"/>
          <a:stretch>
            <a:fillRect/>
          </a:stretch>
        </p:blipFill>
        <p:spPr>
          <a:xfrm>
            <a:off x="2204121" y="2245402"/>
            <a:ext cx="2088282" cy="2088282"/>
          </a:xfrm>
          <a:prstGeom prst="rect">
            <a:avLst/>
          </a:prstGeom>
          <a:ln w="12700">
            <a:miter lim="400000"/>
          </a:ln>
        </p:spPr>
      </p:pic>
      <p:pic>
        <p:nvPicPr>
          <p:cNvPr id="1937" name="frau-entsetzt.png" descr="frau-entsetzt.png"/>
          <p:cNvPicPr>
            <a:picLocks noChangeAspect="1"/>
          </p:cNvPicPr>
          <p:nvPr/>
        </p:nvPicPr>
        <p:blipFill>
          <a:blip r:embed="rId3"/>
          <a:srcRect r="8739" b="57422"/>
          <a:stretch>
            <a:fillRect/>
          </a:stretch>
        </p:blipFill>
        <p:spPr>
          <a:xfrm>
            <a:off x="5363539" y="2245402"/>
            <a:ext cx="2088282" cy="2088282"/>
          </a:xfrm>
          <a:prstGeom prst="rect">
            <a:avLst/>
          </a:prstGeom>
          <a:ln w="12700">
            <a:miter lim="400000"/>
          </a:ln>
        </p:spPr>
      </p:pic>
      <p:sp>
        <p:nvSpPr>
          <p:cNvPr id="1938" name="attackiert…"/>
          <p:cNvSpPr txBox="1"/>
          <p:nvPr/>
        </p:nvSpPr>
        <p:spPr>
          <a:xfrm>
            <a:off x="2554366" y="1607341"/>
            <a:ext cx="1387801" cy="582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lnSpc>
                <a:spcPct val="110000"/>
              </a:lnSpc>
              <a:defRPr sz="2300">
                <a:solidFill>
                  <a:srgbClr val="6CB200"/>
                </a:solidFill>
              </a:defRPr>
            </a:pPr>
            <a:r>
              <a:rPr sz="1600" dirty="0" err="1"/>
              <a:t>attackiert</a:t>
            </a:r>
            <a:r>
              <a:rPr sz="1600" dirty="0"/>
              <a:t> </a:t>
            </a:r>
          </a:p>
          <a:p>
            <a:pPr algn="ctr">
              <a:lnSpc>
                <a:spcPct val="110000"/>
              </a:lnSpc>
              <a:defRPr sz="2300">
                <a:solidFill>
                  <a:srgbClr val="6CB200"/>
                </a:solidFill>
              </a:defRPr>
            </a:pPr>
            <a:r>
              <a:rPr sz="1600" dirty="0" err="1"/>
              <a:t>ihren</a:t>
            </a:r>
            <a:r>
              <a:rPr sz="1600" dirty="0"/>
              <a:t> </a:t>
            </a:r>
            <a:r>
              <a:rPr sz="1600" dirty="0" err="1"/>
              <a:t>Charakter</a:t>
            </a:r>
            <a:endParaRPr sz="1600" dirty="0"/>
          </a:p>
        </p:txBody>
      </p:sp>
      <p:sp>
        <p:nvSpPr>
          <p:cNvPr id="1939" name="Doppelpfeil"/>
          <p:cNvSpPr/>
          <p:nvPr/>
        </p:nvSpPr>
        <p:spPr>
          <a:xfrm>
            <a:off x="4121582" y="1731915"/>
            <a:ext cx="1362109" cy="333046"/>
          </a:xfrm>
          <a:prstGeom prst="leftRightArrow">
            <a:avLst>
              <a:gd name="adj1" fmla="val 41249"/>
              <a:gd name="adj2" fmla="val 129508"/>
            </a:avLst>
          </a:prstGeom>
          <a:solidFill>
            <a:schemeClr val="accent5"/>
          </a:solidFill>
          <a:ln w="12700">
            <a:miter lim="400000"/>
          </a:ln>
          <a:effectLst>
            <a:outerShdw blurRad="38100" dist="25400" dir="5400000" rotWithShape="0">
              <a:srgbClr val="000000">
                <a:alpha val="50000"/>
              </a:srgbClr>
            </a:outerShdw>
          </a:effectLst>
        </p:spPr>
        <p:txBody>
          <a:bodyPr lIns="26789" tIns="26789" rIns="26789" bIns="26789" anchor="ct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940" name="attackiert…"/>
          <p:cNvSpPr txBox="1"/>
          <p:nvPr/>
        </p:nvSpPr>
        <p:spPr>
          <a:xfrm>
            <a:off x="5658483" y="1607341"/>
            <a:ext cx="1498407" cy="582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lnSpc>
                <a:spcPct val="110000"/>
              </a:lnSpc>
              <a:defRPr sz="2300">
                <a:solidFill>
                  <a:srgbClr val="021EAA"/>
                </a:solidFill>
              </a:defRPr>
            </a:pPr>
            <a:r>
              <a:rPr sz="1600" dirty="0" err="1"/>
              <a:t>attackiert</a:t>
            </a:r>
            <a:r>
              <a:rPr sz="1600" dirty="0"/>
              <a:t> </a:t>
            </a:r>
          </a:p>
          <a:p>
            <a:pPr algn="ctr">
              <a:lnSpc>
                <a:spcPct val="110000"/>
              </a:lnSpc>
              <a:defRPr sz="2300">
                <a:solidFill>
                  <a:srgbClr val="021EAA"/>
                </a:solidFill>
              </a:defRPr>
            </a:pPr>
            <a:r>
              <a:rPr sz="1600" dirty="0" err="1"/>
              <a:t>seinen</a:t>
            </a:r>
            <a:r>
              <a:rPr sz="1600" dirty="0"/>
              <a:t> </a:t>
            </a:r>
            <a:r>
              <a:rPr sz="1600" dirty="0" err="1"/>
              <a:t>Charakter</a:t>
            </a:r>
            <a:endParaRPr sz="1600" dirty="0"/>
          </a:p>
        </p:txBody>
      </p:sp>
      <p:sp>
        <p:nvSpPr>
          <p:cNvPr id="1941" name="Seine Bedürfnisse"/>
          <p:cNvSpPr txBox="1"/>
          <p:nvPr/>
        </p:nvSpPr>
        <p:spPr>
          <a:xfrm>
            <a:off x="2463798" y="4524983"/>
            <a:ext cx="1568939" cy="31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ctr">
              <a:lnSpc>
                <a:spcPct val="110000"/>
              </a:lnSpc>
              <a:defRPr sz="2300">
                <a:solidFill>
                  <a:srgbClr val="021EAA"/>
                </a:solidFill>
              </a:defRPr>
            </a:lvl1pPr>
          </a:lstStyle>
          <a:p>
            <a:r>
              <a:rPr sz="1600" dirty="0"/>
              <a:t>Seine </a:t>
            </a:r>
            <a:r>
              <a:rPr sz="1600" dirty="0" err="1"/>
              <a:t>Bedürfnisse</a:t>
            </a:r>
            <a:endParaRPr sz="1600" dirty="0"/>
          </a:p>
        </p:txBody>
      </p:sp>
      <p:sp>
        <p:nvSpPr>
          <p:cNvPr id="1942" name="Ihre Bedürfnisse"/>
          <p:cNvSpPr txBox="1"/>
          <p:nvPr/>
        </p:nvSpPr>
        <p:spPr>
          <a:xfrm>
            <a:off x="5684130" y="4524983"/>
            <a:ext cx="1447111" cy="31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ctr">
              <a:lnSpc>
                <a:spcPct val="110000"/>
              </a:lnSpc>
              <a:defRPr sz="2300">
                <a:solidFill>
                  <a:srgbClr val="6CB200"/>
                </a:solidFill>
              </a:defRPr>
            </a:lvl1pPr>
          </a:lstStyle>
          <a:p>
            <a:r>
              <a:rPr sz="1600" dirty="0" err="1"/>
              <a:t>Ihre</a:t>
            </a:r>
            <a:r>
              <a:rPr sz="1600" dirty="0"/>
              <a:t> </a:t>
            </a:r>
            <a:r>
              <a:rPr sz="1600" dirty="0" err="1"/>
              <a:t>Bedürfnisse</a:t>
            </a:r>
            <a:endParaRPr sz="1600" dirty="0"/>
          </a:p>
        </p:txBody>
      </p:sp>
    </p:spTree>
  </p:cSld>
  <p:clrMapOvr>
    <a:masterClrMapping/>
  </p:clrMapOvr>
  <p:transition spd="slow"/>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 name="Seine Bedürfnisse – Ihre Bedürfnisse"/>
          <p:cNvSpPr txBox="1">
            <a:spLocks noGrp="1"/>
          </p:cNvSpPr>
          <p:nvPr>
            <p:ph type="title"/>
          </p:nvPr>
        </p:nvSpPr>
        <p:spPr>
          <a:prstGeom prst="rect">
            <a:avLst/>
          </a:prstGeom>
        </p:spPr>
        <p:txBody>
          <a:bodyPr/>
          <a:lstStyle>
            <a:lvl1pPr>
              <a:defRPr sz="4200"/>
            </a:lvl1pPr>
          </a:lstStyle>
          <a:p>
            <a:r>
              <a:rPr sz="3200" dirty="0"/>
              <a:t>Seine </a:t>
            </a:r>
            <a:r>
              <a:rPr sz="3200" dirty="0" err="1"/>
              <a:t>Bedürfnisse</a:t>
            </a:r>
            <a:r>
              <a:rPr sz="3200" dirty="0"/>
              <a:t> – </a:t>
            </a:r>
            <a:r>
              <a:rPr sz="3200" dirty="0" err="1"/>
              <a:t>Ihre</a:t>
            </a:r>
            <a:r>
              <a:rPr sz="3200" dirty="0"/>
              <a:t> </a:t>
            </a:r>
            <a:r>
              <a:rPr sz="3200" dirty="0" err="1"/>
              <a:t>Bedürfnisse</a:t>
            </a:r>
            <a:endParaRPr sz="3200" dirty="0"/>
          </a:p>
        </p:txBody>
      </p:sp>
      <p:sp>
        <p:nvSpPr>
          <p:cNvPr id="194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278</a:t>
            </a:fld>
            <a:endParaRPr/>
          </a:p>
        </p:txBody>
      </p:sp>
      <p:pic>
        <p:nvPicPr>
          <p:cNvPr id="1946" name="paar-umarmen-vergeben.png" descr="paar-umarmen-vergeben.png"/>
          <p:cNvPicPr>
            <a:picLocks noChangeAspect="1"/>
          </p:cNvPicPr>
          <p:nvPr/>
        </p:nvPicPr>
        <p:blipFill>
          <a:blip r:embed="rId2"/>
          <a:srcRect l="10262" r="10262"/>
          <a:stretch>
            <a:fillRect/>
          </a:stretch>
        </p:blipFill>
        <p:spPr>
          <a:xfrm>
            <a:off x="3864601" y="1898438"/>
            <a:ext cx="1876104" cy="2657813"/>
          </a:xfrm>
          <a:prstGeom prst="rect">
            <a:avLst/>
          </a:prstGeom>
          <a:ln w="12700">
            <a:miter lim="400000"/>
          </a:ln>
        </p:spPr>
      </p:pic>
      <p:sp>
        <p:nvSpPr>
          <p:cNvPr id="1947" name="Sein Charakter…"/>
          <p:cNvSpPr txBox="1"/>
          <p:nvPr/>
        </p:nvSpPr>
        <p:spPr>
          <a:xfrm>
            <a:off x="2709057" y="1671172"/>
            <a:ext cx="1078421" cy="454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lnSpc>
                <a:spcPct val="110000"/>
              </a:lnSpc>
              <a:defRPr sz="2300">
                <a:solidFill>
                  <a:srgbClr val="021EAA"/>
                </a:solidFill>
              </a:defRPr>
            </a:pPr>
            <a:r>
              <a:rPr sz="1213"/>
              <a:t>Sein Charakter</a:t>
            </a:r>
          </a:p>
          <a:p>
            <a:pPr algn="ctr">
              <a:lnSpc>
                <a:spcPct val="110000"/>
              </a:lnSpc>
              <a:defRPr sz="2300">
                <a:solidFill>
                  <a:srgbClr val="021EAA"/>
                </a:solidFill>
              </a:defRPr>
            </a:pPr>
            <a:r>
              <a:rPr sz="1213"/>
              <a:t>ist ausgeglichen</a:t>
            </a:r>
          </a:p>
        </p:txBody>
      </p:sp>
      <p:sp>
        <p:nvSpPr>
          <p:cNvPr id="1948" name="Ihr Charakter…"/>
          <p:cNvSpPr txBox="1"/>
          <p:nvPr/>
        </p:nvSpPr>
        <p:spPr>
          <a:xfrm>
            <a:off x="5868475" y="1671172"/>
            <a:ext cx="1078421" cy="454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algn="ctr">
              <a:lnSpc>
                <a:spcPct val="110000"/>
              </a:lnSpc>
              <a:defRPr sz="2300">
                <a:solidFill>
                  <a:srgbClr val="6CB200"/>
                </a:solidFill>
              </a:defRPr>
            </a:pPr>
            <a:r>
              <a:rPr sz="1213"/>
              <a:t>Ihr Charakter</a:t>
            </a:r>
          </a:p>
          <a:p>
            <a:pPr algn="ctr">
              <a:lnSpc>
                <a:spcPct val="110000"/>
              </a:lnSpc>
              <a:defRPr sz="2300">
                <a:solidFill>
                  <a:srgbClr val="6CB200"/>
                </a:solidFill>
              </a:defRPr>
            </a:pPr>
            <a:r>
              <a:rPr sz="1213"/>
              <a:t>ist ausgeglichen</a:t>
            </a:r>
          </a:p>
        </p:txBody>
      </p:sp>
      <p:sp>
        <p:nvSpPr>
          <p:cNvPr id="1949" name="Seine Bedürfnisse"/>
          <p:cNvSpPr txBox="1"/>
          <p:nvPr/>
        </p:nvSpPr>
        <p:spPr>
          <a:xfrm>
            <a:off x="2646539" y="4676600"/>
            <a:ext cx="1203455" cy="249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ctr">
              <a:lnSpc>
                <a:spcPct val="110000"/>
              </a:lnSpc>
              <a:defRPr sz="2300">
                <a:solidFill>
                  <a:srgbClr val="021EAA"/>
                </a:solidFill>
              </a:defRPr>
            </a:lvl1pPr>
          </a:lstStyle>
          <a:p>
            <a:r>
              <a:rPr sz="1213"/>
              <a:t>Seine Bedürfnisse</a:t>
            </a:r>
          </a:p>
        </p:txBody>
      </p:sp>
      <p:sp>
        <p:nvSpPr>
          <p:cNvPr id="1950" name="Ihre Bedürfnisse"/>
          <p:cNvSpPr txBox="1"/>
          <p:nvPr/>
        </p:nvSpPr>
        <p:spPr>
          <a:xfrm>
            <a:off x="5853247" y="4680501"/>
            <a:ext cx="1108877" cy="249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ctr">
              <a:lnSpc>
                <a:spcPct val="110000"/>
              </a:lnSpc>
              <a:defRPr sz="2300">
                <a:solidFill>
                  <a:srgbClr val="6CB200"/>
                </a:solidFill>
              </a:defRPr>
            </a:lvl1pPr>
          </a:lstStyle>
          <a:p>
            <a:r>
              <a:rPr sz="1213"/>
              <a:t>Ihre Bedürfnisse</a:t>
            </a:r>
          </a:p>
        </p:txBody>
      </p:sp>
      <p:sp>
        <p:nvSpPr>
          <p:cNvPr id="1951" name="Doppelpfeil"/>
          <p:cNvSpPr/>
          <p:nvPr/>
        </p:nvSpPr>
        <p:spPr>
          <a:xfrm>
            <a:off x="4121583" y="4634686"/>
            <a:ext cx="1362109" cy="333046"/>
          </a:xfrm>
          <a:prstGeom prst="leftRightArrow">
            <a:avLst>
              <a:gd name="adj1" fmla="val 41249"/>
              <a:gd name="adj2" fmla="val 129508"/>
            </a:avLst>
          </a:prstGeom>
          <a:solidFill>
            <a:schemeClr val="accent5"/>
          </a:solidFill>
          <a:ln w="12700">
            <a:miter lim="400000"/>
          </a:ln>
          <a:effectLst>
            <a:outerShdw blurRad="38100" dist="25400" dir="5400000" rotWithShape="0">
              <a:srgbClr val="000000">
                <a:alpha val="50000"/>
              </a:srgbClr>
            </a:outerShdw>
          </a:effectLst>
        </p:spPr>
        <p:txBody>
          <a:bodyPr lIns="26789" tIns="26789" rIns="26789" bIns="26789" anchor="ct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Tree>
  </p:cSld>
  <p:clrMapOvr>
    <a:masterClrMapping/>
  </p:clrMapOvr>
  <p:transition spd="slow"/>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3" name="Sind wir jedoch in unserer Beziehung zu Gott lau, neigen wir dazu, unsere eigenen Sünden zu übersehen und orientieren uns an den Sünden anderer."/>
          <p:cNvSpPr txBox="1">
            <a:spLocks noGrp="1"/>
          </p:cNvSpPr>
          <p:nvPr>
            <p:ph type="body" sz="quarter" idx="1"/>
          </p:nvPr>
        </p:nvSpPr>
        <p:spPr>
          <a:xfrm>
            <a:off x="1253765" y="2183204"/>
            <a:ext cx="3401345" cy="2562890"/>
          </a:xfrm>
          <a:prstGeom prst="rect">
            <a:avLst/>
          </a:prstGeom>
        </p:spPr>
        <p:txBody>
          <a:bodyPr/>
          <a:lstStyle/>
          <a:p>
            <a:r>
              <a:rPr sz="1800" dirty="0"/>
              <a:t>Sind </a:t>
            </a:r>
            <a:r>
              <a:rPr sz="1800" dirty="0" err="1"/>
              <a:t>wir</a:t>
            </a:r>
            <a:r>
              <a:rPr sz="1800" dirty="0"/>
              <a:t> </a:t>
            </a:r>
            <a:r>
              <a:rPr sz="1800" dirty="0" err="1"/>
              <a:t>jedoch</a:t>
            </a:r>
            <a:r>
              <a:rPr sz="1800" dirty="0"/>
              <a:t> in </a:t>
            </a:r>
            <a:r>
              <a:rPr sz="1800" dirty="0" err="1"/>
              <a:t>unserer</a:t>
            </a:r>
            <a:r>
              <a:rPr sz="1800" dirty="0"/>
              <a:t> </a:t>
            </a:r>
            <a:r>
              <a:rPr sz="1800" dirty="0" err="1"/>
              <a:t>Beziehung</a:t>
            </a:r>
            <a:r>
              <a:rPr sz="1800" dirty="0"/>
              <a:t> </a:t>
            </a:r>
            <a:r>
              <a:rPr sz="1800" dirty="0" err="1"/>
              <a:t>zu</a:t>
            </a:r>
            <a:r>
              <a:rPr sz="1800" dirty="0"/>
              <a:t> Gott </a:t>
            </a:r>
            <a:r>
              <a:rPr sz="1800" dirty="0" err="1"/>
              <a:t>lau</a:t>
            </a:r>
            <a:r>
              <a:rPr sz="1800" dirty="0"/>
              <a:t>, </a:t>
            </a:r>
            <a:r>
              <a:rPr sz="1800" dirty="0" err="1"/>
              <a:t>neigen</a:t>
            </a:r>
            <a:r>
              <a:rPr sz="1800" dirty="0"/>
              <a:t> </a:t>
            </a:r>
            <a:r>
              <a:rPr sz="1800" dirty="0" err="1"/>
              <a:t>wir</a:t>
            </a:r>
            <a:r>
              <a:rPr sz="1800" dirty="0"/>
              <a:t> </a:t>
            </a:r>
            <a:r>
              <a:rPr sz="1800" dirty="0" err="1"/>
              <a:t>dazu</a:t>
            </a:r>
            <a:r>
              <a:rPr sz="1800" dirty="0"/>
              <a:t>, </a:t>
            </a:r>
            <a:r>
              <a:rPr sz="1800" dirty="0" err="1"/>
              <a:t>unsere</a:t>
            </a:r>
            <a:r>
              <a:rPr sz="1800" dirty="0"/>
              <a:t> </a:t>
            </a:r>
            <a:r>
              <a:rPr sz="1800" dirty="0" err="1"/>
              <a:t>eigenen</a:t>
            </a:r>
            <a:r>
              <a:rPr sz="1800" dirty="0"/>
              <a:t> </a:t>
            </a:r>
            <a:r>
              <a:rPr sz="1800" dirty="0" err="1"/>
              <a:t>Sünden</a:t>
            </a:r>
            <a:r>
              <a:rPr sz="1800" dirty="0"/>
              <a:t> </a:t>
            </a:r>
            <a:r>
              <a:rPr sz="1800" dirty="0" err="1"/>
              <a:t>zu</a:t>
            </a:r>
            <a:r>
              <a:rPr sz="1800" dirty="0"/>
              <a:t> </a:t>
            </a:r>
            <a:r>
              <a:rPr sz="1800" dirty="0" err="1"/>
              <a:t>übersehen</a:t>
            </a:r>
            <a:r>
              <a:rPr sz="1800" dirty="0"/>
              <a:t> und </a:t>
            </a:r>
            <a:r>
              <a:rPr sz="1800" dirty="0" err="1"/>
              <a:t>orientieren</a:t>
            </a:r>
            <a:r>
              <a:rPr sz="1800" dirty="0"/>
              <a:t> </a:t>
            </a:r>
            <a:r>
              <a:rPr sz="1800" dirty="0" err="1"/>
              <a:t>uns</a:t>
            </a:r>
            <a:r>
              <a:rPr sz="1800" dirty="0"/>
              <a:t> an den </a:t>
            </a:r>
            <a:r>
              <a:rPr sz="1800" dirty="0" err="1"/>
              <a:t>Sünden</a:t>
            </a:r>
            <a:r>
              <a:rPr sz="1800" dirty="0"/>
              <a:t> </a:t>
            </a:r>
            <a:r>
              <a:rPr sz="1800" dirty="0" err="1"/>
              <a:t>anderer</a:t>
            </a:r>
            <a:r>
              <a:rPr sz="1800" dirty="0"/>
              <a:t>.</a:t>
            </a:r>
          </a:p>
        </p:txBody>
      </p:sp>
      <p:sp>
        <p:nvSpPr>
          <p:cNvPr id="1954" name="der eigenen Schuld bewusst sein"/>
          <p:cNvSpPr txBox="1">
            <a:spLocks noGrp="1"/>
          </p:cNvSpPr>
          <p:nvPr>
            <p:ph type="title"/>
          </p:nvPr>
        </p:nvSpPr>
        <p:spPr>
          <a:xfrm>
            <a:off x="1008669" y="949219"/>
            <a:ext cx="3652348" cy="1233985"/>
          </a:xfrm>
          <a:prstGeom prst="rect">
            <a:avLst/>
          </a:prstGeom>
        </p:spPr>
        <p:txBody>
          <a:bodyPr/>
          <a:lstStyle/>
          <a:p>
            <a:r>
              <a:rPr dirty="0"/>
              <a:t>der </a:t>
            </a:r>
            <a:r>
              <a:rPr dirty="0" err="1"/>
              <a:t>eigenen</a:t>
            </a:r>
            <a:r>
              <a:rPr dirty="0"/>
              <a:t> </a:t>
            </a:r>
            <a:r>
              <a:rPr dirty="0" err="1"/>
              <a:t>Schuld</a:t>
            </a:r>
            <a:r>
              <a:rPr dirty="0"/>
              <a:t> </a:t>
            </a:r>
            <a:r>
              <a:rPr dirty="0" err="1"/>
              <a:t>bewusst</a:t>
            </a:r>
            <a:r>
              <a:rPr dirty="0"/>
              <a:t> sein</a:t>
            </a:r>
          </a:p>
        </p:txBody>
      </p:sp>
      <p:pic>
        <p:nvPicPr>
          <p:cNvPr id="1955" name="mann-enttaeuscht.png" descr="mann-enttaeuscht.png"/>
          <p:cNvPicPr>
            <a:picLocks noGrp="1"/>
          </p:cNvPicPr>
          <p:nvPr>
            <p:ph type="pic" idx="13"/>
          </p:nvPr>
        </p:nvPicPr>
        <p:blipFill>
          <a:blip r:embed="rId2"/>
          <a:srcRect t="5536" b="5536"/>
          <a:stretch>
            <a:fillRect/>
          </a:stretch>
        </p:blipFill>
        <p:spPr>
          <a:xfrm flipH="1">
            <a:off x="5034797" y="949127"/>
            <a:ext cx="2657813" cy="3417188"/>
          </a:xfrm>
          <a:prstGeom prst="rect">
            <a:avLst/>
          </a:prstGeom>
          <a:effectLst/>
        </p:spPr>
      </p:pic>
      <p:sp>
        <p:nvSpPr>
          <p:cNvPr id="1956"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279</a:t>
            </a:fld>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wer bin ich  in Christus ?"/>
          <p:cNvSpPr txBox="1">
            <a:spLocks noGrp="1"/>
          </p:cNvSpPr>
          <p:nvPr>
            <p:ph type="ctrTitle"/>
          </p:nvPr>
        </p:nvSpPr>
        <p:spPr>
          <a:xfrm>
            <a:off x="1997297" y="2657812"/>
            <a:ext cx="5695314" cy="1422988"/>
          </a:xfrm>
          <a:prstGeom prst="rect">
            <a:avLst/>
          </a:prstGeom>
        </p:spPr>
        <p:txBody>
          <a:bodyPr/>
          <a:lstStyle/>
          <a:p>
            <a:r>
              <a:t>wer bin ich </a:t>
            </a:r>
            <a:br/>
            <a:r>
              <a:t>in Christus ?</a:t>
            </a:r>
          </a:p>
        </p:txBody>
      </p:sp>
      <p:sp>
        <p:nvSpPr>
          <p:cNvPr id="773" name="Lektion 2"/>
          <p:cNvSpPr txBox="1">
            <a:spLocks noGrp="1"/>
          </p:cNvSpPr>
          <p:nvPr>
            <p:ph type="subTitle" sz="quarter" idx="1"/>
          </p:nvPr>
        </p:nvSpPr>
        <p:spPr>
          <a:xfrm>
            <a:off x="1997297" y="1898437"/>
            <a:ext cx="5695313" cy="854297"/>
          </a:xfrm>
          <a:prstGeom prst="rect">
            <a:avLst/>
          </a:prstGeom>
        </p:spPr>
        <p:txBody>
          <a:bodyPr/>
          <a:lstStyle/>
          <a:p>
            <a:pPr lvl="1" indent="0"/>
            <a:r>
              <a:t>Lektion 2</a:t>
            </a:r>
          </a:p>
        </p:txBody>
      </p:sp>
    </p:spTree>
  </p:cSld>
  <p:clrMapOvr>
    <a:masterClrMapping/>
  </p:clrMapOvr>
  <p:transition spd="med"/>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 name="Haben Männer ein Recht auf……"/>
          <p:cNvSpPr txBox="1">
            <a:spLocks noGrp="1"/>
          </p:cNvSpPr>
          <p:nvPr>
            <p:ph type="body" idx="1"/>
          </p:nvPr>
        </p:nvSpPr>
        <p:spPr>
          <a:xfrm>
            <a:off x="1146937" y="1473577"/>
            <a:ext cx="7593751" cy="3132422"/>
          </a:xfrm>
          <a:prstGeom prst="rect">
            <a:avLst/>
          </a:prstGeom>
        </p:spPr>
        <p:txBody>
          <a:bodyPr/>
          <a:lstStyle/>
          <a:p>
            <a:pPr marL="189828" indent="-189828">
              <a:spcBef>
                <a:spcPts val="211"/>
              </a:spcBef>
              <a:buSzPct val="100000"/>
              <a:buChar char="‣"/>
            </a:pPr>
            <a:r>
              <a:rPr sz="1800" dirty="0" err="1"/>
              <a:t>Haben</a:t>
            </a:r>
            <a:r>
              <a:rPr sz="1800" dirty="0"/>
              <a:t> </a:t>
            </a:r>
            <a:r>
              <a:rPr sz="1800" dirty="0" err="1"/>
              <a:t>Männer</a:t>
            </a:r>
            <a:r>
              <a:rPr sz="1800" dirty="0"/>
              <a:t> </a:t>
            </a:r>
            <a:r>
              <a:rPr sz="1800" dirty="0" err="1"/>
              <a:t>ein</a:t>
            </a:r>
            <a:r>
              <a:rPr sz="1800" dirty="0"/>
              <a:t> </a:t>
            </a:r>
            <a:r>
              <a:rPr sz="1800" dirty="0" err="1"/>
              <a:t>Recht</a:t>
            </a:r>
            <a:r>
              <a:rPr sz="1800" dirty="0"/>
              <a:t> auf… </a:t>
            </a:r>
          </a:p>
          <a:p>
            <a:pPr marL="664398" lvl="2" indent="-284742">
              <a:spcBef>
                <a:spcPts val="211"/>
              </a:spcBef>
              <a:buSzPct val="75000"/>
              <a:buBlip>
                <a:blip r:embed="rId2"/>
              </a:buBlip>
            </a:pPr>
            <a:r>
              <a:rPr sz="1800" dirty="0" err="1"/>
              <a:t>sich</a:t>
            </a:r>
            <a:r>
              <a:rPr sz="1800" dirty="0"/>
              <a:t> </a:t>
            </a:r>
            <a:r>
              <a:rPr sz="1800" dirty="0" err="1"/>
              <a:t>unterordnende</a:t>
            </a:r>
            <a:r>
              <a:rPr sz="1800" dirty="0"/>
              <a:t> Frauen?</a:t>
            </a:r>
          </a:p>
          <a:p>
            <a:pPr marL="664398" lvl="2" indent="-284742">
              <a:buSzPct val="75000"/>
              <a:buBlip>
                <a:blip r:embed="rId2"/>
              </a:buBlip>
            </a:pPr>
            <a:r>
              <a:rPr sz="1800" dirty="0" err="1"/>
              <a:t>oder</a:t>
            </a:r>
            <a:r>
              <a:rPr sz="1800" dirty="0"/>
              <a:t> </a:t>
            </a:r>
            <a:r>
              <a:rPr sz="1800" dirty="0" err="1"/>
              <a:t>eine</a:t>
            </a:r>
            <a:r>
              <a:rPr sz="1800" dirty="0"/>
              <a:t> </a:t>
            </a:r>
            <a:r>
              <a:rPr sz="1800" dirty="0" err="1"/>
              <a:t>Pflicht</a:t>
            </a:r>
            <a:r>
              <a:rPr sz="1800" dirty="0"/>
              <a:t> </a:t>
            </a:r>
            <a:r>
              <a:rPr sz="1800" dirty="0" err="1"/>
              <a:t>sie</a:t>
            </a:r>
            <a:r>
              <a:rPr sz="1800" dirty="0"/>
              <a:t> </a:t>
            </a:r>
            <a:r>
              <a:rPr sz="1800" dirty="0" err="1"/>
              <a:t>zu</a:t>
            </a:r>
            <a:r>
              <a:rPr sz="1800" dirty="0"/>
              <a:t> </a:t>
            </a:r>
            <a:r>
              <a:rPr sz="1800" dirty="0" err="1"/>
              <a:t>lieben</a:t>
            </a:r>
            <a:r>
              <a:rPr sz="1800" dirty="0"/>
              <a:t>? </a:t>
            </a:r>
          </a:p>
          <a:p>
            <a:pPr marL="189828" indent="-189828">
              <a:spcBef>
                <a:spcPts val="211"/>
              </a:spcBef>
              <a:buSzPct val="100000"/>
              <a:buChar char="‣"/>
            </a:pPr>
            <a:r>
              <a:rPr sz="1800" dirty="0" err="1"/>
              <a:t>Haben</a:t>
            </a:r>
            <a:r>
              <a:rPr sz="1800" dirty="0"/>
              <a:t> </a:t>
            </a:r>
            <a:r>
              <a:rPr sz="1800" dirty="0" err="1"/>
              <a:t>Eltern</a:t>
            </a:r>
            <a:r>
              <a:rPr sz="1800" dirty="0"/>
              <a:t> </a:t>
            </a:r>
            <a:r>
              <a:rPr sz="1800" dirty="0" err="1"/>
              <a:t>ein</a:t>
            </a:r>
            <a:r>
              <a:rPr sz="1800" dirty="0"/>
              <a:t> </a:t>
            </a:r>
            <a:r>
              <a:rPr sz="1800" dirty="0" err="1"/>
              <a:t>Recht</a:t>
            </a:r>
            <a:r>
              <a:rPr sz="1800" dirty="0"/>
              <a:t> auf… </a:t>
            </a:r>
          </a:p>
          <a:p>
            <a:pPr marL="664398" lvl="2" indent="-284742">
              <a:spcBef>
                <a:spcPts val="211"/>
              </a:spcBef>
              <a:buSzPct val="75000"/>
              <a:buBlip>
                <a:blip r:embed="rId2"/>
              </a:buBlip>
            </a:pPr>
            <a:r>
              <a:rPr sz="1800" dirty="0" err="1"/>
              <a:t>gehorsame</a:t>
            </a:r>
            <a:r>
              <a:rPr sz="1800" dirty="0"/>
              <a:t> Kinder?</a:t>
            </a:r>
          </a:p>
          <a:p>
            <a:pPr marL="664398" lvl="2" indent="-284742">
              <a:spcBef>
                <a:spcPts val="2109"/>
              </a:spcBef>
              <a:buSzPct val="75000"/>
              <a:buBlip>
                <a:blip r:embed="rId2"/>
              </a:buBlip>
            </a:pPr>
            <a:r>
              <a:rPr sz="1800" spc="-63" dirty="0" err="1"/>
              <a:t>oder</a:t>
            </a:r>
            <a:r>
              <a:rPr sz="1800" spc="-63" dirty="0"/>
              <a:t> </a:t>
            </a:r>
            <a:r>
              <a:rPr sz="1800" spc="-63" dirty="0" err="1"/>
              <a:t>eine</a:t>
            </a:r>
            <a:r>
              <a:rPr sz="1800" spc="-63" dirty="0"/>
              <a:t> </a:t>
            </a:r>
            <a:r>
              <a:rPr sz="1800" spc="-63" dirty="0" err="1"/>
              <a:t>Pflicht</a:t>
            </a:r>
            <a:r>
              <a:rPr sz="1800" spc="-63" dirty="0"/>
              <a:t>, </a:t>
            </a:r>
            <a:r>
              <a:rPr sz="1800" spc="-63" dirty="0" err="1"/>
              <a:t>sie</a:t>
            </a:r>
            <a:r>
              <a:rPr sz="1800" spc="-63" dirty="0"/>
              <a:t> in der </a:t>
            </a:r>
            <a:r>
              <a:rPr sz="1800" spc="-63" dirty="0" err="1"/>
              <a:t>Gnade</a:t>
            </a:r>
            <a:r>
              <a:rPr sz="1800" spc="-63" dirty="0"/>
              <a:t> des </a:t>
            </a:r>
            <a:r>
              <a:rPr sz="1800" spc="-63" dirty="0" err="1"/>
              <a:t>Herrn</a:t>
            </a:r>
            <a:r>
              <a:rPr sz="1800" spc="-63" dirty="0"/>
              <a:t> </a:t>
            </a:r>
            <a:r>
              <a:rPr sz="1800" spc="-63" dirty="0" err="1"/>
              <a:t>zu</a:t>
            </a:r>
            <a:r>
              <a:rPr sz="1800" spc="-63" dirty="0"/>
              <a:t> </a:t>
            </a:r>
            <a:r>
              <a:rPr sz="1800" spc="-63" dirty="0" err="1"/>
              <a:t>unterweisen</a:t>
            </a:r>
            <a:r>
              <a:rPr sz="1800" dirty="0"/>
              <a:t>? </a:t>
            </a:r>
          </a:p>
          <a:p>
            <a:pPr>
              <a:spcBef>
                <a:spcPts val="211"/>
              </a:spcBef>
              <a:defRPr>
                <a:solidFill>
                  <a:srgbClr val="021EAA"/>
                </a:solidFill>
              </a:defRPr>
            </a:pPr>
            <a:r>
              <a:rPr sz="1800" dirty="0" err="1"/>
              <a:t>Betonen</a:t>
            </a:r>
            <a:r>
              <a:rPr sz="1800" dirty="0"/>
              <a:t> </a:t>
            </a:r>
            <a:r>
              <a:rPr sz="1800" dirty="0" err="1"/>
              <a:t>wir</a:t>
            </a:r>
            <a:r>
              <a:rPr sz="1800" dirty="0"/>
              <a:t> </a:t>
            </a:r>
            <a:r>
              <a:rPr sz="1800" dirty="0" err="1"/>
              <a:t>unsere</a:t>
            </a:r>
            <a:r>
              <a:rPr sz="1800" dirty="0"/>
              <a:t> </a:t>
            </a:r>
            <a:r>
              <a:rPr sz="1800" dirty="0" err="1"/>
              <a:t>Rechte</a:t>
            </a:r>
            <a:r>
              <a:rPr sz="1800" dirty="0"/>
              <a:t> </a:t>
            </a:r>
            <a:r>
              <a:rPr sz="1800" dirty="0" err="1"/>
              <a:t>über</a:t>
            </a:r>
            <a:r>
              <a:rPr sz="1800" dirty="0"/>
              <a:t> </a:t>
            </a:r>
            <a:r>
              <a:rPr sz="1800" dirty="0" err="1"/>
              <a:t>unserer</a:t>
            </a:r>
            <a:r>
              <a:rPr sz="1800" dirty="0"/>
              <a:t> </a:t>
            </a:r>
            <a:r>
              <a:rPr sz="1800" dirty="0" err="1"/>
              <a:t>Verantwortung</a:t>
            </a:r>
            <a:r>
              <a:rPr sz="1800" dirty="0"/>
              <a:t>,  </a:t>
            </a:r>
            <a:r>
              <a:rPr sz="1800" dirty="0" err="1"/>
              <a:t>säen</a:t>
            </a:r>
            <a:r>
              <a:rPr sz="1800" dirty="0"/>
              <a:t> </a:t>
            </a:r>
            <a:r>
              <a:rPr sz="1800" dirty="0" err="1"/>
              <a:t>wir</a:t>
            </a:r>
            <a:r>
              <a:rPr sz="1800" dirty="0"/>
              <a:t> </a:t>
            </a:r>
            <a:r>
              <a:rPr sz="1800" dirty="0" err="1"/>
              <a:t>Samen</a:t>
            </a:r>
            <a:r>
              <a:rPr sz="1800" dirty="0"/>
              <a:t> des </a:t>
            </a:r>
            <a:r>
              <a:rPr sz="1800" dirty="0" err="1"/>
              <a:t>Verderbens</a:t>
            </a:r>
            <a:r>
              <a:rPr sz="1800" dirty="0"/>
              <a:t>.</a:t>
            </a:r>
          </a:p>
        </p:txBody>
      </p:sp>
      <p:sp>
        <p:nvSpPr>
          <p:cNvPr id="1959" name="Recht auf…"/>
          <p:cNvSpPr txBox="1">
            <a:spLocks noGrp="1"/>
          </p:cNvSpPr>
          <p:nvPr>
            <p:ph type="title"/>
          </p:nvPr>
        </p:nvSpPr>
        <p:spPr>
          <a:prstGeom prst="rect">
            <a:avLst/>
          </a:prstGeom>
        </p:spPr>
        <p:txBody>
          <a:bodyPr/>
          <a:lstStyle/>
          <a:p>
            <a:r>
              <a:t>Recht auf…</a:t>
            </a:r>
          </a:p>
        </p:txBody>
      </p:sp>
      <p:sp>
        <p:nvSpPr>
          <p:cNvPr id="1960"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280</a:t>
            </a:fld>
            <a:endParaRPr/>
          </a:p>
        </p:txBody>
      </p:sp>
    </p:spTree>
  </p:cSld>
  <p:clrMapOvr>
    <a:masterClrMapping/>
  </p:clrMapOvr>
  <p:transition spd="slow"/>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2" name="Es ist nicht unsere Verantwortung, das Gewissen der anderen Person zu sein.…"/>
          <p:cNvSpPr txBox="1">
            <a:spLocks noGrp="1"/>
          </p:cNvSpPr>
          <p:nvPr>
            <p:ph type="body" idx="1"/>
          </p:nvPr>
        </p:nvSpPr>
        <p:spPr>
          <a:prstGeom prst="rect">
            <a:avLst/>
          </a:prstGeom>
        </p:spPr>
        <p:txBody>
          <a:bodyPr/>
          <a:lstStyle/>
          <a:p>
            <a:pPr marL="189828" indent="-189828">
              <a:spcBef>
                <a:spcPts val="3164"/>
              </a:spcBef>
              <a:buSzPct val="100000"/>
              <a:buChar char="‣"/>
            </a:pPr>
            <a:r>
              <a:rPr sz="1800" dirty="0"/>
              <a:t>Es </a:t>
            </a:r>
            <a:r>
              <a:rPr sz="1800" dirty="0" err="1"/>
              <a:t>ist</a:t>
            </a:r>
            <a:r>
              <a:rPr sz="1800" dirty="0"/>
              <a:t> </a:t>
            </a:r>
            <a:r>
              <a:rPr sz="1800" dirty="0" err="1"/>
              <a:t>nicht</a:t>
            </a:r>
            <a:r>
              <a:rPr sz="1800" dirty="0"/>
              <a:t> </a:t>
            </a:r>
            <a:r>
              <a:rPr sz="1800" dirty="0" err="1"/>
              <a:t>unsere</a:t>
            </a:r>
            <a:r>
              <a:rPr sz="1800" dirty="0"/>
              <a:t> </a:t>
            </a:r>
            <a:r>
              <a:rPr sz="1800" dirty="0" err="1"/>
              <a:t>Verantwortung</a:t>
            </a:r>
            <a:r>
              <a:rPr sz="1800" dirty="0"/>
              <a:t>, das </a:t>
            </a:r>
            <a:r>
              <a:rPr sz="1800" dirty="0" err="1"/>
              <a:t>Gewissen</a:t>
            </a:r>
            <a:r>
              <a:rPr sz="1800" dirty="0"/>
              <a:t> der </a:t>
            </a:r>
            <a:r>
              <a:rPr sz="1800" dirty="0" err="1"/>
              <a:t>anderen</a:t>
            </a:r>
            <a:r>
              <a:rPr sz="1800" dirty="0"/>
              <a:t> Person </a:t>
            </a:r>
            <a:r>
              <a:rPr sz="1800" dirty="0" err="1"/>
              <a:t>zu</a:t>
            </a:r>
            <a:r>
              <a:rPr sz="1800" dirty="0"/>
              <a:t> sein.</a:t>
            </a:r>
          </a:p>
          <a:p>
            <a:pPr marL="189828" indent="-189828">
              <a:spcBef>
                <a:spcPts val="3164"/>
              </a:spcBef>
              <a:buSzPct val="100000"/>
              <a:buChar char="‣"/>
            </a:pPr>
            <a:r>
              <a:rPr sz="1800" dirty="0"/>
              <a:t>Der </a:t>
            </a:r>
            <a:r>
              <a:rPr sz="1800" dirty="0" err="1"/>
              <a:t>Heilige</a:t>
            </a:r>
            <a:r>
              <a:rPr sz="1800" dirty="0"/>
              <a:t> Geist </a:t>
            </a:r>
            <a:r>
              <a:rPr sz="1800" dirty="0" err="1"/>
              <a:t>überführt</a:t>
            </a:r>
            <a:r>
              <a:rPr sz="1800" dirty="0"/>
              <a:t> von </a:t>
            </a:r>
            <a:r>
              <a:rPr sz="1800" dirty="0" err="1"/>
              <a:t>Sünde</a:t>
            </a:r>
            <a:r>
              <a:rPr sz="1800" dirty="0"/>
              <a:t> – </a:t>
            </a:r>
            <a:r>
              <a:rPr sz="1800" dirty="0" err="1"/>
              <a:t>nicht</a:t>
            </a:r>
            <a:r>
              <a:rPr sz="1800" dirty="0"/>
              <a:t> </a:t>
            </a:r>
            <a:r>
              <a:rPr sz="1800" dirty="0" err="1"/>
              <a:t>wir</a:t>
            </a:r>
            <a:r>
              <a:rPr sz="1800" dirty="0"/>
              <a:t>.</a:t>
            </a:r>
          </a:p>
          <a:p>
            <a:pPr marL="189828" indent="-189828">
              <a:spcBef>
                <a:spcPts val="3164"/>
              </a:spcBef>
              <a:buSzPct val="100000"/>
              <a:buChar char="‣"/>
            </a:pPr>
            <a:r>
              <a:rPr sz="1800" dirty="0" err="1"/>
              <a:t>Spielen</a:t>
            </a:r>
            <a:r>
              <a:rPr sz="1800" dirty="0"/>
              <a:t> </a:t>
            </a:r>
            <a:r>
              <a:rPr sz="1800" dirty="0" err="1"/>
              <a:t>wir</a:t>
            </a:r>
            <a:r>
              <a:rPr sz="1800" dirty="0"/>
              <a:t> die Rolle des </a:t>
            </a:r>
            <a:r>
              <a:rPr sz="1800" dirty="0" err="1"/>
              <a:t>Heiligen</a:t>
            </a:r>
            <a:r>
              <a:rPr sz="1800" dirty="0"/>
              <a:t> </a:t>
            </a:r>
            <a:r>
              <a:rPr sz="1800" dirty="0" err="1"/>
              <a:t>Geistes</a:t>
            </a:r>
            <a:r>
              <a:rPr sz="1800" dirty="0"/>
              <a:t> </a:t>
            </a:r>
            <a:r>
              <a:rPr sz="1800" dirty="0" err="1"/>
              <a:t>im</a:t>
            </a:r>
            <a:r>
              <a:rPr sz="1800" dirty="0"/>
              <a:t> Leben </a:t>
            </a:r>
            <a:r>
              <a:rPr sz="1800" dirty="0" err="1"/>
              <a:t>einer</a:t>
            </a:r>
            <a:r>
              <a:rPr sz="1800" dirty="0"/>
              <a:t> </a:t>
            </a:r>
            <a:r>
              <a:rPr sz="1800" dirty="0" err="1"/>
              <a:t>anderen</a:t>
            </a:r>
            <a:r>
              <a:rPr sz="1800" dirty="0"/>
              <a:t> Person, </a:t>
            </a:r>
            <a:r>
              <a:rPr sz="1800" dirty="0" err="1"/>
              <a:t>wird</a:t>
            </a:r>
            <a:r>
              <a:rPr sz="1800" dirty="0"/>
              <a:t> </a:t>
            </a:r>
            <a:r>
              <a:rPr sz="1800" dirty="0" err="1"/>
              <a:t>sie</a:t>
            </a:r>
            <a:r>
              <a:rPr sz="1800" dirty="0"/>
              <a:t> </a:t>
            </a:r>
            <a:r>
              <a:rPr sz="1800" dirty="0" err="1"/>
              <a:t>ihre</a:t>
            </a:r>
            <a:r>
              <a:rPr sz="1800" dirty="0"/>
              <a:t> </a:t>
            </a:r>
            <a:r>
              <a:rPr sz="1800" dirty="0" err="1"/>
              <a:t>Probleme</a:t>
            </a:r>
            <a:r>
              <a:rPr sz="1800" dirty="0"/>
              <a:t> </a:t>
            </a:r>
            <a:r>
              <a:rPr sz="1800" dirty="0" err="1"/>
              <a:t>mit</a:t>
            </a:r>
            <a:r>
              <a:rPr sz="1800" dirty="0"/>
              <a:t> Gott auf </a:t>
            </a:r>
            <a:r>
              <a:rPr sz="1800" dirty="0" err="1"/>
              <a:t>uns</a:t>
            </a:r>
            <a:r>
              <a:rPr sz="1800" dirty="0"/>
              <a:t> </a:t>
            </a:r>
            <a:r>
              <a:rPr sz="1800" dirty="0" err="1"/>
              <a:t>richten</a:t>
            </a:r>
            <a:r>
              <a:rPr sz="1800" dirty="0"/>
              <a:t>.</a:t>
            </a:r>
          </a:p>
        </p:txBody>
      </p:sp>
      <p:sp>
        <p:nvSpPr>
          <p:cNvPr id="1963" name="Das unrecht der Anderen"/>
          <p:cNvSpPr txBox="1">
            <a:spLocks noGrp="1"/>
          </p:cNvSpPr>
          <p:nvPr>
            <p:ph type="title"/>
          </p:nvPr>
        </p:nvSpPr>
        <p:spPr>
          <a:prstGeom prst="rect">
            <a:avLst/>
          </a:prstGeom>
        </p:spPr>
        <p:txBody>
          <a:bodyPr/>
          <a:lstStyle/>
          <a:p>
            <a:r>
              <a:t>Das unrecht der Anderen</a:t>
            </a:r>
          </a:p>
        </p:txBody>
      </p:sp>
      <p:sp>
        <p:nvSpPr>
          <p:cNvPr id="1964"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281</a:t>
            </a:fld>
            <a:endParaRPr/>
          </a:p>
        </p:txBody>
      </p:sp>
    </p:spTree>
  </p:cSld>
  <p:clrMapOvr>
    <a:masterClrMapping/>
  </p:clrMapOvr>
  <p:transition spd="slow"/>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 name="Ein URTEIL bezieht sich immer auf den Charakter einer Person.…"/>
          <p:cNvSpPr txBox="1">
            <a:spLocks noGrp="1"/>
          </p:cNvSpPr>
          <p:nvPr>
            <p:ph type="body" sz="quarter" idx="1"/>
          </p:nvPr>
        </p:nvSpPr>
        <p:spPr>
          <a:prstGeom prst="rect">
            <a:avLst/>
          </a:prstGeom>
        </p:spPr>
        <p:txBody>
          <a:bodyPr/>
          <a:lstStyle/>
          <a:p>
            <a:pPr>
              <a:spcBef>
                <a:spcPts val="3164"/>
              </a:spcBef>
            </a:pPr>
            <a:r>
              <a:rPr sz="1800" dirty="0"/>
              <a:t>Ein </a:t>
            </a:r>
            <a:r>
              <a:rPr sz="1800" b="1" dirty="0">
                <a:latin typeface="+mn-lt"/>
                <a:ea typeface="+mn-ea"/>
                <a:cs typeface="+mn-cs"/>
                <a:sym typeface="DIN Light"/>
              </a:rPr>
              <a:t>URTEIL</a:t>
            </a:r>
            <a:r>
              <a:rPr sz="1800" dirty="0"/>
              <a:t> </a:t>
            </a:r>
            <a:r>
              <a:rPr sz="1800" dirty="0" err="1"/>
              <a:t>bezieht</a:t>
            </a:r>
            <a:r>
              <a:rPr sz="1800" dirty="0"/>
              <a:t> </a:t>
            </a:r>
            <a:r>
              <a:rPr sz="1800" dirty="0" err="1"/>
              <a:t>sich</a:t>
            </a:r>
            <a:r>
              <a:rPr sz="1800" dirty="0"/>
              <a:t> </a:t>
            </a:r>
            <a:r>
              <a:rPr sz="1800" dirty="0" err="1"/>
              <a:t>immer</a:t>
            </a:r>
            <a:r>
              <a:rPr sz="1800" dirty="0"/>
              <a:t> auf den </a:t>
            </a:r>
            <a:r>
              <a:rPr sz="1800" dirty="0" err="1"/>
              <a:t>Charakter</a:t>
            </a:r>
            <a:r>
              <a:rPr sz="1800" dirty="0"/>
              <a:t> </a:t>
            </a:r>
            <a:r>
              <a:rPr sz="1800" dirty="0" err="1"/>
              <a:t>einer</a:t>
            </a:r>
            <a:r>
              <a:rPr sz="1800" dirty="0"/>
              <a:t> Person.</a:t>
            </a:r>
          </a:p>
          <a:p>
            <a:pPr>
              <a:spcBef>
                <a:spcPts val="3164"/>
              </a:spcBef>
            </a:pPr>
            <a:r>
              <a:rPr sz="1800" dirty="0"/>
              <a:t>Eine </a:t>
            </a:r>
            <a:r>
              <a:rPr sz="1800" b="1" dirty="0">
                <a:latin typeface="+mn-lt"/>
                <a:ea typeface="+mn-ea"/>
                <a:cs typeface="+mn-cs"/>
                <a:sym typeface="DIN Light"/>
              </a:rPr>
              <a:t>Strafe</a:t>
            </a:r>
            <a:r>
              <a:rPr sz="1800" dirty="0"/>
              <a:t> </a:t>
            </a:r>
            <a:r>
              <a:rPr sz="1800" dirty="0" err="1"/>
              <a:t>sollte</a:t>
            </a:r>
            <a:r>
              <a:rPr sz="1800" dirty="0"/>
              <a:t> </a:t>
            </a:r>
            <a:r>
              <a:rPr sz="1800" dirty="0" err="1"/>
              <a:t>sich</a:t>
            </a:r>
            <a:r>
              <a:rPr sz="1800" dirty="0"/>
              <a:t> </a:t>
            </a:r>
            <a:r>
              <a:rPr sz="1800" dirty="0" err="1"/>
              <a:t>immer</a:t>
            </a:r>
            <a:r>
              <a:rPr sz="1800" dirty="0"/>
              <a:t> auf das </a:t>
            </a:r>
            <a:r>
              <a:rPr sz="1800" dirty="0" err="1"/>
              <a:t>Verhalten</a:t>
            </a:r>
            <a:r>
              <a:rPr sz="1800" dirty="0"/>
              <a:t> </a:t>
            </a:r>
            <a:r>
              <a:rPr sz="1800" dirty="0" err="1"/>
              <a:t>einer</a:t>
            </a:r>
            <a:r>
              <a:rPr sz="1800" dirty="0"/>
              <a:t> Person </a:t>
            </a:r>
            <a:r>
              <a:rPr sz="1800" dirty="0" err="1"/>
              <a:t>beziehen</a:t>
            </a:r>
            <a:r>
              <a:rPr sz="1800" dirty="0"/>
              <a:t>.</a:t>
            </a:r>
          </a:p>
        </p:txBody>
      </p:sp>
      <p:sp>
        <p:nvSpPr>
          <p:cNvPr id="1967" name="erziehen ja – Verurteilen nein"/>
          <p:cNvSpPr txBox="1">
            <a:spLocks noGrp="1"/>
          </p:cNvSpPr>
          <p:nvPr>
            <p:ph type="title"/>
          </p:nvPr>
        </p:nvSpPr>
        <p:spPr>
          <a:xfrm>
            <a:off x="686591" y="1062341"/>
            <a:ext cx="4172215" cy="854297"/>
          </a:xfrm>
          <a:prstGeom prst="rect">
            <a:avLst/>
          </a:prstGeom>
        </p:spPr>
        <p:txBody>
          <a:bodyPr/>
          <a:lstStyle>
            <a:lvl1pPr>
              <a:defRPr spc="-88"/>
            </a:lvl1pPr>
          </a:lstStyle>
          <a:p>
            <a:r>
              <a:rPr dirty="0" err="1"/>
              <a:t>erziehen</a:t>
            </a:r>
            <a:r>
              <a:rPr dirty="0"/>
              <a:t> ja – </a:t>
            </a:r>
            <a:r>
              <a:rPr dirty="0" err="1"/>
              <a:t>Verurteilen</a:t>
            </a:r>
            <a:r>
              <a:rPr dirty="0"/>
              <a:t> </a:t>
            </a:r>
            <a:r>
              <a:rPr dirty="0" err="1"/>
              <a:t>nein</a:t>
            </a:r>
            <a:endParaRPr dirty="0"/>
          </a:p>
        </p:txBody>
      </p:sp>
      <p:pic>
        <p:nvPicPr>
          <p:cNvPr id="1968" name="mann-wegweiser-wohin.png" descr="mann-wegweiser-wohin.png"/>
          <p:cNvPicPr>
            <a:picLocks noGrp="1"/>
          </p:cNvPicPr>
          <p:nvPr>
            <p:ph type="pic" idx="13"/>
          </p:nvPr>
        </p:nvPicPr>
        <p:blipFill>
          <a:blip r:embed="rId2"/>
          <a:srcRect l="47555" t="44400" r="11028" b="2807"/>
          <a:stretch>
            <a:fillRect/>
          </a:stretch>
        </p:blipFill>
        <p:spPr>
          <a:xfrm>
            <a:off x="5034798" y="949127"/>
            <a:ext cx="2657813" cy="3417188"/>
          </a:xfrm>
          <a:prstGeom prst="rect">
            <a:avLst/>
          </a:prstGeom>
          <a:effectLst/>
        </p:spPr>
      </p:pic>
      <p:sp>
        <p:nvSpPr>
          <p:cNvPr id="196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282</a:t>
            </a:fld>
            <a:endParaRPr/>
          </a:p>
        </p:txBody>
      </p:sp>
    </p:spTree>
  </p:cSld>
  <p:clrMapOvr>
    <a:masterClrMapping/>
  </p:clrMapOvr>
  <p:transition spd="slow"/>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1" name="Bestrafung schaut zurück auf das Vergangene.…"/>
          <p:cNvSpPr txBox="1">
            <a:spLocks noGrp="1"/>
          </p:cNvSpPr>
          <p:nvPr>
            <p:ph type="body" sz="quarter" idx="1"/>
          </p:nvPr>
        </p:nvSpPr>
        <p:spPr>
          <a:xfrm>
            <a:off x="1146938" y="1664075"/>
            <a:ext cx="4073960" cy="2278126"/>
          </a:xfrm>
          <a:prstGeom prst="rect">
            <a:avLst/>
          </a:prstGeom>
        </p:spPr>
        <p:txBody>
          <a:bodyPr/>
          <a:lstStyle/>
          <a:p>
            <a:pPr algn="l">
              <a:spcBef>
                <a:spcPts val="3164"/>
              </a:spcBef>
            </a:pPr>
            <a:r>
              <a:rPr sz="1800" b="1" dirty="0" err="1">
                <a:latin typeface="+mn-lt"/>
                <a:ea typeface="+mn-ea"/>
                <a:cs typeface="+mn-cs"/>
                <a:sym typeface="DIN Light"/>
              </a:rPr>
              <a:t>Bestrafung</a:t>
            </a:r>
            <a:r>
              <a:rPr sz="1800" dirty="0"/>
              <a:t> </a:t>
            </a:r>
            <a:r>
              <a:rPr sz="1800" dirty="0" err="1"/>
              <a:t>schaut</a:t>
            </a:r>
            <a:r>
              <a:rPr sz="1800" dirty="0"/>
              <a:t> </a:t>
            </a:r>
            <a:r>
              <a:rPr sz="1800" dirty="0" err="1"/>
              <a:t>zurück</a:t>
            </a:r>
            <a:r>
              <a:rPr sz="1800" dirty="0"/>
              <a:t> auf das </a:t>
            </a:r>
            <a:r>
              <a:rPr sz="1800" dirty="0" err="1"/>
              <a:t>Vergangene</a:t>
            </a:r>
            <a:r>
              <a:rPr sz="1800" dirty="0"/>
              <a:t>.</a:t>
            </a:r>
          </a:p>
          <a:p>
            <a:pPr algn="l">
              <a:spcBef>
                <a:spcPts val="211"/>
              </a:spcBef>
            </a:pPr>
            <a:r>
              <a:rPr sz="1800" b="1" dirty="0" err="1">
                <a:latin typeface="+mn-lt"/>
                <a:ea typeface="+mn-ea"/>
                <a:cs typeface="+mn-cs"/>
                <a:sym typeface="DIN Light"/>
              </a:rPr>
              <a:t>Erziehung</a:t>
            </a:r>
            <a:r>
              <a:rPr sz="1800" dirty="0"/>
              <a:t> </a:t>
            </a:r>
            <a:r>
              <a:rPr sz="1800" dirty="0" err="1"/>
              <a:t>schaut</a:t>
            </a:r>
            <a:r>
              <a:rPr sz="1800" dirty="0"/>
              <a:t> </a:t>
            </a:r>
            <a:r>
              <a:rPr sz="1800" dirty="0" err="1"/>
              <a:t>vorwärts</a:t>
            </a:r>
            <a:r>
              <a:rPr sz="1800" dirty="0"/>
              <a:t> in die Zukunft:</a:t>
            </a:r>
            <a:endParaRPr lang="de-CH" sz="1800" dirty="0"/>
          </a:p>
          <a:p>
            <a:pPr algn="l">
              <a:spcBef>
                <a:spcPts val="211"/>
              </a:spcBef>
            </a:pPr>
            <a:endParaRPr sz="1800" dirty="0"/>
          </a:p>
          <a:p>
            <a:pPr marL="151862" indent="-151862" algn="l">
              <a:spcBef>
                <a:spcPts val="211"/>
              </a:spcBef>
              <a:buSzPct val="100000"/>
              <a:buChar char="‣"/>
            </a:pPr>
            <a:r>
              <a:rPr sz="1600" dirty="0" err="1"/>
              <a:t>sie</a:t>
            </a:r>
            <a:r>
              <a:rPr sz="1600" dirty="0"/>
              <a:t> </a:t>
            </a:r>
            <a:r>
              <a:rPr sz="1600" dirty="0" err="1"/>
              <a:t>ist</a:t>
            </a:r>
            <a:r>
              <a:rPr sz="1600" dirty="0"/>
              <a:t> </a:t>
            </a:r>
            <a:r>
              <a:rPr sz="1600" dirty="0" err="1"/>
              <a:t>ein</a:t>
            </a:r>
            <a:r>
              <a:rPr sz="1600" dirty="0"/>
              <a:t> </a:t>
            </a:r>
            <a:r>
              <a:rPr sz="1600" dirty="0" err="1"/>
              <a:t>Zeichen</a:t>
            </a:r>
            <a:r>
              <a:rPr sz="1600" dirty="0"/>
              <a:t> der Liebe</a:t>
            </a:r>
          </a:p>
          <a:p>
            <a:pPr marL="151862" indent="-151862" algn="l">
              <a:spcBef>
                <a:spcPts val="0"/>
              </a:spcBef>
              <a:buSzPct val="98000"/>
              <a:buChar char="‣"/>
            </a:pPr>
            <a:r>
              <a:rPr sz="1600" dirty="0" err="1"/>
              <a:t>sie</a:t>
            </a:r>
            <a:r>
              <a:rPr sz="1600" dirty="0"/>
              <a:t> </a:t>
            </a:r>
            <a:r>
              <a:rPr sz="1600" dirty="0" err="1"/>
              <a:t>ist</a:t>
            </a:r>
            <a:r>
              <a:rPr sz="1600" dirty="0"/>
              <a:t> </a:t>
            </a:r>
            <a:r>
              <a:rPr sz="1600" dirty="0" err="1"/>
              <a:t>dazu</a:t>
            </a:r>
            <a:r>
              <a:rPr sz="1600" dirty="0"/>
              <a:t> </a:t>
            </a:r>
            <a:r>
              <a:rPr sz="1600" dirty="0" err="1"/>
              <a:t>bestimmt</a:t>
            </a:r>
            <a:r>
              <a:rPr sz="1600" dirty="0"/>
              <a:t> Frieden und </a:t>
            </a:r>
            <a:r>
              <a:rPr sz="1600" dirty="0" err="1"/>
              <a:t>Gerechtigkeit</a:t>
            </a:r>
            <a:r>
              <a:rPr sz="1600" dirty="0"/>
              <a:t> </a:t>
            </a:r>
            <a:r>
              <a:rPr sz="1600" dirty="0" err="1"/>
              <a:t>zu</a:t>
            </a:r>
            <a:r>
              <a:rPr sz="1600" dirty="0"/>
              <a:t> </a:t>
            </a:r>
            <a:r>
              <a:rPr sz="1600" dirty="0" err="1"/>
              <a:t>bringen</a:t>
            </a:r>
            <a:endParaRPr sz="1600" dirty="0"/>
          </a:p>
        </p:txBody>
      </p:sp>
      <p:sp>
        <p:nvSpPr>
          <p:cNvPr id="1972" name="Strafe und Erziehung"/>
          <p:cNvSpPr txBox="1">
            <a:spLocks noGrp="1"/>
          </p:cNvSpPr>
          <p:nvPr>
            <p:ph type="title"/>
          </p:nvPr>
        </p:nvSpPr>
        <p:spPr>
          <a:prstGeom prst="rect">
            <a:avLst/>
          </a:prstGeom>
        </p:spPr>
        <p:txBody>
          <a:bodyPr/>
          <a:lstStyle>
            <a:lvl1pPr algn="l"/>
          </a:lstStyle>
          <a:p>
            <a:r>
              <a:t>Strafe und Erziehung</a:t>
            </a:r>
          </a:p>
        </p:txBody>
      </p:sp>
      <p:pic>
        <p:nvPicPr>
          <p:cNvPr id="1973" name="mann-nachdenkend.png" descr="mann-nachdenkend.png"/>
          <p:cNvPicPr>
            <a:picLocks noGrp="1"/>
          </p:cNvPicPr>
          <p:nvPr>
            <p:ph type="pic" idx="13"/>
          </p:nvPr>
        </p:nvPicPr>
        <p:blipFill>
          <a:blip r:embed="rId2"/>
          <a:srcRect t="5789" b="5789"/>
          <a:stretch>
            <a:fillRect/>
          </a:stretch>
        </p:blipFill>
        <p:spPr>
          <a:xfrm>
            <a:off x="5034797" y="949127"/>
            <a:ext cx="2657813" cy="3417188"/>
          </a:xfrm>
          <a:prstGeom prst="rect">
            <a:avLst/>
          </a:prstGeom>
          <a:effectLst/>
        </p:spPr>
      </p:pic>
      <p:sp>
        <p:nvSpPr>
          <p:cNvPr id="1974"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283</a:t>
            </a:fld>
            <a:endParaRPr/>
          </a:p>
        </p:txBody>
      </p:sp>
    </p:spTree>
  </p:cSld>
  <p:clrMapOvr>
    <a:masterClrMapping/>
  </p:clrMapOvr>
  <p:transition spd="slow"/>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 name="Soll ich mich verteidigen?…"/>
          <p:cNvSpPr txBox="1">
            <a:spLocks noGrp="1"/>
          </p:cNvSpPr>
          <p:nvPr>
            <p:ph type="body" sz="quarter" idx="1"/>
          </p:nvPr>
        </p:nvSpPr>
        <p:spPr>
          <a:xfrm>
            <a:off x="1178351" y="1916154"/>
            <a:ext cx="3742441" cy="2655845"/>
          </a:xfrm>
          <a:prstGeom prst="rect">
            <a:avLst/>
          </a:prstGeom>
        </p:spPr>
        <p:txBody>
          <a:bodyPr/>
          <a:lstStyle/>
          <a:p>
            <a:pPr marL="189828" indent="-189828" algn="l">
              <a:spcBef>
                <a:spcPts val="1055"/>
              </a:spcBef>
              <a:buSzPct val="100000"/>
              <a:buChar char="‣"/>
            </a:pPr>
            <a:r>
              <a:rPr sz="1800" dirty="0"/>
              <a:t>Soll ich </a:t>
            </a:r>
            <a:r>
              <a:rPr sz="1800" dirty="0" err="1"/>
              <a:t>mich</a:t>
            </a:r>
            <a:r>
              <a:rPr sz="1800" dirty="0"/>
              <a:t> </a:t>
            </a:r>
            <a:r>
              <a:rPr sz="1800" dirty="0" err="1"/>
              <a:t>verteidigen</a:t>
            </a:r>
            <a:r>
              <a:rPr sz="1800" dirty="0"/>
              <a:t>?</a:t>
            </a:r>
          </a:p>
          <a:p>
            <a:pPr marL="189828" indent="-189828" algn="l">
              <a:spcBef>
                <a:spcPts val="1055"/>
              </a:spcBef>
              <a:buSzPct val="100000"/>
              <a:buChar char="‣"/>
            </a:pPr>
            <a:r>
              <a:rPr sz="1800" dirty="0" err="1"/>
              <a:t>Wenn</a:t>
            </a:r>
            <a:r>
              <a:rPr sz="1800" dirty="0"/>
              <a:t> du </a:t>
            </a:r>
            <a:r>
              <a:rPr sz="1800" dirty="0" err="1"/>
              <a:t>im</a:t>
            </a:r>
            <a:r>
              <a:rPr sz="1800" dirty="0"/>
              <a:t> </a:t>
            </a:r>
            <a:r>
              <a:rPr sz="1800" dirty="0" err="1"/>
              <a:t>Unrecht</a:t>
            </a:r>
            <a:r>
              <a:rPr sz="1800" dirty="0"/>
              <a:t> </a:t>
            </a:r>
            <a:r>
              <a:rPr sz="1800" dirty="0" err="1"/>
              <a:t>bist</a:t>
            </a:r>
            <a:r>
              <a:rPr sz="1800" dirty="0"/>
              <a:t>, hast du </a:t>
            </a:r>
            <a:r>
              <a:rPr sz="1800" dirty="0" err="1"/>
              <a:t>keine</a:t>
            </a:r>
            <a:r>
              <a:rPr sz="1800" dirty="0"/>
              <a:t> </a:t>
            </a:r>
            <a:r>
              <a:rPr sz="1800" dirty="0" err="1"/>
              <a:t>Verteidigung</a:t>
            </a:r>
            <a:r>
              <a:rPr sz="1800" dirty="0"/>
              <a:t>.</a:t>
            </a:r>
          </a:p>
          <a:p>
            <a:pPr marL="189828" indent="-189828" algn="l">
              <a:spcBef>
                <a:spcPts val="1055"/>
              </a:spcBef>
              <a:buSzPct val="100000"/>
              <a:buChar char="‣"/>
            </a:pPr>
            <a:r>
              <a:rPr sz="1800" dirty="0" err="1"/>
              <a:t>Wenn</a:t>
            </a:r>
            <a:r>
              <a:rPr sz="1800" dirty="0"/>
              <a:t> du </a:t>
            </a:r>
            <a:r>
              <a:rPr sz="1800" dirty="0" err="1"/>
              <a:t>im</a:t>
            </a:r>
            <a:r>
              <a:rPr sz="1800" dirty="0"/>
              <a:t> </a:t>
            </a:r>
            <a:r>
              <a:rPr sz="1800" dirty="0" err="1"/>
              <a:t>Recht</a:t>
            </a:r>
            <a:r>
              <a:rPr sz="1800" dirty="0"/>
              <a:t> </a:t>
            </a:r>
            <a:r>
              <a:rPr sz="1800" dirty="0" err="1"/>
              <a:t>bist</a:t>
            </a:r>
            <a:r>
              <a:rPr sz="1800" dirty="0"/>
              <a:t>, </a:t>
            </a:r>
            <a:r>
              <a:rPr sz="1800" dirty="0" err="1"/>
              <a:t>brauchst</a:t>
            </a:r>
            <a:r>
              <a:rPr sz="1800" dirty="0"/>
              <a:t> du </a:t>
            </a:r>
            <a:r>
              <a:rPr sz="1800" dirty="0" err="1"/>
              <a:t>keine</a:t>
            </a:r>
            <a:r>
              <a:rPr sz="1800" dirty="0"/>
              <a:t> </a:t>
            </a:r>
            <a:r>
              <a:rPr sz="1800" dirty="0" err="1"/>
              <a:t>Verteidigung</a:t>
            </a:r>
            <a:r>
              <a:rPr sz="1800" dirty="0"/>
              <a:t>.</a:t>
            </a:r>
          </a:p>
        </p:txBody>
      </p:sp>
      <p:sp>
        <p:nvSpPr>
          <p:cNvPr id="1977" name="wenn dein Charakter Attackiert wird"/>
          <p:cNvSpPr txBox="1">
            <a:spLocks noGrp="1"/>
          </p:cNvSpPr>
          <p:nvPr>
            <p:ph type="title"/>
          </p:nvPr>
        </p:nvSpPr>
        <p:spPr>
          <a:xfrm>
            <a:off x="1178351" y="949219"/>
            <a:ext cx="3482665" cy="1233985"/>
          </a:xfrm>
          <a:prstGeom prst="rect">
            <a:avLst/>
          </a:prstGeom>
        </p:spPr>
        <p:txBody>
          <a:bodyPr/>
          <a:lstStyle>
            <a:lvl1pPr algn="l"/>
          </a:lstStyle>
          <a:p>
            <a:r>
              <a:rPr dirty="0" err="1"/>
              <a:t>wenn</a:t>
            </a:r>
            <a:r>
              <a:rPr dirty="0"/>
              <a:t> </a:t>
            </a:r>
            <a:r>
              <a:rPr dirty="0" err="1"/>
              <a:t>dein</a:t>
            </a:r>
            <a:r>
              <a:rPr dirty="0"/>
              <a:t> </a:t>
            </a:r>
            <a:r>
              <a:rPr dirty="0" err="1"/>
              <a:t>Charakter</a:t>
            </a:r>
            <a:r>
              <a:rPr dirty="0"/>
              <a:t> </a:t>
            </a:r>
            <a:r>
              <a:rPr dirty="0" err="1"/>
              <a:t>Attackiert</a:t>
            </a:r>
            <a:r>
              <a:rPr dirty="0"/>
              <a:t> </a:t>
            </a:r>
            <a:r>
              <a:rPr dirty="0" err="1"/>
              <a:t>wird</a:t>
            </a:r>
            <a:endParaRPr dirty="0"/>
          </a:p>
        </p:txBody>
      </p:sp>
      <p:pic>
        <p:nvPicPr>
          <p:cNvPr id="1978" name="explodieren.png" descr="explodieren.png"/>
          <p:cNvPicPr>
            <a:picLocks noGrp="1"/>
          </p:cNvPicPr>
          <p:nvPr>
            <p:ph type="pic" idx="13"/>
          </p:nvPr>
        </p:nvPicPr>
        <p:blipFill>
          <a:blip r:embed="rId2"/>
          <a:srcRect l="4189" r="4189"/>
          <a:stretch>
            <a:fillRect/>
          </a:stretch>
        </p:blipFill>
        <p:spPr>
          <a:xfrm>
            <a:off x="5034798" y="1163239"/>
            <a:ext cx="2657813" cy="2988962"/>
          </a:xfrm>
          <a:prstGeom prst="rect">
            <a:avLst/>
          </a:prstGeom>
          <a:effectLst/>
        </p:spPr>
      </p:pic>
      <p:sp>
        <p:nvSpPr>
          <p:cNvPr id="1979"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284</a:t>
            </a:fld>
            <a:endParaRPr/>
          </a:p>
        </p:txBody>
      </p:sp>
    </p:spTree>
  </p:cSld>
  <p:clrMapOvr>
    <a:masterClrMapping/>
  </p:clrMapOvr>
  <p:transition spd="slow"/>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1" name="Autorität…"/>
          <p:cNvSpPr txBox="1">
            <a:spLocks noGrp="1"/>
          </p:cNvSpPr>
          <p:nvPr>
            <p:ph type="body" sz="quarter" idx="1"/>
          </p:nvPr>
        </p:nvSpPr>
        <p:spPr>
          <a:xfrm>
            <a:off x="5051250" y="2088281"/>
            <a:ext cx="2657813" cy="2278126"/>
          </a:xfrm>
          <a:prstGeom prst="rect">
            <a:avLst/>
          </a:prstGeom>
        </p:spPr>
        <p:txBody>
          <a:bodyPr/>
          <a:lstStyle/>
          <a:p>
            <a:pPr>
              <a:spcBef>
                <a:spcPts val="2637"/>
              </a:spcBef>
              <a:defRPr b="1">
                <a:latin typeface="+mn-lt"/>
                <a:ea typeface="+mn-ea"/>
                <a:cs typeface="+mn-cs"/>
                <a:sym typeface="DIN Light"/>
              </a:defRPr>
            </a:pPr>
            <a:r>
              <a:t>Autorität</a:t>
            </a:r>
          </a:p>
          <a:p>
            <a:pPr>
              <a:spcBef>
                <a:spcPts val="2637"/>
              </a:spcBef>
              <a:defRPr b="1">
                <a:latin typeface="+mn-lt"/>
                <a:ea typeface="+mn-ea"/>
                <a:cs typeface="+mn-cs"/>
                <a:sym typeface="DIN Light"/>
              </a:defRPr>
            </a:pPr>
            <a:r>
              <a:t>Rechenschaft</a:t>
            </a:r>
          </a:p>
          <a:p>
            <a:pPr>
              <a:spcBef>
                <a:spcPts val="2637"/>
              </a:spcBef>
              <a:defRPr b="1">
                <a:latin typeface="+mn-lt"/>
                <a:ea typeface="+mn-ea"/>
                <a:cs typeface="+mn-cs"/>
                <a:sym typeface="DIN Light"/>
              </a:defRPr>
            </a:pPr>
            <a:r>
              <a:t>Bestätigung</a:t>
            </a:r>
          </a:p>
          <a:p>
            <a:pPr>
              <a:spcBef>
                <a:spcPts val="2637"/>
              </a:spcBef>
              <a:defRPr b="1">
                <a:latin typeface="+mn-lt"/>
                <a:ea typeface="+mn-ea"/>
                <a:cs typeface="+mn-cs"/>
                <a:sym typeface="DIN Light"/>
              </a:defRPr>
            </a:pPr>
            <a:r>
              <a:t>Annahme</a:t>
            </a:r>
          </a:p>
        </p:txBody>
      </p:sp>
      <p:sp>
        <p:nvSpPr>
          <p:cNvPr id="1982" name="Autorität &amp; Rechenschaft"/>
          <p:cNvSpPr txBox="1">
            <a:spLocks noGrp="1"/>
          </p:cNvSpPr>
          <p:nvPr>
            <p:ph type="title"/>
          </p:nvPr>
        </p:nvSpPr>
        <p:spPr>
          <a:xfrm>
            <a:off x="1146938" y="949219"/>
            <a:ext cx="4113219" cy="854297"/>
          </a:xfrm>
          <a:prstGeom prst="rect">
            <a:avLst/>
          </a:prstGeom>
        </p:spPr>
        <p:txBody>
          <a:bodyPr/>
          <a:lstStyle>
            <a:lvl1pPr algn="l"/>
          </a:lstStyle>
          <a:p>
            <a:r>
              <a:rPr dirty="0" err="1"/>
              <a:t>Autorität</a:t>
            </a:r>
            <a:r>
              <a:rPr dirty="0"/>
              <a:t> &amp; </a:t>
            </a:r>
            <a:r>
              <a:rPr dirty="0" err="1"/>
              <a:t>Rechenschaft</a:t>
            </a:r>
            <a:endParaRPr dirty="0"/>
          </a:p>
        </p:txBody>
      </p:sp>
      <p:sp>
        <p:nvSpPr>
          <p:cNvPr id="198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285</a:t>
            </a:fld>
            <a:endParaRPr/>
          </a:p>
        </p:txBody>
      </p:sp>
      <p:sp>
        <p:nvSpPr>
          <p:cNvPr id="1984" name="Pfeil"/>
          <p:cNvSpPr/>
          <p:nvPr/>
        </p:nvSpPr>
        <p:spPr>
          <a:xfrm rot="5400000">
            <a:off x="4573617" y="2907980"/>
            <a:ext cx="1518751" cy="569532"/>
          </a:xfrm>
          <a:prstGeom prst="rightArrow">
            <a:avLst>
              <a:gd name="adj1" fmla="val 42289"/>
              <a:gd name="adj2" fmla="val 96476"/>
            </a:avLst>
          </a:prstGeom>
          <a:solidFill>
            <a:srgbClr val="FF0909"/>
          </a:solidFill>
          <a:ln w="25400">
            <a:solidFill>
              <a:srgbClr val="021EAA"/>
            </a:solidFill>
            <a:miter lim="400000"/>
          </a:ln>
        </p:spPr>
        <p:txBody>
          <a:bodyPr lIns="26789" tIns="26789" rIns="26789" bIns="26789" anchor="ct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985" name="Pfeil"/>
          <p:cNvSpPr/>
          <p:nvPr/>
        </p:nvSpPr>
        <p:spPr>
          <a:xfrm rot="5400000" flipH="1">
            <a:off x="6666053" y="2431898"/>
            <a:ext cx="1518751" cy="569532"/>
          </a:xfrm>
          <a:prstGeom prst="rightArrow">
            <a:avLst>
              <a:gd name="adj1" fmla="val 42289"/>
              <a:gd name="adj2" fmla="val 85556"/>
            </a:avLst>
          </a:prstGeom>
          <a:solidFill>
            <a:srgbClr val="FF0909"/>
          </a:solidFill>
          <a:ln w="25400">
            <a:solidFill>
              <a:srgbClr val="021EAA"/>
            </a:solidFill>
            <a:miter lim="400000"/>
          </a:ln>
        </p:spPr>
        <p:txBody>
          <a:bodyPr lIns="26789" tIns="26789" rIns="26789" bIns="26789" anchor="ct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986" name="Von welchem Ende der  Liste ist dir  der Herr  zuerst erschienen:  Von oben oder von unten?"/>
          <p:cNvSpPr txBox="1"/>
          <p:nvPr/>
        </p:nvSpPr>
        <p:spPr>
          <a:xfrm>
            <a:off x="1028250" y="2053683"/>
            <a:ext cx="3543750" cy="227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lstStyle/>
          <a:p>
            <a:pPr>
              <a:spcBef>
                <a:spcPts val="1582"/>
              </a:spcBef>
              <a:defRPr sz="3000" b="0">
                <a:solidFill>
                  <a:srgbClr val="6CB200"/>
                </a:solidFill>
                <a:latin typeface="DIN"/>
                <a:ea typeface="DIN"/>
                <a:cs typeface="DIN"/>
                <a:sym typeface="DIN"/>
              </a:defRPr>
            </a:pPr>
            <a:r>
              <a:rPr sz="1800" dirty="0"/>
              <a:t>Von </a:t>
            </a:r>
            <a:r>
              <a:rPr sz="1800" dirty="0" err="1"/>
              <a:t>welchem</a:t>
            </a:r>
            <a:r>
              <a:rPr sz="1800" dirty="0"/>
              <a:t> Ende der </a:t>
            </a:r>
            <a:br>
              <a:rPr sz="1800" dirty="0"/>
            </a:br>
            <a:r>
              <a:rPr sz="1800" dirty="0" err="1"/>
              <a:t>Liste</a:t>
            </a:r>
            <a:r>
              <a:rPr sz="1800" dirty="0"/>
              <a:t> </a:t>
            </a:r>
            <a:r>
              <a:rPr sz="1800" dirty="0" err="1"/>
              <a:t>ist</a:t>
            </a:r>
            <a:r>
              <a:rPr sz="1800" dirty="0"/>
              <a:t> </a:t>
            </a:r>
            <a:r>
              <a:rPr sz="1800" dirty="0" err="1"/>
              <a:t>dir</a:t>
            </a:r>
            <a:r>
              <a:rPr sz="1800" dirty="0"/>
              <a:t>  der Herr </a:t>
            </a:r>
            <a:br>
              <a:rPr sz="1800" dirty="0"/>
            </a:br>
            <a:r>
              <a:rPr sz="1800" dirty="0" err="1"/>
              <a:t>zuerst</a:t>
            </a:r>
            <a:r>
              <a:rPr sz="1800" dirty="0"/>
              <a:t> </a:t>
            </a:r>
            <a:r>
              <a:rPr sz="1800" dirty="0" err="1"/>
              <a:t>erschienen</a:t>
            </a:r>
            <a:r>
              <a:rPr sz="1800" dirty="0"/>
              <a:t>: </a:t>
            </a:r>
            <a:br>
              <a:rPr sz="1800" dirty="0"/>
            </a:br>
            <a:r>
              <a:rPr sz="1800" dirty="0"/>
              <a:t>Von </a:t>
            </a:r>
            <a:r>
              <a:rPr sz="1800" dirty="0" err="1"/>
              <a:t>oben</a:t>
            </a:r>
            <a:r>
              <a:rPr sz="1800" dirty="0"/>
              <a:t> </a:t>
            </a:r>
            <a:r>
              <a:rPr sz="1800" dirty="0" err="1"/>
              <a:t>oder</a:t>
            </a:r>
            <a:r>
              <a:rPr sz="1800" dirty="0"/>
              <a:t> von </a:t>
            </a:r>
            <a:r>
              <a:rPr sz="1800" dirty="0" err="1"/>
              <a:t>unten</a:t>
            </a:r>
            <a:r>
              <a:rPr sz="1800" dirty="0"/>
              <a:t>?</a:t>
            </a:r>
          </a:p>
        </p:txBody>
      </p:sp>
    </p:spTree>
  </p:cSld>
  <p:clrMapOvr>
    <a:masterClrMapping/>
  </p:clrMapOvr>
  <p:transition spd="slow"/>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 name="Es ist wichtig, dass wir unsere Bedürfnisse aussprechen!…"/>
          <p:cNvSpPr txBox="1">
            <a:spLocks noGrp="1"/>
          </p:cNvSpPr>
          <p:nvPr>
            <p:ph type="body" sz="quarter" idx="1"/>
          </p:nvPr>
        </p:nvSpPr>
        <p:spPr>
          <a:xfrm>
            <a:off x="914400" y="1867306"/>
            <a:ext cx="3845975" cy="2435219"/>
          </a:xfrm>
          <a:prstGeom prst="rect">
            <a:avLst/>
          </a:prstGeom>
        </p:spPr>
        <p:txBody>
          <a:bodyPr/>
          <a:lstStyle/>
          <a:p>
            <a:pPr algn="l"/>
            <a:r>
              <a:rPr sz="1800" dirty="0"/>
              <a:t>Es </a:t>
            </a:r>
            <a:r>
              <a:rPr sz="1800" dirty="0" err="1"/>
              <a:t>ist</a:t>
            </a:r>
            <a:r>
              <a:rPr sz="1800" dirty="0"/>
              <a:t> </a:t>
            </a:r>
            <a:r>
              <a:rPr sz="1800" dirty="0" err="1"/>
              <a:t>wichtig</a:t>
            </a:r>
            <a:r>
              <a:rPr sz="1800" dirty="0"/>
              <a:t>, </a:t>
            </a:r>
            <a:r>
              <a:rPr sz="1800" dirty="0" err="1"/>
              <a:t>dass</a:t>
            </a:r>
            <a:r>
              <a:rPr sz="1800" dirty="0"/>
              <a:t> </a:t>
            </a:r>
            <a:r>
              <a:rPr sz="1800" dirty="0" err="1"/>
              <a:t>wir</a:t>
            </a:r>
            <a:r>
              <a:rPr sz="1800" dirty="0"/>
              <a:t> </a:t>
            </a:r>
            <a:r>
              <a:rPr sz="1800" dirty="0" err="1"/>
              <a:t>unsere</a:t>
            </a:r>
            <a:r>
              <a:rPr sz="1800" dirty="0"/>
              <a:t> </a:t>
            </a:r>
            <a:r>
              <a:rPr sz="1800" dirty="0" err="1"/>
              <a:t>Bedürfnisse</a:t>
            </a:r>
            <a:r>
              <a:rPr sz="1800" dirty="0"/>
              <a:t> </a:t>
            </a:r>
            <a:r>
              <a:rPr sz="1800" dirty="0" err="1"/>
              <a:t>aussprechen</a:t>
            </a:r>
            <a:r>
              <a:rPr sz="1800" dirty="0"/>
              <a:t>!</a:t>
            </a:r>
          </a:p>
          <a:p>
            <a:pPr algn="l"/>
            <a:r>
              <a:rPr sz="1800" b="1" dirty="0">
                <a:latin typeface="+mn-lt"/>
                <a:ea typeface="+mn-ea"/>
                <a:cs typeface="+mn-cs"/>
                <a:sym typeface="DIN Light"/>
              </a:rPr>
              <a:t>Achtung</a:t>
            </a:r>
            <a:r>
              <a:rPr sz="1800" dirty="0"/>
              <a:t>: </a:t>
            </a:r>
            <a:br>
              <a:rPr sz="1800" dirty="0"/>
            </a:br>
            <a:r>
              <a:rPr sz="1800" dirty="0" err="1"/>
              <a:t>Achte</a:t>
            </a:r>
            <a:r>
              <a:rPr sz="1800" dirty="0"/>
              <a:t> </a:t>
            </a:r>
            <a:r>
              <a:rPr sz="1800" dirty="0" err="1"/>
              <a:t>darauf</a:t>
            </a:r>
            <a:r>
              <a:rPr sz="1800" dirty="0"/>
              <a:t>, </a:t>
            </a:r>
            <a:r>
              <a:rPr sz="1800" dirty="0" err="1"/>
              <a:t>sie</a:t>
            </a:r>
            <a:r>
              <a:rPr sz="1800" dirty="0"/>
              <a:t> </a:t>
            </a:r>
            <a:r>
              <a:rPr sz="1800" dirty="0" err="1"/>
              <a:t>als</a:t>
            </a:r>
            <a:r>
              <a:rPr sz="1800" dirty="0"/>
              <a:t> Not, </a:t>
            </a:r>
            <a:r>
              <a:rPr sz="1800" dirty="0" err="1"/>
              <a:t>nicht</a:t>
            </a:r>
            <a:r>
              <a:rPr sz="1800" dirty="0"/>
              <a:t> </a:t>
            </a:r>
            <a:r>
              <a:rPr sz="1800" dirty="0" err="1"/>
              <a:t>als</a:t>
            </a:r>
            <a:r>
              <a:rPr sz="1800" dirty="0"/>
              <a:t> </a:t>
            </a:r>
            <a:r>
              <a:rPr sz="1800" dirty="0" err="1"/>
              <a:t>Urteil</a:t>
            </a:r>
            <a:r>
              <a:rPr sz="1800" dirty="0"/>
              <a:t> </a:t>
            </a:r>
            <a:r>
              <a:rPr sz="1800" dirty="0" err="1"/>
              <a:t>auszusprechen</a:t>
            </a:r>
            <a:r>
              <a:rPr sz="1800" dirty="0"/>
              <a:t>: „ich“- </a:t>
            </a:r>
            <a:r>
              <a:rPr sz="1800" u="sng" dirty="0" err="1"/>
              <a:t>nicht</a:t>
            </a:r>
            <a:r>
              <a:rPr sz="1800" dirty="0"/>
              <a:t> „du“-</a:t>
            </a:r>
            <a:r>
              <a:rPr sz="1800" dirty="0" err="1"/>
              <a:t>Botschaft</a:t>
            </a:r>
            <a:r>
              <a:rPr sz="1800" dirty="0"/>
              <a:t>.</a:t>
            </a:r>
          </a:p>
        </p:txBody>
      </p:sp>
      <p:sp>
        <p:nvSpPr>
          <p:cNvPr id="1991" name="Bedürfnisse aussprechen?"/>
          <p:cNvSpPr txBox="1">
            <a:spLocks noGrp="1"/>
          </p:cNvSpPr>
          <p:nvPr>
            <p:ph type="title"/>
          </p:nvPr>
        </p:nvSpPr>
        <p:spPr>
          <a:xfrm>
            <a:off x="1146938" y="949219"/>
            <a:ext cx="4000097" cy="854297"/>
          </a:xfrm>
          <a:prstGeom prst="rect">
            <a:avLst/>
          </a:prstGeom>
        </p:spPr>
        <p:txBody>
          <a:bodyPr/>
          <a:lstStyle>
            <a:lvl1pPr algn="l"/>
          </a:lstStyle>
          <a:p>
            <a:r>
              <a:rPr dirty="0" err="1"/>
              <a:t>Bedürfnisse</a:t>
            </a:r>
            <a:r>
              <a:rPr dirty="0"/>
              <a:t> </a:t>
            </a:r>
            <a:r>
              <a:rPr dirty="0" err="1"/>
              <a:t>aussprechen</a:t>
            </a:r>
            <a:r>
              <a:rPr dirty="0"/>
              <a:t>?</a:t>
            </a:r>
          </a:p>
        </p:txBody>
      </p:sp>
      <p:pic>
        <p:nvPicPr>
          <p:cNvPr id="1992" name="paar-umarmen-vergeben.png" descr="paar-umarmen-vergeben.png"/>
          <p:cNvPicPr>
            <a:picLocks noGrp="1"/>
          </p:cNvPicPr>
          <p:nvPr>
            <p:ph type="pic" idx="13"/>
          </p:nvPr>
        </p:nvPicPr>
        <p:blipFill>
          <a:blip r:embed="rId2"/>
          <a:srcRect l="6215" r="6215"/>
          <a:stretch>
            <a:fillRect/>
          </a:stretch>
        </p:blipFill>
        <p:spPr>
          <a:xfrm>
            <a:off x="5034797" y="949127"/>
            <a:ext cx="2657814" cy="3417188"/>
          </a:xfrm>
          <a:prstGeom prst="rect">
            <a:avLst/>
          </a:prstGeom>
          <a:effectLst/>
        </p:spPr>
      </p:pic>
      <p:sp>
        <p:nvSpPr>
          <p:cNvPr id="1993"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286</a:t>
            </a:fld>
            <a:endParaRPr/>
          </a:p>
        </p:txBody>
      </p:sp>
    </p:spTree>
  </p:cSld>
  <p:clrMapOvr>
    <a:masterClrMapping/>
  </p:clrMapOvr>
  <p:transition spd="slow"/>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5" name="„Es ist segensreicher zu geben als zu nehmen.“…"/>
          <p:cNvSpPr txBox="1">
            <a:spLocks noGrp="1"/>
          </p:cNvSpPr>
          <p:nvPr>
            <p:ph type="body" idx="1"/>
          </p:nvPr>
        </p:nvSpPr>
        <p:spPr>
          <a:xfrm>
            <a:off x="1146937" y="1511285"/>
            <a:ext cx="7593751" cy="3132422"/>
          </a:xfrm>
          <a:prstGeom prst="rect">
            <a:avLst/>
          </a:prstGeom>
        </p:spPr>
        <p:txBody>
          <a:bodyPr/>
          <a:lstStyle/>
          <a:p>
            <a:pPr>
              <a:spcBef>
                <a:spcPts val="211"/>
              </a:spcBef>
            </a:pPr>
            <a:r>
              <a:rPr sz="1800" dirty="0"/>
              <a:t>„Es </a:t>
            </a:r>
            <a:r>
              <a:rPr sz="1800" dirty="0" err="1"/>
              <a:t>ist</a:t>
            </a:r>
            <a:r>
              <a:rPr sz="1800" dirty="0"/>
              <a:t> </a:t>
            </a:r>
            <a:r>
              <a:rPr sz="1800" dirty="0" err="1"/>
              <a:t>segensreicher</a:t>
            </a:r>
            <a:r>
              <a:rPr sz="1800" dirty="0"/>
              <a:t> </a:t>
            </a:r>
            <a:r>
              <a:rPr sz="1800" dirty="0" err="1"/>
              <a:t>zu</a:t>
            </a:r>
            <a:r>
              <a:rPr sz="1800" dirty="0"/>
              <a:t> </a:t>
            </a:r>
            <a:r>
              <a:rPr sz="1800" dirty="0" err="1"/>
              <a:t>geben</a:t>
            </a:r>
            <a:r>
              <a:rPr sz="1800" dirty="0"/>
              <a:t> </a:t>
            </a:r>
            <a:r>
              <a:rPr sz="1800" dirty="0" err="1"/>
              <a:t>als</a:t>
            </a:r>
            <a:r>
              <a:rPr sz="1800" dirty="0"/>
              <a:t> </a:t>
            </a:r>
            <a:r>
              <a:rPr sz="1800" dirty="0" err="1"/>
              <a:t>zu</a:t>
            </a:r>
            <a:r>
              <a:rPr sz="1800" dirty="0"/>
              <a:t> </a:t>
            </a:r>
            <a:r>
              <a:rPr sz="1800" dirty="0" err="1"/>
              <a:t>nehmen</a:t>
            </a:r>
            <a:r>
              <a:rPr sz="1800" dirty="0"/>
              <a:t>.“</a:t>
            </a:r>
          </a:p>
          <a:p>
            <a:pPr>
              <a:spcBef>
                <a:spcPts val="3164"/>
              </a:spcBef>
              <a:defRPr sz="2200"/>
            </a:pPr>
            <a:r>
              <a:rPr sz="1600" dirty="0"/>
              <a:t>											</a:t>
            </a:r>
            <a:r>
              <a:rPr sz="1600" dirty="0" err="1"/>
              <a:t>Apostelgeschichte</a:t>
            </a:r>
            <a:r>
              <a:rPr sz="1600" dirty="0"/>
              <a:t> 20,35 NLB</a:t>
            </a:r>
          </a:p>
          <a:p>
            <a:r>
              <a:rPr sz="1800" dirty="0"/>
              <a:t>„</a:t>
            </a:r>
            <a:r>
              <a:rPr sz="1800" dirty="0" err="1"/>
              <a:t>Wenn</a:t>
            </a:r>
            <a:r>
              <a:rPr sz="1800" dirty="0"/>
              <a:t> </a:t>
            </a:r>
            <a:r>
              <a:rPr sz="1800" dirty="0" err="1"/>
              <a:t>ihr</a:t>
            </a:r>
            <a:r>
              <a:rPr sz="1800" dirty="0"/>
              <a:t> </a:t>
            </a:r>
            <a:r>
              <a:rPr sz="1800" dirty="0" err="1"/>
              <a:t>gebt</a:t>
            </a:r>
            <a:r>
              <a:rPr sz="1800" dirty="0"/>
              <a:t>, </a:t>
            </a:r>
            <a:r>
              <a:rPr sz="1800" dirty="0" err="1"/>
              <a:t>werdet</a:t>
            </a:r>
            <a:r>
              <a:rPr sz="1800" dirty="0"/>
              <a:t> </a:t>
            </a:r>
            <a:r>
              <a:rPr sz="1800" dirty="0" err="1"/>
              <a:t>ihr</a:t>
            </a:r>
            <a:r>
              <a:rPr sz="1800" dirty="0"/>
              <a:t> </a:t>
            </a:r>
            <a:r>
              <a:rPr sz="1800" dirty="0" err="1"/>
              <a:t>erhalten</a:t>
            </a:r>
            <a:r>
              <a:rPr sz="1800" dirty="0"/>
              <a:t>. Was </a:t>
            </a:r>
            <a:r>
              <a:rPr sz="1800" dirty="0" err="1"/>
              <a:t>ihr</a:t>
            </a:r>
            <a:r>
              <a:rPr sz="1800" dirty="0"/>
              <a:t> </a:t>
            </a:r>
            <a:r>
              <a:rPr sz="1800" dirty="0" err="1"/>
              <a:t>verschenkt</a:t>
            </a:r>
            <a:r>
              <a:rPr sz="1800" dirty="0"/>
              <a:t>, </a:t>
            </a:r>
            <a:r>
              <a:rPr sz="1800" dirty="0" err="1"/>
              <a:t>wird</a:t>
            </a:r>
            <a:r>
              <a:rPr sz="1800" dirty="0"/>
              <a:t> </a:t>
            </a:r>
            <a:r>
              <a:rPr sz="1800" dirty="0" err="1"/>
              <a:t>zusammengepresst</a:t>
            </a:r>
            <a:r>
              <a:rPr sz="1800" dirty="0"/>
              <a:t> und </a:t>
            </a:r>
            <a:r>
              <a:rPr sz="1800" dirty="0" err="1"/>
              <a:t>gerüttelt</a:t>
            </a:r>
            <a:r>
              <a:rPr sz="1800" dirty="0"/>
              <a:t>, in </a:t>
            </a:r>
            <a:r>
              <a:rPr sz="1800" dirty="0" err="1"/>
              <a:t>einem</a:t>
            </a:r>
            <a:r>
              <a:rPr sz="1800" dirty="0"/>
              <a:t> </a:t>
            </a:r>
            <a:r>
              <a:rPr sz="1800" dirty="0" err="1"/>
              <a:t>vollen</a:t>
            </a:r>
            <a:r>
              <a:rPr sz="1800" dirty="0"/>
              <a:t>, ja </a:t>
            </a:r>
            <a:r>
              <a:rPr sz="1800" dirty="0" err="1"/>
              <a:t>überreichlichen</a:t>
            </a:r>
            <a:r>
              <a:rPr sz="1800" dirty="0"/>
              <a:t> Ma</a:t>
            </a:r>
            <a:r>
              <a:rPr lang="de-CH" sz="1800" dirty="0" err="1"/>
              <a:t>ss</a:t>
            </a:r>
            <a:r>
              <a:rPr sz="1800" dirty="0"/>
              <a:t> </a:t>
            </a:r>
            <a:r>
              <a:rPr sz="1800" dirty="0" err="1"/>
              <a:t>zu</a:t>
            </a:r>
            <a:r>
              <a:rPr sz="1800" dirty="0"/>
              <a:t> </a:t>
            </a:r>
            <a:r>
              <a:rPr sz="1800" dirty="0" err="1"/>
              <a:t>euch</a:t>
            </a:r>
            <a:r>
              <a:rPr sz="1800" dirty="0"/>
              <a:t> </a:t>
            </a:r>
            <a:r>
              <a:rPr sz="1800" dirty="0" err="1"/>
              <a:t>zurückflie</a:t>
            </a:r>
            <a:r>
              <a:rPr lang="de-CH" sz="1800" dirty="0" err="1"/>
              <a:t>ss</a:t>
            </a:r>
            <a:r>
              <a:rPr sz="1800" dirty="0" err="1"/>
              <a:t>en</a:t>
            </a:r>
            <a:r>
              <a:rPr sz="1800" dirty="0"/>
              <a:t>. </a:t>
            </a:r>
            <a:r>
              <a:rPr sz="1800" dirty="0" err="1"/>
              <a:t>Nach</a:t>
            </a:r>
            <a:r>
              <a:rPr sz="1800" dirty="0"/>
              <a:t> dem Ma</a:t>
            </a:r>
            <a:r>
              <a:rPr lang="de-CH" sz="1800" dirty="0" err="1"/>
              <a:t>ss</a:t>
            </a:r>
            <a:r>
              <a:rPr sz="1800" dirty="0"/>
              <a:t>, </a:t>
            </a:r>
            <a:r>
              <a:rPr sz="1800" dirty="0" err="1"/>
              <a:t>mit</a:t>
            </a:r>
            <a:r>
              <a:rPr sz="1800" dirty="0"/>
              <a:t> dem </a:t>
            </a:r>
            <a:r>
              <a:rPr sz="1800" dirty="0" err="1"/>
              <a:t>ihr</a:t>
            </a:r>
            <a:r>
              <a:rPr sz="1800" dirty="0"/>
              <a:t> </a:t>
            </a:r>
            <a:r>
              <a:rPr sz="1800" dirty="0" err="1"/>
              <a:t>gebt</a:t>
            </a:r>
            <a:r>
              <a:rPr sz="1800" dirty="0"/>
              <a:t>, </a:t>
            </a:r>
            <a:r>
              <a:rPr sz="1800" dirty="0" err="1"/>
              <a:t>werdet</a:t>
            </a:r>
            <a:r>
              <a:rPr sz="1800" dirty="0"/>
              <a:t> </a:t>
            </a:r>
            <a:r>
              <a:rPr sz="1800" dirty="0" err="1"/>
              <a:t>ihr</a:t>
            </a:r>
            <a:r>
              <a:rPr sz="1800" dirty="0"/>
              <a:t> </a:t>
            </a:r>
            <a:r>
              <a:rPr sz="1800" dirty="0" err="1"/>
              <a:t>zurückbekommen</a:t>
            </a:r>
            <a:r>
              <a:rPr sz="1800" dirty="0"/>
              <a:t>.“</a:t>
            </a:r>
            <a:br>
              <a:rPr sz="1800" dirty="0"/>
            </a:br>
            <a:r>
              <a:rPr sz="1600" dirty="0"/>
              <a:t>											Lukas 6,38 NLB</a:t>
            </a:r>
          </a:p>
        </p:txBody>
      </p:sp>
      <p:sp>
        <p:nvSpPr>
          <p:cNvPr id="1996" name="eine kleine Lebensweisheit"/>
          <p:cNvSpPr txBox="1">
            <a:spLocks noGrp="1"/>
          </p:cNvSpPr>
          <p:nvPr>
            <p:ph type="title"/>
          </p:nvPr>
        </p:nvSpPr>
        <p:spPr>
          <a:prstGeom prst="rect">
            <a:avLst/>
          </a:prstGeom>
        </p:spPr>
        <p:txBody>
          <a:bodyPr/>
          <a:lstStyle/>
          <a:p>
            <a:r>
              <a:t>eine kleine Lebensweisheit</a:t>
            </a:r>
          </a:p>
        </p:txBody>
      </p:sp>
      <p:sp>
        <p:nvSpPr>
          <p:cNvPr id="199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287</a:t>
            </a:fld>
            <a:endParaRPr/>
          </a:p>
        </p:txBody>
      </p:sp>
    </p:spTree>
  </p:cSld>
  <p:clrMapOvr>
    <a:masterClrMapping/>
  </p:clrMapOvr>
  <p:transition spd="slow"/>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9" name="Gottes Ziele –unsere Wünsche"/>
          <p:cNvSpPr txBox="1">
            <a:spLocks noGrp="1"/>
          </p:cNvSpPr>
          <p:nvPr>
            <p:ph type="ctrTitle"/>
          </p:nvPr>
        </p:nvSpPr>
        <p:spPr>
          <a:xfrm>
            <a:off x="565609" y="2657813"/>
            <a:ext cx="7946796" cy="1708594"/>
          </a:xfrm>
          <a:prstGeom prst="rect">
            <a:avLst/>
          </a:prstGeom>
        </p:spPr>
        <p:txBody>
          <a:bodyPr/>
          <a:lstStyle/>
          <a:p>
            <a:r>
              <a:rPr dirty="0" err="1"/>
              <a:t>Gottes</a:t>
            </a:r>
            <a:r>
              <a:rPr dirty="0"/>
              <a:t> </a:t>
            </a:r>
            <a:r>
              <a:rPr dirty="0" err="1"/>
              <a:t>Ziele</a:t>
            </a:r>
            <a:r>
              <a:rPr lang="de-CH" dirty="0"/>
              <a:t> -</a:t>
            </a:r>
            <a:r>
              <a:rPr dirty="0"/>
              <a:t> </a:t>
            </a:r>
            <a:r>
              <a:rPr dirty="0" err="1"/>
              <a:t>unsere</a:t>
            </a:r>
            <a:r>
              <a:rPr dirty="0"/>
              <a:t> </a:t>
            </a:r>
            <a:r>
              <a:rPr dirty="0" err="1"/>
              <a:t>Wünsche</a:t>
            </a:r>
            <a:endParaRPr dirty="0"/>
          </a:p>
        </p:txBody>
      </p:sp>
      <p:sp>
        <p:nvSpPr>
          <p:cNvPr id="2000" name="Lektion 12"/>
          <p:cNvSpPr txBox="1">
            <a:spLocks noGrp="1"/>
          </p:cNvSpPr>
          <p:nvPr>
            <p:ph type="subTitle" sz="quarter" idx="1"/>
          </p:nvPr>
        </p:nvSpPr>
        <p:spPr>
          <a:prstGeom prst="rect">
            <a:avLst/>
          </a:prstGeom>
        </p:spPr>
        <p:txBody>
          <a:bodyPr/>
          <a:lstStyle/>
          <a:p>
            <a:r>
              <a:t>Lektion 12</a:t>
            </a:r>
          </a:p>
        </p:txBody>
      </p:sp>
    </p:spTree>
  </p:cSld>
  <p:clrMapOvr>
    <a:masterClrMapping/>
  </p:clrMapOvr>
  <p:transition spd="slow"/>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 name="Welche Ziele verfolgst du in deinem Leben?…"/>
          <p:cNvSpPr txBox="1">
            <a:spLocks noGrp="1"/>
          </p:cNvSpPr>
          <p:nvPr>
            <p:ph type="body" sz="quarter" idx="1"/>
          </p:nvPr>
        </p:nvSpPr>
        <p:spPr>
          <a:xfrm>
            <a:off x="339365" y="1960775"/>
            <a:ext cx="4315746" cy="2785319"/>
          </a:xfrm>
          <a:prstGeom prst="rect">
            <a:avLst/>
          </a:prstGeom>
        </p:spPr>
        <p:txBody>
          <a:bodyPr/>
          <a:lstStyle/>
          <a:p>
            <a:pPr algn="l"/>
            <a:r>
              <a:rPr sz="1800" dirty="0" err="1"/>
              <a:t>Welche</a:t>
            </a:r>
            <a:r>
              <a:rPr sz="1800" dirty="0"/>
              <a:t> </a:t>
            </a:r>
            <a:r>
              <a:rPr sz="1800" dirty="0" err="1"/>
              <a:t>Ziele</a:t>
            </a:r>
            <a:r>
              <a:rPr sz="1800" dirty="0"/>
              <a:t> </a:t>
            </a:r>
            <a:r>
              <a:rPr sz="1800" dirty="0" err="1"/>
              <a:t>verfolgst</a:t>
            </a:r>
            <a:r>
              <a:rPr sz="1800" dirty="0"/>
              <a:t> du in </a:t>
            </a:r>
            <a:r>
              <a:rPr sz="1800" dirty="0" err="1"/>
              <a:t>deinem</a:t>
            </a:r>
            <a:r>
              <a:rPr sz="1800" dirty="0"/>
              <a:t> Leben?</a:t>
            </a:r>
          </a:p>
          <a:p>
            <a:pPr algn="l"/>
            <a:r>
              <a:rPr sz="1800" dirty="0" err="1"/>
              <a:t>Unsere</a:t>
            </a:r>
            <a:r>
              <a:rPr sz="1800" dirty="0"/>
              <a:t> </a:t>
            </a:r>
            <a:r>
              <a:rPr sz="1800" dirty="0" err="1"/>
              <a:t>Hingabe</a:t>
            </a:r>
            <a:r>
              <a:rPr sz="1800" dirty="0"/>
              <a:t>/Liebe </a:t>
            </a:r>
            <a:r>
              <a:rPr sz="1800" dirty="0" err="1"/>
              <a:t>zu</a:t>
            </a:r>
            <a:r>
              <a:rPr sz="1800" dirty="0"/>
              <a:t> Gott </a:t>
            </a:r>
            <a:r>
              <a:rPr sz="1800" dirty="0" err="1"/>
              <a:t>bestimmt</a:t>
            </a:r>
            <a:r>
              <a:rPr sz="1800" dirty="0"/>
              <a:t> </a:t>
            </a:r>
            <a:r>
              <a:rPr sz="1800" dirty="0" err="1"/>
              <a:t>letztlich</a:t>
            </a:r>
            <a:r>
              <a:rPr sz="1800" dirty="0"/>
              <a:t>, </a:t>
            </a:r>
            <a:r>
              <a:rPr sz="1800" dirty="0" err="1"/>
              <a:t>wie</a:t>
            </a:r>
            <a:r>
              <a:rPr sz="1800" dirty="0"/>
              <a:t> </a:t>
            </a:r>
            <a:r>
              <a:rPr sz="1800" dirty="0" err="1"/>
              <a:t>glücklich</a:t>
            </a:r>
            <a:r>
              <a:rPr sz="1800" dirty="0"/>
              <a:t> </a:t>
            </a:r>
            <a:r>
              <a:rPr sz="1800" dirty="0" err="1"/>
              <a:t>wir</a:t>
            </a:r>
            <a:r>
              <a:rPr sz="1800" dirty="0"/>
              <a:t> </a:t>
            </a:r>
            <a:r>
              <a:rPr sz="1800" dirty="0" err="1"/>
              <a:t>im</a:t>
            </a:r>
            <a:r>
              <a:rPr sz="1800" dirty="0"/>
              <a:t> Leben </a:t>
            </a:r>
            <a:r>
              <a:rPr sz="1800" dirty="0" err="1"/>
              <a:t>werden</a:t>
            </a:r>
            <a:r>
              <a:rPr sz="1800" dirty="0"/>
              <a:t>.</a:t>
            </a:r>
          </a:p>
        </p:txBody>
      </p:sp>
      <p:sp>
        <p:nvSpPr>
          <p:cNvPr id="2003" name="Was wir glauben und…"/>
          <p:cNvSpPr txBox="1">
            <a:spLocks noGrp="1"/>
          </p:cNvSpPr>
          <p:nvPr>
            <p:ph type="title"/>
          </p:nvPr>
        </p:nvSpPr>
        <p:spPr>
          <a:xfrm>
            <a:off x="848413" y="867267"/>
            <a:ext cx="3812604" cy="1315938"/>
          </a:xfrm>
          <a:prstGeom prst="rect">
            <a:avLst/>
          </a:prstGeom>
        </p:spPr>
        <p:txBody>
          <a:bodyPr/>
          <a:lstStyle/>
          <a:p>
            <a:r>
              <a:rPr dirty="0"/>
              <a:t>Was </a:t>
            </a:r>
            <a:r>
              <a:rPr dirty="0" err="1"/>
              <a:t>wir</a:t>
            </a:r>
            <a:r>
              <a:rPr dirty="0"/>
              <a:t> </a:t>
            </a:r>
            <a:r>
              <a:rPr dirty="0" err="1"/>
              <a:t>glauben</a:t>
            </a:r>
            <a:r>
              <a:rPr dirty="0"/>
              <a:t> und </a:t>
            </a:r>
          </a:p>
          <a:p>
            <a:r>
              <a:rPr dirty="0"/>
              <a:t>was </a:t>
            </a:r>
            <a:r>
              <a:rPr dirty="0" err="1"/>
              <a:t>wir</a:t>
            </a:r>
            <a:r>
              <a:rPr dirty="0"/>
              <a:t> tun</a:t>
            </a:r>
          </a:p>
        </p:txBody>
      </p:sp>
      <p:pic>
        <p:nvPicPr>
          <p:cNvPr id="2004" name="golf.jpg" descr="golf.jpg"/>
          <p:cNvPicPr>
            <a:picLocks noGrp="1" noChangeAspect="1"/>
          </p:cNvPicPr>
          <p:nvPr>
            <p:ph type="pic" idx="13"/>
          </p:nvPr>
        </p:nvPicPr>
        <p:blipFill>
          <a:blip r:embed="rId3"/>
          <a:srcRect l="20833" r="20833"/>
          <a:stretch>
            <a:fillRect/>
          </a:stretch>
        </p:blipFill>
        <p:spPr>
          <a:xfrm flipH="1">
            <a:off x="5034798" y="949127"/>
            <a:ext cx="2657813" cy="3417188"/>
          </a:xfrm>
          <a:prstGeom prst="rect">
            <a:avLst/>
          </a:prstGeom>
        </p:spPr>
      </p:pic>
      <p:sp>
        <p:nvSpPr>
          <p:cNvPr id="2005"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289</a:t>
            </a:fld>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Wer bin ich?"/>
          <p:cNvSpPr txBox="1">
            <a:spLocks noGrp="1"/>
          </p:cNvSpPr>
          <p:nvPr>
            <p:ph type="title"/>
          </p:nvPr>
        </p:nvSpPr>
        <p:spPr>
          <a:prstGeom prst="rect">
            <a:avLst/>
          </a:prstGeom>
        </p:spPr>
        <p:txBody>
          <a:bodyPr/>
          <a:lstStyle/>
          <a:p>
            <a:r>
              <a:t>Wer bin ich?</a:t>
            </a:r>
          </a:p>
        </p:txBody>
      </p:sp>
      <p:pic>
        <p:nvPicPr>
          <p:cNvPr id="776" name="auge-blau-sw.png" descr="auge-blau-sw.png"/>
          <p:cNvPicPr>
            <a:picLocks noGrp="1" noChangeAspect="1"/>
          </p:cNvPicPr>
          <p:nvPr>
            <p:ph type="pic" idx="13"/>
          </p:nvPr>
        </p:nvPicPr>
        <p:blipFill>
          <a:blip r:embed="rId2"/>
          <a:srcRect t="12887" b="12887"/>
          <a:stretch>
            <a:fillRect/>
          </a:stretch>
        </p:blipFill>
        <p:spPr>
          <a:xfrm>
            <a:off x="1997213" y="2088282"/>
            <a:ext cx="5695313" cy="2562891"/>
          </a:xfrm>
          <a:prstGeom prst="rect">
            <a:avLst/>
          </a:prstGeom>
        </p:spPr>
      </p:pic>
      <p:sp>
        <p:nvSpPr>
          <p:cNvPr id="77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9"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290</a:t>
            </a:fld>
            <a:endParaRPr/>
          </a:p>
        </p:txBody>
      </p:sp>
      <p:pic>
        <p:nvPicPr>
          <p:cNvPr id="2010" name="Bild 1.png" descr="Bild 1.png"/>
          <p:cNvPicPr>
            <a:picLocks noChangeAspect="1"/>
          </p:cNvPicPr>
          <p:nvPr/>
        </p:nvPicPr>
        <p:blipFill>
          <a:blip r:embed="rId2"/>
          <a:srcRect l="1524" t="1046" r="12423" b="2547"/>
          <a:stretch>
            <a:fillRect/>
          </a:stretch>
        </p:blipFill>
        <p:spPr>
          <a:xfrm>
            <a:off x="3231372" y="2635791"/>
            <a:ext cx="826869" cy="2049241"/>
          </a:xfrm>
          <a:custGeom>
            <a:avLst/>
            <a:gdLst/>
            <a:ahLst/>
            <a:cxnLst>
              <a:cxn ang="0">
                <a:pos x="wd2" y="hd2"/>
              </a:cxn>
              <a:cxn ang="5400000">
                <a:pos x="wd2" y="hd2"/>
              </a:cxn>
              <a:cxn ang="10800000">
                <a:pos x="wd2" y="hd2"/>
              </a:cxn>
              <a:cxn ang="16200000">
                <a:pos x="wd2" y="hd2"/>
              </a:cxn>
            </a:cxnLst>
            <a:rect l="0" t="0" r="r" b="b"/>
            <a:pathLst>
              <a:path w="21421" h="21569" extrusionOk="0">
                <a:moveTo>
                  <a:pt x="4587" y="2"/>
                </a:moveTo>
                <a:cubicBezTo>
                  <a:pt x="4165" y="11"/>
                  <a:pt x="3738" y="64"/>
                  <a:pt x="3269" y="162"/>
                </a:cubicBezTo>
                <a:cubicBezTo>
                  <a:pt x="2715" y="279"/>
                  <a:pt x="2497" y="301"/>
                  <a:pt x="2380" y="257"/>
                </a:cubicBezTo>
                <a:cubicBezTo>
                  <a:pt x="2261" y="213"/>
                  <a:pt x="2242" y="220"/>
                  <a:pt x="2299" y="286"/>
                </a:cubicBezTo>
                <a:cubicBezTo>
                  <a:pt x="2339" y="333"/>
                  <a:pt x="2290" y="400"/>
                  <a:pt x="2190" y="433"/>
                </a:cubicBezTo>
                <a:cubicBezTo>
                  <a:pt x="2091" y="467"/>
                  <a:pt x="2011" y="522"/>
                  <a:pt x="2011" y="557"/>
                </a:cubicBezTo>
                <a:cubicBezTo>
                  <a:pt x="2011" y="620"/>
                  <a:pt x="1549" y="812"/>
                  <a:pt x="1399" y="812"/>
                </a:cubicBezTo>
                <a:cubicBezTo>
                  <a:pt x="1354" y="812"/>
                  <a:pt x="1321" y="919"/>
                  <a:pt x="1328" y="1050"/>
                </a:cubicBezTo>
                <a:cubicBezTo>
                  <a:pt x="1337" y="1210"/>
                  <a:pt x="1435" y="1336"/>
                  <a:pt x="1616" y="1429"/>
                </a:cubicBezTo>
                <a:cubicBezTo>
                  <a:pt x="1764" y="1506"/>
                  <a:pt x="1881" y="1596"/>
                  <a:pt x="1881" y="1632"/>
                </a:cubicBezTo>
                <a:cubicBezTo>
                  <a:pt x="1881" y="1667"/>
                  <a:pt x="1952" y="1710"/>
                  <a:pt x="2039" y="1726"/>
                </a:cubicBezTo>
                <a:cubicBezTo>
                  <a:pt x="2560" y="1826"/>
                  <a:pt x="3207" y="2006"/>
                  <a:pt x="3221" y="2057"/>
                </a:cubicBezTo>
                <a:cubicBezTo>
                  <a:pt x="3229" y="2090"/>
                  <a:pt x="3247" y="2133"/>
                  <a:pt x="3264" y="2154"/>
                </a:cubicBezTo>
                <a:cubicBezTo>
                  <a:pt x="3281" y="2175"/>
                  <a:pt x="3289" y="2211"/>
                  <a:pt x="3280" y="2233"/>
                </a:cubicBezTo>
                <a:cubicBezTo>
                  <a:pt x="3271" y="2255"/>
                  <a:pt x="3379" y="2248"/>
                  <a:pt x="3519" y="2218"/>
                </a:cubicBezTo>
                <a:cubicBezTo>
                  <a:pt x="3734" y="2171"/>
                  <a:pt x="3791" y="2183"/>
                  <a:pt x="3915" y="2293"/>
                </a:cubicBezTo>
                <a:cubicBezTo>
                  <a:pt x="3994" y="2364"/>
                  <a:pt x="4097" y="2423"/>
                  <a:pt x="4142" y="2423"/>
                </a:cubicBezTo>
                <a:cubicBezTo>
                  <a:pt x="4187" y="2423"/>
                  <a:pt x="4331" y="2454"/>
                  <a:pt x="4462" y="2493"/>
                </a:cubicBezTo>
                <a:cubicBezTo>
                  <a:pt x="4667" y="2554"/>
                  <a:pt x="4678" y="2576"/>
                  <a:pt x="4533" y="2647"/>
                </a:cubicBezTo>
                <a:cubicBezTo>
                  <a:pt x="4317" y="2753"/>
                  <a:pt x="4455" y="2815"/>
                  <a:pt x="4712" y="2729"/>
                </a:cubicBezTo>
                <a:cubicBezTo>
                  <a:pt x="4875" y="2674"/>
                  <a:pt x="4926" y="2688"/>
                  <a:pt x="5042" y="2824"/>
                </a:cubicBezTo>
                <a:cubicBezTo>
                  <a:pt x="5118" y="2911"/>
                  <a:pt x="5245" y="2984"/>
                  <a:pt x="5330" y="2984"/>
                </a:cubicBezTo>
                <a:cubicBezTo>
                  <a:pt x="5414" y="2984"/>
                  <a:pt x="5608" y="3042"/>
                  <a:pt x="5758" y="3112"/>
                </a:cubicBezTo>
                <a:cubicBezTo>
                  <a:pt x="6018" y="3234"/>
                  <a:pt x="6166" y="3260"/>
                  <a:pt x="6490" y="3244"/>
                </a:cubicBezTo>
                <a:cubicBezTo>
                  <a:pt x="6569" y="3240"/>
                  <a:pt x="6781" y="3309"/>
                  <a:pt x="6962" y="3396"/>
                </a:cubicBezTo>
                <a:cubicBezTo>
                  <a:pt x="7142" y="3483"/>
                  <a:pt x="7287" y="3537"/>
                  <a:pt x="7287" y="3517"/>
                </a:cubicBezTo>
                <a:cubicBezTo>
                  <a:pt x="7287" y="3498"/>
                  <a:pt x="7375" y="3512"/>
                  <a:pt x="7482" y="3548"/>
                </a:cubicBezTo>
                <a:cubicBezTo>
                  <a:pt x="7754" y="3640"/>
                  <a:pt x="7548" y="3701"/>
                  <a:pt x="6940" y="3711"/>
                </a:cubicBezTo>
                <a:cubicBezTo>
                  <a:pt x="6658" y="3716"/>
                  <a:pt x="6435" y="3734"/>
                  <a:pt x="6441" y="3749"/>
                </a:cubicBezTo>
                <a:cubicBezTo>
                  <a:pt x="6482" y="3847"/>
                  <a:pt x="6130" y="4057"/>
                  <a:pt x="5926" y="4057"/>
                </a:cubicBezTo>
                <a:cubicBezTo>
                  <a:pt x="5794" y="4057"/>
                  <a:pt x="5522" y="4090"/>
                  <a:pt x="5324" y="4132"/>
                </a:cubicBezTo>
                <a:cubicBezTo>
                  <a:pt x="5126" y="4174"/>
                  <a:pt x="5014" y="4209"/>
                  <a:pt x="5075" y="4209"/>
                </a:cubicBezTo>
                <a:cubicBezTo>
                  <a:pt x="5135" y="4209"/>
                  <a:pt x="5114" y="4243"/>
                  <a:pt x="5031" y="4284"/>
                </a:cubicBezTo>
                <a:cubicBezTo>
                  <a:pt x="4948" y="4325"/>
                  <a:pt x="4900" y="4421"/>
                  <a:pt x="4923" y="4500"/>
                </a:cubicBezTo>
                <a:cubicBezTo>
                  <a:pt x="4957" y="4618"/>
                  <a:pt x="4918" y="4644"/>
                  <a:pt x="4695" y="4641"/>
                </a:cubicBezTo>
                <a:cubicBezTo>
                  <a:pt x="4464" y="4638"/>
                  <a:pt x="4447" y="4651"/>
                  <a:pt x="4571" y="4733"/>
                </a:cubicBezTo>
                <a:cubicBezTo>
                  <a:pt x="4688" y="4812"/>
                  <a:pt x="4667" y="4843"/>
                  <a:pt x="4468" y="4903"/>
                </a:cubicBezTo>
                <a:cubicBezTo>
                  <a:pt x="4333" y="4943"/>
                  <a:pt x="4270" y="4976"/>
                  <a:pt x="4327" y="4976"/>
                </a:cubicBezTo>
                <a:cubicBezTo>
                  <a:pt x="4383" y="4976"/>
                  <a:pt x="4364" y="5009"/>
                  <a:pt x="4283" y="5048"/>
                </a:cubicBezTo>
                <a:cubicBezTo>
                  <a:pt x="4203" y="5088"/>
                  <a:pt x="4170" y="5177"/>
                  <a:pt x="4213" y="5247"/>
                </a:cubicBezTo>
                <a:cubicBezTo>
                  <a:pt x="4257" y="5318"/>
                  <a:pt x="4231" y="5388"/>
                  <a:pt x="4153" y="5408"/>
                </a:cubicBezTo>
                <a:cubicBezTo>
                  <a:pt x="3913" y="5468"/>
                  <a:pt x="4142" y="5542"/>
                  <a:pt x="4397" y="5487"/>
                </a:cubicBezTo>
                <a:cubicBezTo>
                  <a:pt x="4707" y="5419"/>
                  <a:pt x="4799" y="5485"/>
                  <a:pt x="4863" y="5815"/>
                </a:cubicBezTo>
                <a:cubicBezTo>
                  <a:pt x="4900" y="6005"/>
                  <a:pt x="4998" y="6110"/>
                  <a:pt x="5227" y="6207"/>
                </a:cubicBezTo>
                <a:cubicBezTo>
                  <a:pt x="5474" y="6312"/>
                  <a:pt x="5524" y="6370"/>
                  <a:pt x="5454" y="6483"/>
                </a:cubicBezTo>
                <a:cubicBezTo>
                  <a:pt x="5397" y="6575"/>
                  <a:pt x="5413" y="6614"/>
                  <a:pt x="5498" y="6593"/>
                </a:cubicBezTo>
                <a:cubicBezTo>
                  <a:pt x="5706" y="6540"/>
                  <a:pt x="6026" y="6785"/>
                  <a:pt x="6089" y="7044"/>
                </a:cubicBezTo>
                <a:cubicBezTo>
                  <a:pt x="6107" y="7122"/>
                  <a:pt x="4914" y="7591"/>
                  <a:pt x="4782" y="7558"/>
                </a:cubicBezTo>
                <a:cubicBezTo>
                  <a:pt x="4619" y="7517"/>
                  <a:pt x="4259" y="7742"/>
                  <a:pt x="4381" y="7809"/>
                </a:cubicBezTo>
                <a:cubicBezTo>
                  <a:pt x="4591" y="7923"/>
                  <a:pt x="4146" y="8538"/>
                  <a:pt x="3898" y="8476"/>
                </a:cubicBezTo>
                <a:cubicBezTo>
                  <a:pt x="3836" y="8460"/>
                  <a:pt x="3697" y="8500"/>
                  <a:pt x="3589" y="8562"/>
                </a:cubicBezTo>
                <a:cubicBezTo>
                  <a:pt x="3417" y="8662"/>
                  <a:pt x="3420" y="8687"/>
                  <a:pt x="3584" y="8789"/>
                </a:cubicBezTo>
                <a:cubicBezTo>
                  <a:pt x="3699" y="8860"/>
                  <a:pt x="3720" y="8915"/>
                  <a:pt x="3643" y="8934"/>
                </a:cubicBezTo>
                <a:cubicBezTo>
                  <a:pt x="3575" y="8952"/>
                  <a:pt x="3519" y="9022"/>
                  <a:pt x="3519" y="9089"/>
                </a:cubicBezTo>
                <a:cubicBezTo>
                  <a:pt x="3519" y="9155"/>
                  <a:pt x="3459" y="9225"/>
                  <a:pt x="3389" y="9243"/>
                </a:cubicBezTo>
                <a:cubicBezTo>
                  <a:pt x="3318" y="9260"/>
                  <a:pt x="3288" y="9291"/>
                  <a:pt x="3318" y="9311"/>
                </a:cubicBezTo>
                <a:cubicBezTo>
                  <a:pt x="3409" y="9371"/>
                  <a:pt x="3124" y="9844"/>
                  <a:pt x="2922" y="9970"/>
                </a:cubicBezTo>
                <a:cubicBezTo>
                  <a:pt x="2777" y="10060"/>
                  <a:pt x="2769" y="10101"/>
                  <a:pt x="2884" y="10157"/>
                </a:cubicBezTo>
                <a:cubicBezTo>
                  <a:pt x="2966" y="10197"/>
                  <a:pt x="3019" y="10261"/>
                  <a:pt x="3004" y="10298"/>
                </a:cubicBezTo>
                <a:cubicBezTo>
                  <a:pt x="2969" y="10381"/>
                  <a:pt x="3120" y="10642"/>
                  <a:pt x="3264" y="10752"/>
                </a:cubicBezTo>
                <a:cubicBezTo>
                  <a:pt x="3322" y="10796"/>
                  <a:pt x="3313" y="10945"/>
                  <a:pt x="3248" y="11084"/>
                </a:cubicBezTo>
                <a:cubicBezTo>
                  <a:pt x="3069" y="11461"/>
                  <a:pt x="3097" y="11829"/>
                  <a:pt x="3318" y="12001"/>
                </a:cubicBezTo>
                <a:cubicBezTo>
                  <a:pt x="3565" y="12193"/>
                  <a:pt x="3570" y="12322"/>
                  <a:pt x="3329" y="12556"/>
                </a:cubicBezTo>
                <a:cubicBezTo>
                  <a:pt x="3224" y="12658"/>
                  <a:pt x="3154" y="12746"/>
                  <a:pt x="3172" y="12754"/>
                </a:cubicBezTo>
                <a:cubicBezTo>
                  <a:pt x="3190" y="12763"/>
                  <a:pt x="3105" y="12832"/>
                  <a:pt x="2982" y="12908"/>
                </a:cubicBezTo>
                <a:cubicBezTo>
                  <a:pt x="2859" y="12984"/>
                  <a:pt x="2794" y="13047"/>
                  <a:pt x="2841" y="13047"/>
                </a:cubicBezTo>
                <a:cubicBezTo>
                  <a:pt x="2888" y="13047"/>
                  <a:pt x="2836" y="13088"/>
                  <a:pt x="2722" y="13140"/>
                </a:cubicBezTo>
                <a:cubicBezTo>
                  <a:pt x="2607" y="13191"/>
                  <a:pt x="2544" y="13248"/>
                  <a:pt x="2586" y="13265"/>
                </a:cubicBezTo>
                <a:cubicBezTo>
                  <a:pt x="2628" y="13282"/>
                  <a:pt x="2533" y="13453"/>
                  <a:pt x="2375" y="13644"/>
                </a:cubicBezTo>
                <a:cubicBezTo>
                  <a:pt x="2217" y="13836"/>
                  <a:pt x="2075" y="14027"/>
                  <a:pt x="2060" y="14069"/>
                </a:cubicBezTo>
                <a:cubicBezTo>
                  <a:pt x="2046" y="14111"/>
                  <a:pt x="1969" y="14272"/>
                  <a:pt x="1887" y="14426"/>
                </a:cubicBezTo>
                <a:cubicBezTo>
                  <a:pt x="1805" y="14581"/>
                  <a:pt x="1707" y="14846"/>
                  <a:pt x="1670" y="15014"/>
                </a:cubicBezTo>
                <a:cubicBezTo>
                  <a:pt x="1633" y="15183"/>
                  <a:pt x="1552" y="15342"/>
                  <a:pt x="1491" y="15369"/>
                </a:cubicBezTo>
                <a:cubicBezTo>
                  <a:pt x="1293" y="15455"/>
                  <a:pt x="1371" y="15483"/>
                  <a:pt x="1827" y="15490"/>
                </a:cubicBezTo>
                <a:cubicBezTo>
                  <a:pt x="2073" y="15494"/>
                  <a:pt x="2427" y="15540"/>
                  <a:pt x="2613" y="15594"/>
                </a:cubicBezTo>
                <a:cubicBezTo>
                  <a:pt x="2800" y="15647"/>
                  <a:pt x="3083" y="15706"/>
                  <a:pt x="3242" y="15726"/>
                </a:cubicBezTo>
                <a:cubicBezTo>
                  <a:pt x="3402" y="15746"/>
                  <a:pt x="3584" y="15820"/>
                  <a:pt x="3649" y="15889"/>
                </a:cubicBezTo>
                <a:cubicBezTo>
                  <a:pt x="3750" y="15997"/>
                  <a:pt x="3802" y="16006"/>
                  <a:pt x="4028" y="15957"/>
                </a:cubicBezTo>
                <a:cubicBezTo>
                  <a:pt x="4173" y="15926"/>
                  <a:pt x="4384" y="15917"/>
                  <a:pt x="4500" y="15937"/>
                </a:cubicBezTo>
                <a:cubicBezTo>
                  <a:pt x="4616" y="15958"/>
                  <a:pt x="4755" y="15971"/>
                  <a:pt x="4809" y="15966"/>
                </a:cubicBezTo>
                <a:cubicBezTo>
                  <a:pt x="4990" y="15950"/>
                  <a:pt x="5662" y="16116"/>
                  <a:pt x="5595" y="16160"/>
                </a:cubicBezTo>
                <a:cubicBezTo>
                  <a:pt x="5559" y="16184"/>
                  <a:pt x="5620" y="16217"/>
                  <a:pt x="5731" y="16235"/>
                </a:cubicBezTo>
                <a:cubicBezTo>
                  <a:pt x="5842" y="16252"/>
                  <a:pt x="5899" y="16300"/>
                  <a:pt x="5861" y="16340"/>
                </a:cubicBezTo>
                <a:cubicBezTo>
                  <a:pt x="5823" y="16381"/>
                  <a:pt x="5888" y="16488"/>
                  <a:pt x="6002" y="16581"/>
                </a:cubicBezTo>
                <a:cubicBezTo>
                  <a:pt x="6278" y="16805"/>
                  <a:pt x="6268" y="17397"/>
                  <a:pt x="5986" y="17583"/>
                </a:cubicBezTo>
                <a:cubicBezTo>
                  <a:pt x="5931" y="17619"/>
                  <a:pt x="5915" y="17682"/>
                  <a:pt x="5953" y="17722"/>
                </a:cubicBezTo>
                <a:cubicBezTo>
                  <a:pt x="5991" y="17762"/>
                  <a:pt x="5967" y="17807"/>
                  <a:pt x="5904" y="17823"/>
                </a:cubicBezTo>
                <a:cubicBezTo>
                  <a:pt x="5841" y="17839"/>
                  <a:pt x="5821" y="17881"/>
                  <a:pt x="5856" y="17918"/>
                </a:cubicBezTo>
                <a:cubicBezTo>
                  <a:pt x="5932" y="17998"/>
                  <a:pt x="5708" y="18424"/>
                  <a:pt x="5476" y="18638"/>
                </a:cubicBezTo>
                <a:cubicBezTo>
                  <a:pt x="5383" y="18724"/>
                  <a:pt x="5272" y="18833"/>
                  <a:pt x="5232" y="18883"/>
                </a:cubicBezTo>
                <a:cubicBezTo>
                  <a:pt x="5192" y="18932"/>
                  <a:pt x="5083" y="18973"/>
                  <a:pt x="4988" y="18973"/>
                </a:cubicBezTo>
                <a:cubicBezTo>
                  <a:pt x="4746" y="18973"/>
                  <a:pt x="4481" y="19223"/>
                  <a:pt x="4641" y="19301"/>
                </a:cubicBezTo>
                <a:cubicBezTo>
                  <a:pt x="4728" y="19344"/>
                  <a:pt x="4692" y="19388"/>
                  <a:pt x="4516" y="19449"/>
                </a:cubicBezTo>
                <a:cubicBezTo>
                  <a:pt x="4378" y="19497"/>
                  <a:pt x="4293" y="19557"/>
                  <a:pt x="4332" y="19583"/>
                </a:cubicBezTo>
                <a:cubicBezTo>
                  <a:pt x="4371" y="19609"/>
                  <a:pt x="4278" y="19659"/>
                  <a:pt x="4121" y="19693"/>
                </a:cubicBezTo>
                <a:cubicBezTo>
                  <a:pt x="3821" y="19758"/>
                  <a:pt x="3350" y="19949"/>
                  <a:pt x="3302" y="20026"/>
                </a:cubicBezTo>
                <a:cubicBezTo>
                  <a:pt x="3286" y="20051"/>
                  <a:pt x="3193" y="20162"/>
                  <a:pt x="3096" y="20275"/>
                </a:cubicBezTo>
                <a:cubicBezTo>
                  <a:pt x="2894" y="20508"/>
                  <a:pt x="2911" y="20742"/>
                  <a:pt x="3128" y="20722"/>
                </a:cubicBezTo>
                <a:cubicBezTo>
                  <a:pt x="3209" y="20715"/>
                  <a:pt x="3404" y="20736"/>
                  <a:pt x="3557" y="20770"/>
                </a:cubicBezTo>
                <a:cubicBezTo>
                  <a:pt x="3709" y="20805"/>
                  <a:pt x="3906" y="20826"/>
                  <a:pt x="3996" y="20819"/>
                </a:cubicBezTo>
                <a:cubicBezTo>
                  <a:pt x="4085" y="20812"/>
                  <a:pt x="4443" y="20911"/>
                  <a:pt x="4793" y="21039"/>
                </a:cubicBezTo>
                <a:cubicBezTo>
                  <a:pt x="5143" y="21167"/>
                  <a:pt x="5502" y="21271"/>
                  <a:pt x="5590" y="21271"/>
                </a:cubicBezTo>
                <a:cubicBezTo>
                  <a:pt x="5678" y="21271"/>
                  <a:pt x="5813" y="21300"/>
                  <a:pt x="5888" y="21337"/>
                </a:cubicBezTo>
                <a:cubicBezTo>
                  <a:pt x="5963" y="21373"/>
                  <a:pt x="6261" y="21409"/>
                  <a:pt x="6555" y="21416"/>
                </a:cubicBezTo>
                <a:cubicBezTo>
                  <a:pt x="6849" y="21423"/>
                  <a:pt x="7150" y="21447"/>
                  <a:pt x="7222" y="21469"/>
                </a:cubicBezTo>
                <a:cubicBezTo>
                  <a:pt x="7294" y="21490"/>
                  <a:pt x="7777" y="21514"/>
                  <a:pt x="8295" y="21522"/>
                </a:cubicBezTo>
                <a:cubicBezTo>
                  <a:pt x="8814" y="21530"/>
                  <a:pt x="9263" y="21545"/>
                  <a:pt x="9293" y="21557"/>
                </a:cubicBezTo>
                <a:cubicBezTo>
                  <a:pt x="9382" y="21592"/>
                  <a:pt x="9613" y="21548"/>
                  <a:pt x="9613" y="21495"/>
                </a:cubicBezTo>
                <a:cubicBezTo>
                  <a:pt x="9613" y="21469"/>
                  <a:pt x="9762" y="21383"/>
                  <a:pt x="9944" y="21304"/>
                </a:cubicBezTo>
                <a:cubicBezTo>
                  <a:pt x="10232" y="21177"/>
                  <a:pt x="10326" y="21162"/>
                  <a:pt x="10697" y="21198"/>
                </a:cubicBezTo>
                <a:cubicBezTo>
                  <a:pt x="10930" y="21220"/>
                  <a:pt x="11318" y="21236"/>
                  <a:pt x="11554" y="21231"/>
                </a:cubicBezTo>
                <a:cubicBezTo>
                  <a:pt x="11790" y="21226"/>
                  <a:pt x="12042" y="21241"/>
                  <a:pt x="12118" y="21266"/>
                </a:cubicBezTo>
                <a:cubicBezTo>
                  <a:pt x="12310" y="21329"/>
                  <a:pt x="13386" y="21178"/>
                  <a:pt x="13766" y="21035"/>
                </a:cubicBezTo>
                <a:cubicBezTo>
                  <a:pt x="13964" y="20960"/>
                  <a:pt x="14080" y="20863"/>
                  <a:pt x="14080" y="20766"/>
                </a:cubicBezTo>
                <a:cubicBezTo>
                  <a:pt x="14080" y="20628"/>
                  <a:pt x="13988" y="20593"/>
                  <a:pt x="13104" y="20405"/>
                </a:cubicBezTo>
                <a:cubicBezTo>
                  <a:pt x="12240" y="20220"/>
                  <a:pt x="10366" y="19919"/>
                  <a:pt x="10209" y="19940"/>
                </a:cubicBezTo>
                <a:cubicBezTo>
                  <a:pt x="10191" y="19942"/>
                  <a:pt x="10009" y="19909"/>
                  <a:pt x="9803" y="19865"/>
                </a:cubicBezTo>
                <a:cubicBezTo>
                  <a:pt x="9427" y="19786"/>
                  <a:pt x="9313" y="19670"/>
                  <a:pt x="9553" y="19610"/>
                </a:cubicBezTo>
                <a:cubicBezTo>
                  <a:pt x="9623" y="19592"/>
                  <a:pt x="9647" y="19557"/>
                  <a:pt x="9607" y="19530"/>
                </a:cubicBezTo>
                <a:cubicBezTo>
                  <a:pt x="9567" y="19504"/>
                  <a:pt x="9638" y="19420"/>
                  <a:pt x="9765" y="19343"/>
                </a:cubicBezTo>
                <a:cubicBezTo>
                  <a:pt x="10002" y="19198"/>
                  <a:pt x="10044" y="19088"/>
                  <a:pt x="9900" y="18995"/>
                </a:cubicBezTo>
                <a:cubicBezTo>
                  <a:pt x="9702" y="18867"/>
                  <a:pt x="10188" y="18375"/>
                  <a:pt x="10448" y="18440"/>
                </a:cubicBezTo>
                <a:cubicBezTo>
                  <a:pt x="10616" y="18482"/>
                  <a:pt x="10579" y="18388"/>
                  <a:pt x="10399" y="18314"/>
                </a:cubicBezTo>
                <a:cubicBezTo>
                  <a:pt x="10273" y="18262"/>
                  <a:pt x="10288" y="18237"/>
                  <a:pt x="10464" y="18184"/>
                </a:cubicBezTo>
                <a:cubicBezTo>
                  <a:pt x="10585" y="18148"/>
                  <a:pt x="10686" y="18094"/>
                  <a:pt x="10686" y="18065"/>
                </a:cubicBezTo>
                <a:cubicBezTo>
                  <a:pt x="10686" y="18037"/>
                  <a:pt x="10756" y="17991"/>
                  <a:pt x="10844" y="17962"/>
                </a:cubicBezTo>
                <a:cubicBezTo>
                  <a:pt x="11091" y="17878"/>
                  <a:pt x="11120" y="17318"/>
                  <a:pt x="10882" y="17237"/>
                </a:cubicBezTo>
                <a:cubicBezTo>
                  <a:pt x="10670" y="17166"/>
                  <a:pt x="10619" y="17004"/>
                  <a:pt x="10795" y="16959"/>
                </a:cubicBezTo>
                <a:cubicBezTo>
                  <a:pt x="10855" y="16944"/>
                  <a:pt x="10865" y="16843"/>
                  <a:pt x="10816" y="16735"/>
                </a:cubicBezTo>
                <a:cubicBezTo>
                  <a:pt x="10768" y="16627"/>
                  <a:pt x="10744" y="16414"/>
                  <a:pt x="10768" y="16261"/>
                </a:cubicBezTo>
                <a:cubicBezTo>
                  <a:pt x="10791" y="16109"/>
                  <a:pt x="10834" y="15827"/>
                  <a:pt x="10860" y="15636"/>
                </a:cubicBezTo>
                <a:cubicBezTo>
                  <a:pt x="10885" y="15444"/>
                  <a:pt x="10958" y="15265"/>
                  <a:pt x="11022" y="15239"/>
                </a:cubicBezTo>
                <a:cubicBezTo>
                  <a:pt x="11087" y="15213"/>
                  <a:pt x="11472" y="15184"/>
                  <a:pt x="11879" y="15175"/>
                </a:cubicBezTo>
                <a:cubicBezTo>
                  <a:pt x="12314" y="15166"/>
                  <a:pt x="12636" y="15134"/>
                  <a:pt x="12665" y="15098"/>
                </a:cubicBezTo>
                <a:cubicBezTo>
                  <a:pt x="12725" y="15026"/>
                  <a:pt x="13434" y="14861"/>
                  <a:pt x="13690" y="14860"/>
                </a:cubicBezTo>
                <a:cubicBezTo>
                  <a:pt x="13879" y="14859"/>
                  <a:pt x="13945" y="14781"/>
                  <a:pt x="14042" y="14442"/>
                </a:cubicBezTo>
                <a:cubicBezTo>
                  <a:pt x="14087" y="14287"/>
                  <a:pt x="13997" y="14099"/>
                  <a:pt x="13717" y="13763"/>
                </a:cubicBezTo>
                <a:cubicBezTo>
                  <a:pt x="13504" y="13507"/>
                  <a:pt x="13340" y="13281"/>
                  <a:pt x="13354" y="13261"/>
                </a:cubicBezTo>
                <a:cubicBezTo>
                  <a:pt x="13368" y="13241"/>
                  <a:pt x="13279" y="13163"/>
                  <a:pt x="13153" y="13087"/>
                </a:cubicBezTo>
                <a:cubicBezTo>
                  <a:pt x="13028" y="13010"/>
                  <a:pt x="12948" y="12918"/>
                  <a:pt x="12980" y="12882"/>
                </a:cubicBezTo>
                <a:cubicBezTo>
                  <a:pt x="13012" y="12846"/>
                  <a:pt x="12972" y="12783"/>
                  <a:pt x="12888" y="12741"/>
                </a:cubicBezTo>
                <a:cubicBezTo>
                  <a:pt x="12695" y="12646"/>
                  <a:pt x="12443" y="12349"/>
                  <a:pt x="12443" y="12217"/>
                </a:cubicBezTo>
                <a:cubicBezTo>
                  <a:pt x="12443" y="12162"/>
                  <a:pt x="12724" y="11992"/>
                  <a:pt x="13066" y="11836"/>
                </a:cubicBezTo>
                <a:cubicBezTo>
                  <a:pt x="13409" y="11679"/>
                  <a:pt x="13684" y="11538"/>
                  <a:pt x="13679" y="11521"/>
                </a:cubicBezTo>
                <a:cubicBezTo>
                  <a:pt x="13674" y="11504"/>
                  <a:pt x="13682" y="11465"/>
                  <a:pt x="13695" y="11437"/>
                </a:cubicBezTo>
                <a:cubicBezTo>
                  <a:pt x="13735" y="11353"/>
                  <a:pt x="13688" y="10640"/>
                  <a:pt x="13630" y="10457"/>
                </a:cubicBezTo>
                <a:cubicBezTo>
                  <a:pt x="13594" y="10342"/>
                  <a:pt x="13631" y="10277"/>
                  <a:pt x="13750" y="10258"/>
                </a:cubicBezTo>
                <a:cubicBezTo>
                  <a:pt x="13846" y="10243"/>
                  <a:pt x="13956" y="10184"/>
                  <a:pt x="13994" y="10126"/>
                </a:cubicBezTo>
                <a:cubicBezTo>
                  <a:pt x="14056" y="10030"/>
                  <a:pt x="14117" y="10039"/>
                  <a:pt x="14742" y="10256"/>
                </a:cubicBezTo>
                <a:cubicBezTo>
                  <a:pt x="15341" y="10464"/>
                  <a:pt x="15986" y="10581"/>
                  <a:pt x="15777" y="10443"/>
                </a:cubicBezTo>
                <a:cubicBezTo>
                  <a:pt x="15736" y="10416"/>
                  <a:pt x="15829" y="10295"/>
                  <a:pt x="15983" y="10175"/>
                </a:cubicBezTo>
                <a:cubicBezTo>
                  <a:pt x="16138" y="10054"/>
                  <a:pt x="16271" y="9934"/>
                  <a:pt x="16282" y="9906"/>
                </a:cubicBezTo>
                <a:cubicBezTo>
                  <a:pt x="16292" y="9878"/>
                  <a:pt x="16315" y="9843"/>
                  <a:pt x="16330" y="9829"/>
                </a:cubicBezTo>
                <a:cubicBezTo>
                  <a:pt x="16346" y="9815"/>
                  <a:pt x="16382" y="9770"/>
                  <a:pt x="16406" y="9727"/>
                </a:cubicBezTo>
                <a:cubicBezTo>
                  <a:pt x="16431" y="9685"/>
                  <a:pt x="16539" y="9523"/>
                  <a:pt x="16650" y="9368"/>
                </a:cubicBezTo>
                <a:cubicBezTo>
                  <a:pt x="16901" y="9021"/>
                  <a:pt x="17100" y="8716"/>
                  <a:pt x="17171" y="8566"/>
                </a:cubicBezTo>
                <a:cubicBezTo>
                  <a:pt x="17274" y="8348"/>
                  <a:pt x="17482" y="8178"/>
                  <a:pt x="17588" y="8225"/>
                </a:cubicBezTo>
                <a:cubicBezTo>
                  <a:pt x="17646" y="8251"/>
                  <a:pt x="17996" y="8469"/>
                  <a:pt x="18369" y="8710"/>
                </a:cubicBezTo>
                <a:cubicBezTo>
                  <a:pt x="19369" y="9356"/>
                  <a:pt x="19658" y="9480"/>
                  <a:pt x="20044" y="9441"/>
                </a:cubicBezTo>
                <a:cubicBezTo>
                  <a:pt x="20219" y="9423"/>
                  <a:pt x="20592" y="9325"/>
                  <a:pt x="20874" y="9223"/>
                </a:cubicBezTo>
                <a:cubicBezTo>
                  <a:pt x="21539" y="8982"/>
                  <a:pt x="21600" y="8746"/>
                  <a:pt x="21042" y="8582"/>
                </a:cubicBezTo>
                <a:cubicBezTo>
                  <a:pt x="20466" y="8413"/>
                  <a:pt x="19721" y="8132"/>
                  <a:pt x="19784" y="8106"/>
                </a:cubicBezTo>
                <a:cubicBezTo>
                  <a:pt x="19816" y="8093"/>
                  <a:pt x="19647" y="7940"/>
                  <a:pt x="19410" y="7765"/>
                </a:cubicBezTo>
                <a:cubicBezTo>
                  <a:pt x="19173" y="7589"/>
                  <a:pt x="18982" y="7416"/>
                  <a:pt x="18982" y="7379"/>
                </a:cubicBezTo>
                <a:cubicBezTo>
                  <a:pt x="18982" y="7256"/>
                  <a:pt x="18109" y="6973"/>
                  <a:pt x="17626" y="6941"/>
                </a:cubicBezTo>
                <a:cubicBezTo>
                  <a:pt x="16932" y="6894"/>
                  <a:pt x="16814" y="6872"/>
                  <a:pt x="16878" y="6802"/>
                </a:cubicBezTo>
                <a:cubicBezTo>
                  <a:pt x="16980" y="6690"/>
                  <a:pt x="16038" y="6028"/>
                  <a:pt x="15674" y="5956"/>
                </a:cubicBezTo>
                <a:cubicBezTo>
                  <a:pt x="15489" y="5919"/>
                  <a:pt x="15338" y="5870"/>
                  <a:pt x="15338" y="5846"/>
                </a:cubicBezTo>
                <a:cubicBezTo>
                  <a:pt x="15338" y="5770"/>
                  <a:pt x="14575" y="5689"/>
                  <a:pt x="14341" y="5740"/>
                </a:cubicBezTo>
                <a:cubicBezTo>
                  <a:pt x="14179" y="5775"/>
                  <a:pt x="14058" y="5760"/>
                  <a:pt x="13880" y="5676"/>
                </a:cubicBezTo>
                <a:cubicBezTo>
                  <a:pt x="13748" y="5615"/>
                  <a:pt x="13658" y="5545"/>
                  <a:pt x="13674" y="5524"/>
                </a:cubicBezTo>
                <a:cubicBezTo>
                  <a:pt x="13690" y="5503"/>
                  <a:pt x="13661" y="5493"/>
                  <a:pt x="13609" y="5500"/>
                </a:cubicBezTo>
                <a:cubicBezTo>
                  <a:pt x="13436" y="5522"/>
                  <a:pt x="12813" y="5263"/>
                  <a:pt x="12877" y="5196"/>
                </a:cubicBezTo>
                <a:cubicBezTo>
                  <a:pt x="12911" y="5160"/>
                  <a:pt x="12869" y="5130"/>
                  <a:pt x="12785" y="5130"/>
                </a:cubicBezTo>
                <a:cubicBezTo>
                  <a:pt x="12532" y="5130"/>
                  <a:pt x="11987" y="4860"/>
                  <a:pt x="11912" y="4698"/>
                </a:cubicBezTo>
                <a:cubicBezTo>
                  <a:pt x="11839" y="4542"/>
                  <a:pt x="12017" y="4274"/>
                  <a:pt x="12156" y="4330"/>
                </a:cubicBezTo>
                <a:cubicBezTo>
                  <a:pt x="12199" y="4348"/>
                  <a:pt x="12316" y="4316"/>
                  <a:pt x="12416" y="4258"/>
                </a:cubicBezTo>
                <a:lnTo>
                  <a:pt x="12595" y="4152"/>
                </a:lnTo>
                <a:lnTo>
                  <a:pt x="12866" y="4269"/>
                </a:lnTo>
                <a:cubicBezTo>
                  <a:pt x="13014" y="4333"/>
                  <a:pt x="13118" y="4406"/>
                  <a:pt x="13099" y="4429"/>
                </a:cubicBezTo>
                <a:cubicBezTo>
                  <a:pt x="13080" y="4453"/>
                  <a:pt x="13132" y="4456"/>
                  <a:pt x="13213" y="4436"/>
                </a:cubicBezTo>
                <a:cubicBezTo>
                  <a:pt x="13294" y="4416"/>
                  <a:pt x="13430" y="4435"/>
                  <a:pt x="13511" y="4480"/>
                </a:cubicBezTo>
                <a:cubicBezTo>
                  <a:pt x="13750" y="4613"/>
                  <a:pt x="14205" y="4535"/>
                  <a:pt x="14205" y="4361"/>
                </a:cubicBezTo>
                <a:cubicBezTo>
                  <a:pt x="14205" y="4207"/>
                  <a:pt x="13824" y="4064"/>
                  <a:pt x="13061" y="3934"/>
                </a:cubicBezTo>
                <a:cubicBezTo>
                  <a:pt x="12634" y="3861"/>
                  <a:pt x="12493" y="3706"/>
                  <a:pt x="12709" y="3537"/>
                </a:cubicBezTo>
                <a:cubicBezTo>
                  <a:pt x="12792" y="3472"/>
                  <a:pt x="12727" y="3423"/>
                  <a:pt x="12421" y="3335"/>
                </a:cubicBezTo>
                <a:cubicBezTo>
                  <a:pt x="12105" y="3243"/>
                  <a:pt x="12038" y="3237"/>
                  <a:pt x="12101" y="3304"/>
                </a:cubicBezTo>
                <a:cubicBezTo>
                  <a:pt x="12229" y="3439"/>
                  <a:pt x="11950" y="3466"/>
                  <a:pt x="11641" y="3348"/>
                </a:cubicBezTo>
                <a:cubicBezTo>
                  <a:pt x="11311" y="3222"/>
                  <a:pt x="10782" y="3206"/>
                  <a:pt x="10556" y="3317"/>
                </a:cubicBezTo>
                <a:cubicBezTo>
                  <a:pt x="10369" y="3409"/>
                  <a:pt x="10242" y="3374"/>
                  <a:pt x="10242" y="3229"/>
                </a:cubicBezTo>
                <a:cubicBezTo>
                  <a:pt x="10242" y="3171"/>
                  <a:pt x="10140" y="3097"/>
                  <a:pt x="10014" y="3066"/>
                </a:cubicBezTo>
                <a:cubicBezTo>
                  <a:pt x="9824" y="3019"/>
                  <a:pt x="9736" y="3034"/>
                  <a:pt x="9494" y="3156"/>
                </a:cubicBezTo>
                <a:cubicBezTo>
                  <a:pt x="9333" y="3237"/>
                  <a:pt x="9145" y="3289"/>
                  <a:pt x="9071" y="3271"/>
                </a:cubicBezTo>
                <a:cubicBezTo>
                  <a:pt x="8997" y="3252"/>
                  <a:pt x="8816" y="3259"/>
                  <a:pt x="8675" y="3288"/>
                </a:cubicBezTo>
                <a:cubicBezTo>
                  <a:pt x="7950" y="3438"/>
                  <a:pt x="7963" y="3437"/>
                  <a:pt x="7721" y="3324"/>
                </a:cubicBezTo>
                <a:cubicBezTo>
                  <a:pt x="7495" y="3218"/>
                  <a:pt x="7470" y="3199"/>
                  <a:pt x="7433" y="3092"/>
                </a:cubicBezTo>
                <a:cubicBezTo>
                  <a:pt x="7425" y="3067"/>
                  <a:pt x="7319" y="3049"/>
                  <a:pt x="7200" y="3053"/>
                </a:cubicBezTo>
                <a:cubicBezTo>
                  <a:pt x="7063" y="3057"/>
                  <a:pt x="6976" y="3022"/>
                  <a:pt x="6972" y="2958"/>
                </a:cubicBezTo>
                <a:cubicBezTo>
                  <a:pt x="6961" y="2774"/>
                  <a:pt x="6717" y="2659"/>
                  <a:pt x="6409" y="2691"/>
                </a:cubicBezTo>
                <a:cubicBezTo>
                  <a:pt x="6178" y="2716"/>
                  <a:pt x="5925" y="2638"/>
                  <a:pt x="5004" y="2266"/>
                </a:cubicBezTo>
                <a:lnTo>
                  <a:pt x="3877" y="1812"/>
                </a:lnTo>
                <a:lnTo>
                  <a:pt x="4202" y="1638"/>
                </a:lnTo>
                <a:cubicBezTo>
                  <a:pt x="4382" y="1543"/>
                  <a:pt x="4882" y="1392"/>
                  <a:pt x="5313" y="1304"/>
                </a:cubicBezTo>
                <a:cubicBezTo>
                  <a:pt x="6205" y="1122"/>
                  <a:pt x="6561" y="1012"/>
                  <a:pt x="6777" y="848"/>
                </a:cubicBezTo>
                <a:cubicBezTo>
                  <a:pt x="6937" y="726"/>
                  <a:pt x="6866" y="403"/>
                  <a:pt x="6658" y="301"/>
                </a:cubicBezTo>
                <a:cubicBezTo>
                  <a:pt x="6591" y="268"/>
                  <a:pt x="6549" y="233"/>
                  <a:pt x="6566" y="222"/>
                </a:cubicBezTo>
                <a:cubicBezTo>
                  <a:pt x="6582" y="210"/>
                  <a:pt x="6578" y="204"/>
                  <a:pt x="6555" y="209"/>
                </a:cubicBezTo>
                <a:cubicBezTo>
                  <a:pt x="6532" y="213"/>
                  <a:pt x="6224" y="165"/>
                  <a:pt x="5866" y="103"/>
                </a:cubicBezTo>
                <a:cubicBezTo>
                  <a:pt x="5423" y="26"/>
                  <a:pt x="5009" y="-8"/>
                  <a:pt x="4587" y="2"/>
                </a:cubicBezTo>
                <a:close/>
                <a:moveTo>
                  <a:pt x="10930" y="1720"/>
                </a:moveTo>
                <a:cubicBezTo>
                  <a:pt x="10598" y="1733"/>
                  <a:pt x="10361" y="1781"/>
                  <a:pt x="10361" y="1861"/>
                </a:cubicBezTo>
                <a:cubicBezTo>
                  <a:pt x="10361" y="1979"/>
                  <a:pt x="10367" y="1981"/>
                  <a:pt x="10724" y="1903"/>
                </a:cubicBezTo>
                <a:cubicBezTo>
                  <a:pt x="11216" y="1795"/>
                  <a:pt x="11634" y="1809"/>
                  <a:pt x="12329" y="1960"/>
                </a:cubicBezTo>
                <a:cubicBezTo>
                  <a:pt x="12704" y="2041"/>
                  <a:pt x="13016" y="2110"/>
                  <a:pt x="13023" y="2112"/>
                </a:cubicBezTo>
                <a:cubicBezTo>
                  <a:pt x="13030" y="2114"/>
                  <a:pt x="13030" y="2048"/>
                  <a:pt x="13023" y="1967"/>
                </a:cubicBezTo>
                <a:cubicBezTo>
                  <a:pt x="13013" y="1856"/>
                  <a:pt x="12967" y="1830"/>
                  <a:pt x="12839" y="1859"/>
                </a:cubicBezTo>
                <a:cubicBezTo>
                  <a:pt x="12741" y="1881"/>
                  <a:pt x="12406" y="1853"/>
                  <a:pt x="12069" y="1795"/>
                </a:cubicBezTo>
                <a:cubicBezTo>
                  <a:pt x="11688" y="1729"/>
                  <a:pt x="11262" y="1707"/>
                  <a:pt x="10930" y="1720"/>
                </a:cubicBezTo>
                <a:close/>
                <a:moveTo>
                  <a:pt x="10665" y="2138"/>
                </a:moveTo>
                <a:cubicBezTo>
                  <a:pt x="10327" y="2144"/>
                  <a:pt x="9992" y="2165"/>
                  <a:pt x="9965" y="2198"/>
                </a:cubicBezTo>
                <a:cubicBezTo>
                  <a:pt x="9933" y="2238"/>
                  <a:pt x="10090" y="2248"/>
                  <a:pt x="10469" y="2231"/>
                </a:cubicBezTo>
                <a:cubicBezTo>
                  <a:pt x="10791" y="2216"/>
                  <a:pt x="11145" y="2234"/>
                  <a:pt x="11315" y="2271"/>
                </a:cubicBezTo>
                <a:cubicBezTo>
                  <a:pt x="11599" y="2332"/>
                  <a:pt x="11603" y="2336"/>
                  <a:pt x="11369" y="2405"/>
                </a:cubicBezTo>
                <a:cubicBezTo>
                  <a:pt x="11134" y="2475"/>
                  <a:pt x="11137" y="2475"/>
                  <a:pt x="11380" y="2460"/>
                </a:cubicBezTo>
                <a:cubicBezTo>
                  <a:pt x="11517" y="2451"/>
                  <a:pt x="11705" y="2426"/>
                  <a:pt x="11798" y="2403"/>
                </a:cubicBezTo>
                <a:cubicBezTo>
                  <a:pt x="11904" y="2376"/>
                  <a:pt x="12039" y="2391"/>
                  <a:pt x="12166" y="2442"/>
                </a:cubicBezTo>
                <a:cubicBezTo>
                  <a:pt x="12357" y="2520"/>
                  <a:pt x="12568" y="2550"/>
                  <a:pt x="12568" y="2502"/>
                </a:cubicBezTo>
                <a:cubicBezTo>
                  <a:pt x="12568" y="2490"/>
                  <a:pt x="12604" y="2442"/>
                  <a:pt x="12649" y="2394"/>
                </a:cubicBezTo>
                <a:cubicBezTo>
                  <a:pt x="12714" y="2325"/>
                  <a:pt x="12682" y="2315"/>
                  <a:pt x="12481" y="2341"/>
                </a:cubicBezTo>
                <a:cubicBezTo>
                  <a:pt x="12325" y="2361"/>
                  <a:pt x="12167" y="2343"/>
                  <a:pt x="12069" y="2295"/>
                </a:cubicBezTo>
                <a:cubicBezTo>
                  <a:pt x="11982" y="2252"/>
                  <a:pt x="11810" y="2218"/>
                  <a:pt x="11684" y="2218"/>
                </a:cubicBezTo>
                <a:cubicBezTo>
                  <a:pt x="11558" y="2218"/>
                  <a:pt x="11426" y="2198"/>
                  <a:pt x="11391" y="2176"/>
                </a:cubicBezTo>
                <a:cubicBezTo>
                  <a:pt x="11343" y="2144"/>
                  <a:pt x="11002" y="2133"/>
                  <a:pt x="10665" y="2138"/>
                </a:cubicBezTo>
                <a:close/>
                <a:moveTo>
                  <a:pt x="3871" y="4738"/>
                </a:moveTo>
                <a:cubicBezTo>
                  <a:pt x="3771" y="4754"/>
                  <a:pt x="3801" y="4766"/>
                  <a:pt x="3947" y="4769"/>
                </a:cubicBezTo>
                <a:cubicBezTo>
                  <a:pt x="4080" y="4771"/>
                  <a:pt x="4151" y="4757"/>
                  <a:pt x="4110" y="4740"/>
                </a:cubicBezTo>
                <a:cubicBezTo>
                  <a:pt x="4068" y="4723"/>
                  <a:pt x="3962" y="4723"/>
                  <a:pt x="3871" y="4738"/>
                </a:cubicBezTo>
                <a:close/>
                <a:moveTo>
                  <a:pt x="33" y="15314"/>
                </a:moveTo>
                <a:cubicBezTo>
                  <a:pt x="10" y="15318"/>
                  <a:pt x="0" y="15328"/>
                  <a:pt x="0" y="15343"/>
                </a:cubicBezTo>
                <a:cubicBezTo>
                  <a:pt x="0" y="15372"/>
                  <a:pt x="56" y="15398"/>
                  <a:pt x="125" y="15398"/>
                </a:cubicBezTo>
                <a:cubicBezTo>
                  <a:pt x="194" y="15398"/>
                  <a:pt x="249" y="15386"/>
                  <a:pt x="249" y="15373"/>
                </a:cubicBezTo>
                <a:cubicBezTo>
                  <a:pt x="249" y="15361"/>
                  <a:pt x="194" y="15338"/>
                  <a:pt x="125" y="15321"/>
                </a:cubicBezTo>
                <a:cubicBezTo>
                  <a:pt x="90" y="15312"/>
                  <a:pt x="55" y="15310"/>
                  <a:pt x="33" y="15314"/>
                </a:cubicBezTo>
                <a:close/>
              </a:path>
            </a:pathLst>
          </a:custGeom>
          <a:ln w="12700">
            <a:miter lim="400000"/>
          </a:ln>
        </p:spPr>
      </p:pic>
      <p:grpSp>
        <p:nvGrpSpPr>
          <p:cNvPr id="2015" name="Gruppieren"/>
          <p:cNvGrpSpPr/>
          <p:nvPr/>
        </p:nvGrpSpPr>
        <p:grpSpPr>
          <a:xfrm>
            <a:off x="5509406" y="2785670"/>
            <a:ext cx="474610" cy="1899434"/>
            <a:chOff x="0" y="0"/>
            <a:chExt cx="900000" cy="3601888"/>
          </a:xfrm>
        </p:grpSpPr>
        <p:sp>
          <p:nvSpPr>
            <p:cNvPr id="2011" name="Linie"/>
            <p:cNvSpPr/>
            <p:nvPr/>
          </p:nvSpPr>
          <p:spPr>
            <a:xfrm flipV="1">
              <a:off x="472735" y="2117"/>
              <a:ext cx="427266" cy="3245399"/>
            </a:xfrm>
            <a:prstGeom prst="line">
              <a:avLst/>
            </a:prstGeom>
            <a:noFill/>
            <a:ln w="25400" cap="flat">
              <a:solidFill>
                <a:srgbClr val="CA140B"/>
              </a:solidFill>
              <a:custDash>
                <a:ds d="600000" sp="600000"/>
              </a:custDash>
              <a:miter lim="400000"/>
            </a:ln>
            <a:effectLst/>
          </p:spPr>
          <p:txBody>
            <a:bodyPr wrap="square" lIns="0" tIns="0" rIns="0" bIns="0" numCol="1" anchor="t">
              <a:noAutofit/>
            </a:bodyPr>
            <a:lstStyle/>
            <a:p>
              <a:pPr defTabSz="241082">
                <a:lnSpc>
                  <a:spcPct val="100000"/>
                </a:lnSpc>
                <a:defRPr sz="1200" b="0">
                  <a:solidFill>
                    <a:srgbClr val="000000"/>
                  </a:solidFill>
                  <a:latin typeface="Helvetica"/>
                  <a:ea typeface="Helvetica"/>
                  <a:cs typeface="Helvetica"/>
                  <a:sym typeface="Helvetica"/>
                </a:defRPr>
              </a:pPr>
              <a:endParaRPr sz="633"/>
            </a:p>
          </p:txBody>
        </p:sp>
        <p:sp>
          <p:nvSpPr>
            <p:cNvPr id="2012" name="Linie"/>
            <p:cNvSpPr/>
            <p:nvPr/>
          </p:nvSpPr>
          <p:spPr>
            <a:xfrm flipH="1" flipV="1">
              <a:off x="0" y="2117"/>
              <a:ext cx="427265" cy="3245399"/>
            </a:xfrm>
            <a:prstGeom prst="line">
              <a:avLst/>
            </a:prstGeom>
            <a:noFill/>
            <a:ln w="25400" cap="flat">
              <a:solidFill>
                <a:srgbClr val="CA140B"/>
              </a:solidFill>
              <a:custDash>
                <a:ds d="600000" sp="600000"/>
              </a:custDash>
              <a:miter lim="400000"/>
            </a:ln>
            <a:effectLst/>
          </p:spPr>
          <p:txBody>
            <a:bodyPr wrap="square" lIns="0" tIns="0" rIns="0" bIns="0" numCol="1" anchor="t">
              <a:noAutofit/>
            </a:bodyPr>
            <a:lstStyle/>
            <a:p>
              <a:pPr defTabSz="241082">
                <a:lnSpc>
                  <a:spcPct val="100000"/>
                </a:lnSpc>
                <a:defRPr sz="1200" b="0">
                  <a:solidFill>
                    <a:srgbClr val="000000"/>
                  </a:solidFill>
                  <a:latin typeface="Helvetica"/>
                  <a:ea typeface="Helvetica"/>
                  <a:cs typeface="Helvetica"/>
                  <a:sym typeface="Helvetica"/>
                </a:defRPr>
              </a:pPr>
              <a:endParaRPr sz="633"/>
            </a:p>
          </p:txBody>
        </p:sp>
        <p:sp>
          <p:nvSpPr>
            <p:cNvPr id="2013" name="Kreis"/>
            <p:cNvSpPr/>
            <p:nvPr/>
          </p:nvSpPr>
          <p:spPr>
            <a:xfrm>
              <a:off x="285655" y="3274610"/>
              <a:ext cx="327280" cy="327279"/>
            </a:xfrm>
            <a:prstGeom prst="ellipse">
              <a:avLst/>
            </a:prstGeom>
            <a:solidFill>
              <a:srgbClr val="000000"/>
            </a:solidFill>
            <a:ln w="25400" cap="flat">
              <a:solidFill>
                <a:srgbClr val="0000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2014" name="Linie"/>
            <p:cNvSpPr/>
            <p:nvPr/>
          </p:nvSpPr>
          <p:spPr>
            <a:xfrm flipH="1">
              <a:off x="449295" y="0"/>
              <a:ext cx="1" cy="3256428"/>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defTabSz="241082">
                <a:lnSpc>
                  <a:spcPct val="100000"/>
                </a:lnSpc>
                <a:defRPr sz="1200" b="0">
                  <a:solidFill>
                    <a:srgbClr val="000000"/>
                  </a:solidFill>
                  <a:latin typeface="Helvetica"/>
                  <a:ea typeface="Helvetica"/>
                  <a:cs typeface="Helvetica"/>
                  <a:sym typeface="Helvetica"/>
                </a:defRPr>
              </a:pPr>
              <a:endParaRPr sz="633"/>
            </a:p>
          </p:txBody>
        </p:sp>
      </p:grpSp>
    </p:spTree>
  </p:cSld>
  <p:clrMapOvr>
    <a:masterClrMapping/>
  </p:clrMapOvr>
  <p:transition spd="slow"/>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291</a:t>
            </a:fld>
            <a:endParaRPr/>
          </a:p>
        </p:txBody>
      </p:sp>
      <p:grpSp>
        <p:nvGrpSpPr>
          <p:cNvPr id="2024" name="Gruppieren"/>
          <p:cNvGrpSpPr/>
          <p:nvPr/>
        </p:nvGrpSpPr>
        <p:grpSpPr>
          <a:xfrm>
            <a:off x="5196055" y="707015"/>
            <a:ext cx="1030016" cy="3981762"/>
            <a:chOff x="0" y="0"/>
            <a:chExt cx="1953215" cy="7550599"/>
          </a:xfrm>
        </p:grpSpPr>
        <p:grpSp>
          <p:nvGrpSpPr>
            <p:cNvPr id="2020" name="Gruppieren"/>
            <p:cNvGrpSpPr/>
            <p:nvPr/>
          </p:nvGrpSpPr>
          <p:grpSpPr>
            <a:xfrm>
              <a:off x="0" y="14150"/>
              <a:ext cx="1953216" cy="7483369"/>
              <a:chOff x="0" y="0"/>
              <a:chExt cx="1953215" cy="7483367"/>
            </a:xfrm>
          </p:grpSpPr>
          <p:sp>
            <p:nvSpPr>
              <p:cNvPr id="2018" name="Linie"/>
              <p:cNvSpPr/>
              <p:nvPr/>
            </p:nvSpPr>
            <p:spPr>
              <a:xfrm flipV="1">
                <a:off x="968010" y="0"/>
                <a:ext cx="985206" cy="7483367"/>
              </a:xfrm>
              <a:prstGeom prst="line">
                <a:avLst/>
              </a:prstGeom>
              <a:noFill/>
              <a:ln w="25400" cap="flat">
                <a:solidFill>
                  <a:srgbClr val="CA140B"/>
                </a:solidFill>
                <a:custDash>
                  <a:ds d="600000" sp="600000"/>
                </a:custDash>
                <a:miter lim="400000"/>
              </a:ln>
              <a:effectLst/>
            </p:spPr>
            <p:txBody>
              <a:bodyPr wrap="square" lIns="0" tIns="0" rIns="0" bIns="0" numCol="1" anchor="t">
                <a:noAutofit/>
              </a:bodyPr>
              <a:lstStyle/>
              <a:p>
                <a:pPr defTabSz="241082">
                  <a:lnSpc>
                    <a:spcPct val="100000"/>
                  </a:lnSpc>
                  <a:defRPr sz="1200" b="0">
                    <a:solidFill>
                      <a:srgbClr val="000000"/>
                    </a:solidFill>
                    <a:latin typeface="Helvetica"/>
                    <a:ea typeface="Helvetica"/>
                    <a:cs typeface="Helvetica"/>
                    <a:sym typeface="Helvetica"/>
                  </a:defRPr>
                </a:pPr>
                <a:endParaRPr sz="633"/>
              </a:p>
            </p:txBody>
          </p:sp>
          <p:sp>
            <p:nvSpPr>
              <p:cNvPr id="2019" name="Linie"/>
              <p:cNvSpPr/>
              <p:nvPr/>
            </p:nvSpPr>
            <p:spPr>
              <a:xfrm flipH="1" flipV="1">
                <a:off x="0" y="0"/>
                <a:ext cx="985205" cy="7483367"/>
              </a:xfrm>
              <a:prstGeom prst="line">
                <a:avLst/>
              </a:prstGeom>
              <a:noFill/>
              <a:ln w="25400" cap="flat">
                <a:solidFill>
                  <a:srgbClr val="CA140B"/>
                </a:solidFill>
                <a:custDash>
                  <a:ds d="600000" sp="600000"/>
                </a:custDash>
                <a:miter lim="400000"/>
              </a:ln>
              <a:effectLst/>
            </p:spPr>
            <p:txBody>
              <a:bodyPr wrap="square" lIns="0" tIns="0" rIns="0" bIns="0" numCol="1" anchor="t">
                <a:noAutofit/>
              </a:bodyPr>
              <a:lstStyle/>
              <a:p>
                <a:pPr defTabSz="241082">
                  <a:lnSpc>
                    <a:spcPct val="100000"/>
                  </a:lnSpc>
                  <a:defRPr sz="1200" b="0">
                    <a:solidFill>
                      <a:srgbClr val="000000"/>
                    </a:solidFill>
                    <a:latin typeface="Helvetica"/>
                    <a:ea typeface="Helvetica"/>
                    <a:cs typeface="Helvetica"/>
                    <a:sym typeface="Helvetica"/>
                  </a:defRPr>
                </a:pPr>
                <a:endParaRPr sz="633"/>
              </a:p>
            </p:txBody>
          </p:sp>
        </p:grpSp>
        <p:grpSp>
          <p:nvGrpSpPr>
            <p:cNvPr id="2023" name="Gruppieren"/>
            <p:cNvGrpSpPr/>
            <p:nvPr/>
          </p:nvGrpSpPr>
          <p:grpSpPr>
            <a:xfrm>
              <a:off x="843235" y="-1"/>
              <a:ext cx="248918" cy="7550601"/>
              <a:chOff x="0" y="0"/>
              <a:chExt cx="248917" cy="7550599"/>
            </a:xfrm>
          </p:grpSpPr>
          <p:sp>
            <p:nvSpPr>
              <p:cNvPr id="2021" name="Kreis"/>
              <p:cNvSpPr/>
              <p:nvPr/>
            </p:nvSpPr>
            <p:spPr>
              <a:xfrm>
                <a:off x="0" y="7301682"/>
                <a:ext cx="248918" cy="248918"/>
              </a:xfrm>
              <a:prstGeom prst="ellipse">
                <a:avLst/>
              </a:prstGeom>
              <a:solidFill>
                <a:srgbClr val="000000"/>
              </a:solidFill>
              <a:ln w="25400" cap="flat">
                <a:solidFill>
                  <a:srgbClr val="000000"/>
                </a:solidFill>
                <a:prstDash val="solid"/>
                <a:miter lim="400000"/>
              </a:ln>
              <a:effectLst/>
            </p:spPr>
            <p:txBody>
              <a:bodyPr wrap="square" lIns="26789" tIns="26789" rIns="26789" bIns="26789" numCol="1" anchor="ctr">
                <a:noAutofit/>
              </a:bodyPr>
              <a:lstStyle/>
              <a:p>
                <a:pPr algn="ctr">
                  <a:lnSpc>
                    <a:spcPct val="100000"/>
                  </a:lnSpc>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2022" name="Linie"/>
              <p:cNvSpPr/>
              <p:nvPr/>
            </p:nvSpPr>
            <p:spPr>
              <a:xfrm flipH="1">
                <a:off x="124458" y="0"/>
                <a:ext cx="1" cy="7509115"/>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defTabSz="241082">
                  <a:lnSpc>
                    <a:spcPct val="100000"/>
                  </a:lnSpc>
                  <a:defRPr sz="1200" b="0">
                    <a:solidFill>
                      <a:srgbClr val="000000"/>
                    </a:solidFill>
                    <a:latin typeface="Helvetica"/>
                    <a:ea typeface="Helvetica"/>
                    <a:cs typeface="Helvetica"/>
                    <a:sym typeface="Helvetica"/>
                  </a:defRPr>
                </a:pPr>
                <a:endParaRPr sz="633"/>
              </a:p>
            </p:txBody>
          </p:sp>
        </p:grpSp>
      </p:grpSp>
      <p:pic>
        <p:nvPicPr>
          <p:cNvPr id="2025" name="Bild 2.png" descr="Bild 2.png"/>
          <p:cNvPicPr>
            <a:picLocks noChangeAspect="1"/>
          </p:cNvPicPr>
          <p:nvPr/>
        </p:nvPicPr>
        <p:blipFill>
          <a:blip r:embed="rId2"/>
          <a:srcRect l="8907" t="1546"/>
          <a:stretch>
            <a:fillRect/>
          </a:stretch>
        </p:blipFill>
        <p:spPr>
          <a:xfrm>
            <a:off x="2875146" y="1257255"/>
            <a:ext cx="1461805" cy="3431523"/>
          </a:xfrm>
          <a:custGeom>
            <a:avLst/>
            <a:gdLst/>
            <a:ahLst/>
            <a:cxnLst>
              <a:cxn ang="0">
                <a:pos x="wd2" y="hd2"/>
              </a:cxn>
              <a:cxn ang="5400000">
                <a:pos x="wd2" y="hd2"/>
              </a:cxn>
              <a:cxn ang="10800000">
                <a:pos x="wd2" y="hd2"/>
              </a:cxn>
              <a:cxn ang="16200000">
                <a:pos x="wd2" y="hd2"/>
              </a:cxn>
            </a:cxnLst>
            <a:rect l="0" t="0" r="r" b="b"/>
            <a:pathLst>
              <a:path w="21351" h="21597" extrusionOk="0">
                <a:moveTo>
                  <a:pt x="3273" y="1"/>
                </a:moveTo>
                <a:cubicBezTo>
                  <a:pt x="3022" y="5"/>
                  <a:pt x="2747" y="30"/>
                  <a:pt x="2622" y="75"/>
                </a:cubicBezTo>
                <a:cubicBezTo>
                  <a:pt x="2429" y="144"/>
                  <a:pt x="2173" y="209"/>
                  <a:pt x="1623" y="329"/>
                </a:cubicBezTo>
                <a:cubicBezTo>
                  <a:pt x="1419" y="373"/>
                  <a:pt x="1214" y="437"/>
                  <a:pt x="1167" y="470"/>
                </a:cubicBezTo>
                <a:cubicBezTo>
                  <a:pt x="1121" y="502"/>
                  <a:pt x="982" y="529"/>
                  <a:pt x="859" y="529"/>
                </a:cubicBezTo>
                <a:cubicBezTo>
                  <a:pt x="735" y="529"/>
                  <a:pt x="665" y="543"/>
                  <a:pt x="703" y="559"/>
                </a:cubicBezTo>
                <a:cubicBezTo>
                  <a:pt x="741" y="576"/>
                  <a:pt x="604" y="690"/>
                  <a:pt x="397" y="813"/>
                </a:cubicBezTo>
                <a:cubicBezTo>
                  <a:pt x="-249" y="1201"/>
                  <a:pt x="-108" y="1478"/>
                  <a:pt x="825" y="1646"/>
                </a:cubicBezTo>
                <a:cubicBezTo>
                  <a:pt x="1030" y="1683"/>
                  <a:pt x="1201" y="1734"/>
                  <a:pt x="1201" y="1759"/>
                </a:cubicBezTo>
                <a:cubicBezTo>
                  <a:pt x="1201" y="1785"/>
                  <a:pt x="1270" y="1795"/>
                  <a:pt x="1357" y="1780"/>
                </a:cubicBezTo>
                <a:cubicBezTo>
                  <a:pt x="1461" y="1763"/>
                  <a:pt x="1553" y="1796"/>
                  <a:pt x="1626" y="1879"/>
                </a:cubicBezTo>
                <a:cubicBezTo>
                  <a:pt x="1687" y="1948"/>
                  <a:pt x="1768" y="1990"/>
                  <a:pt x="1806" y="1974"/>
                </a:cubicBezTo>
                <a:cubicBezTo>
                  <a:pt x="1895" y="1936"/>
                  <a:pt x="2586" y="2223"/>
                  <a:pt x="2518" y="2270"/>
                </a:cubicBezTo>
                <a:cubicBezTo>
                  <a:pt x="2491" y="2290"/>
                  <a:pt x="2570" y="2318"/>
                  <a:pt x="2693" y="2335"/>
                </a:cubicBezTo>
                <a:cubicBezTo>
                  <a:pt x="2815" y="2352"/>
                  <a:pt x="2979" y="2431"/>
                  <a:pt x="3059" y="2510"/>
                </a:cubicBezTo>
                <a:cubicBezTo>
                  <a:pt x="3139" y="2589"/>
                  <a:pt x="3207" y="2638"/>
                  <a:pt x="3209" y="2618"/>
                </a:cubicBezTo>
                <a:cubicBezTo>
                  <a:pt x="3211" y="2598"/>
                  <a:pt x="3465" y="2688"/>
                  <a:pt x="3772" y="2818"/>
                </a:cubicBezTo>
                <a:cubicBezTo>
                  <a:pt x="4078" y="2949"/>
                  <a:pt x="4315" y="3073"/>
                  <a:pt x="4300" y="3095"/>
                </a:cubicBezTo>
                <a:cubicBezTo>
                  <a:pt x="4286" y="3117"/>
                  <a:pt x="4312" y="3129"/>
                  <a:pt x="4355" y="3122"/>
                </a:cubicBezTo>
                <a:cubicBezTo>
                  <a:pt x="4399" y="3116"/>
                  <a:pt x="4649" y="3214"/>
                  <a:pt x="4912" y="3340"/>
                </a:cubicBezTo>
                <a:cubicBezTo>
                  <a:pt x="5174" y="3465"/>
                  <a:pt x="5447" y="3584"/>
                  <a:pt x="5520" y="3605"/>
                </a:cubicBezTo>
                <a:cubicBezTo>
                  <a:pt x="5593" y="3625"/>
                  <a:pt x="5655" y="3670"/>
                  <a:pt x="5655" y="3706"/>
                </a:cubicBezTo>
                <a:cubicBezTo>
                  <a:pt x="5655" y="3742"/>
                  <a:pt x="5785" y="3801"/>
                  <a:pt x="5945" y="3838"/>
                </a:cubicBezTo>
                <a:cubicBezTo>
                  <a:pt x="6105" y="3874"/>
                  <a:pt x="6332" y="3966"/>
                  <a:pt x="6446" y="4042"/>
                </a:cubicBezTo>
                <a:cubicBezTo>
                  <a:pt x="6561" y="4117"/>
                  <a:pt x="6762" y="4201"/>
                  <a:pt x="6896" y="4228"/>
                </a:cubicBezTo>
                <a:cubicBezTo>
                  <a:pt x="7029" y="4254"/>
                  <a:pt x="7139" y="4301"/>
                  <a:pt x="7140" y="4333"/>
                </a:cubicBezTo>
                <a:cubicBezTo>
                  <a:pt x="7144" y="4406"/>
                  <a:pt x="7793" y="4709"/>
                  <a:pt x="8027" y="4748"/>
                </a:cubicBezTo>
                <a:cubicBezTo>
                  <a:pt x="8122" y="4764"/>
                  <a:pt x="8196" y="4793"/>
                  <a:pt x="8189" y="4812"/>
                </a:cubicBezTo>
                <a:cubicBezTo>
                  <a:pt x="8156" y="4899"/>
                  <a:pt x="8205" y="4965"/>
                  <a:pt x="8289" y="4943"/>
                </a:cubicBezTo>
                <a:cubicBezTo>
                  <a:pt x="8420" y="4908"/>
                  <a:pt x="8765" y="5083"/>
                  <a:pt x="8681" y="5142"/>
                </a:cubicBezTo>
                <a:cubicBezTo>
                  <a:pt x="8642" y="5168"/>
                  <a:pt x="8682" y="5190"/>
                  <a:pt x="8769" y="5190"/>
                </a:cubicBezTo>
                <a:cubicBezTo>
                  <a:pt x="9061" y="5190"/>
                  <a:pt x="9254" y="5367"/>
                  <a:pt x="9130" y="5520"/>
                </a:cubicBezTo>
                <a:cubicBezTo>
                  <a:pt x="9037" y="5635"/>
                  <a:pt x="9052" y="5671"/>
                  <a:pt x="9231" y="5748"/>
                </a:cubicBezTo>
                <a:lnTo>
                  <a:pt x="9445" y="5838"/>
                </a:lnTo>
                <a:lnTo>
                  <a:pt x="9093" y="6062"/>
                </a:lnTo>
                <a:cubicBezTo>
                  <a:pt x="8790" y="6257"/>
                  <a:pt x="8756" y="6306"/>
                  <a:pt x="8840" y="6432"/>
                </a:cubicBezTo>
                <a:cubicBezTo>
                  <a:pt x="8893" y="6512"/>
                  <a:pt x="8996" y="6593"/>
                  <a:pt x="9066" y="6612"/>
                </a:cubicBezTo>
                <a:cubicBezTo>
                  <a:pt x="9136" y="6630"/>
                  <a:pt x="9249" y="6739"/>
                  <a:pt x="9317" y="6854"/>
                </a:cubicBezTo>
                <a:cubicBezTo>
                  <a:pt x="9425" y="7039"/>
                  <a:pt x="9417" y="7072"/>
                  <a:pt x="9246" y="7138"/>
                </a:cubicBezTo>
                <a:cubicBezTo>
                  <a:pt x="9140" y="7180"/>
                  <a:pt x="9077" y="7231"/>
                  <a:pt x="9109" y="7253"/>
                </a:cubicBezTo>
                <a:cubicBezTo>
                  <a:pt x="9140" y="7275"/>
                  <a:pt x="9031" y="7313"/>
                  <a:pt x="8867" y="7339"/>
                </a:cubicBezTo>
                <a:cubicBezTo>
                  <a:pt x="8703" y="7364"/>
                  <a:pt x="8438" y="7417"/>
                  <a:pt x="8277" y="7456"/>
                </a:cubicBezTo>
                <a:cubicBezTo>
                  <a:pt x="8117" y="7495"/>
                  <a:pt x="7946" y="7515"/>
                  <a:pt x="7895" y="7502"/>
                </a:cubicBezTo>
                <a:cubicBezTo>
                  <a:pt x="7845" y="7489"/>
                  <a:pt x="7722" y="7516"/>
                  <a:pt x="7623" y="7563"/>
                </a:cubicBezTo>
                <a:cubicBezTo>
                  <a:pt x="7517" y="7613"/>
                  <a:pt x="7361" y="7638"/>
                  <a:pt x="7238" y="7625"/>
                </a:cubicBezTo>
                <a:cubicBezTo>
                  <a:pt x="6951" y="7592"/>
                  <a:pt x="6733" y="7685"/>
                  <a:pt x="6651" y="7872"/>
                </a:cubicBezTo>
                <a:cubicBezTo>
                  <a:pt x="6613" y="7960"/>
                  <a:pt x="6517" y="8042"/>
                  <a:pt x="6437" y="8055"/>
                </a:cubicBezTo>
                <a:cubicBezTo>
                  <a:pt x="6245" y="8087"/>
                  <a:pt x="6251" y="8182"/>
                  <a:pt x="6449" y="8253"/>
                </a:cubicBezTo>
                <a:cubicBezTo>
                  <a:pt x="6653" y="8326"/>
                  <a:pt x="6655" y="8476"/>
                  <a:pt x="6452" y="8510"/>
                </a:cubicBezTo>
                <a:cubicBezTo>
                  <a:pt x="6228" y="8547"/>
                  <a:pt x="5972" y="8783"/>
                  <a:pt x="6098" y="8838"/>
                </a:cubicBezTo>
                <a:cubicBezTo>
                  <a:pt x="6198" y="8881"/>
                  <a:pt x="6166" y="9446"/>
                  <a:pt x="6040" y="9852"/>
                </a:cubicBezTo>
                <a:cubicBezTo>
                  <a:pt x="5904" y="10289"/>
                  <a:pt x="5907" y="10379"/>
                  <a:pt x="6058" y="10456"/>
                </a:cubicBezTo>
                <a:cubicBezTo>
                  <a:pt x="6143" y="10500"/>
                  <a:pt x="6225" y="10582"/>
                  <a:pt x="6238" y="10640"/>
                </a:cubicBezTo>
                <a:cubicBezTo>
                  <a:pt x="6252" y="10697"/>
                  <a:pt x="6268" y="10759"/>
                  <a:pt x="6275" y="10778"/>
                </a:cubicBezTo>
                <a:cubicBezTo>
                  <a:pt x="6283" y="10797"/>
                  <a:pt x="6386" y="10812"/>
                  <a:pt x="6504" y="10812"/>
                </a:cubicBezTo>
                <a:cubicBezTo>
                  <a:pt x="6800" y="10812"/>
                  <a:pt x="6878" y="10926"/>
                  <a:pt x="6672" y="11061"/>
                </a:cubicBezTo>
                <a:cubicBezTo>
                  <a:pt x="6483" y="11185"/>
                  <a:pt x="6453" y="11269"/>
                  <a:pt x="6596" y="11269"/>
                </a:cubicBezTo>
                <a:cubicBezTo>
                  <a:pt x="6648" y="11269"/>
                  <a:pt x="6717" y="11226"/>
                  <a:pt x="6749" y="11173"/>
                </a:cubicBezTo>
                <a:cubicBezTo>
                  <a:pt x="6782" y="11119"/>
                  <a:pt x="6856" y="11090"/>
                  <a:pt x="6920" y="11107"/>
                </a:cubicBezTo>
                <a:cubicBezTo>
                  <a:pt x="7066" y="11146"/>
                  <a:pt x="7040" y="11590"/>
                  <a:pt x="6886" y="11673"/>
                </a:cubicBezTo>
                <a:cubicBezTo>
                  <a:pt x="6823" y="11708"/>
                  <a:pt x="6786" y="11798"/>
                  <a:pt x="6804" y="11871"/>
                </a:cubicBezTo>
                <a:cubicBezTo>
                  <a:pt x="6822" y="11945"/>
                  <a:pt x="6779" y="12034"/>
                  <a:pt x="6709" y="12070"/>
                </a:cubicBezTo>
                <a:cubicBezTo>
                  <a:pt x="6618" y="12117"/>
                  <a:pt x="6613" y="12153"/>
                  <a:pt x="6694" y="12195"/>
                </a:cubicBezTo>
                <a:cubicBezTo>
                  <a:pt x="6816" y="12258"/>
                  <a:pt x="6811" y="12354"/>
                  <a:pt x="6679" y="12445"/>
                </a:cubicBezTo>
                <a:cubicBezTo>
                  <a:pt x="6633" y="12477"/>
                  <a:pt x="6623" y="12522"/>
                  <a:pt x="6657" y="12545"/>
                </a:cubicBezTo>
                <a:cubicBezTo>
                  <a:pt x="6691" y="12569"/>
                  <a:pt x="6623" y="12612"/>
                  <a:pt x="6504" y="12639"/>
                </a:cubicBezTo>
                <a:cubicBezTo>
                  <a:pt x="6332" y="12679"/>
                  <a:pt x="6309" y="12707"/>
                  <a:pt x="6394" y="12776"/>
                </a:cubicBezTo>
                <a:cubicBezTo>
                  <a:pt x="6552" y="12903"/>
                  <a:pt x="6527" y="13122"/>
                  <a:pt x="6345" y="13187"/>
                </a:cubicBezTo>
                <a:cubicBezTo>
                  <a:pt x="6259" y="13218"/>
                  <a:pt x="6212" y="13261"/>
                  <a:pt x="6241" y="13282"/>
                </a:cubicBezTo>
                <a:cubicBezTo>
                  <a:pt x="6271" y="13302"/>
                  <a:pt x="6241" y="13332"/>
                  <a:pt x="6177" y="13349"/>
                </a:cubicBezTo>
                <a:cubicBezTo>
                  <a:pt x="6114" y="13366"/>
                  <a:pt x="6092" y="13410"/>
                  <a:pt x="6125" y="13448"/>
                </a:cubicBezTo>
                <a:cubicBezTo>
                  <a:pt x="6159" y="13485"/>
                  <a:pt x="6153" y="13538"/>
                  <a:pt x="6113" y="13566"/>
                </a:cubicBezTo>
                <a:cubicBezTo>
                  <a:pt x="6073" y="13594"/>
                  <a:pt x="6028" y="13660"/>
                  <a:pt x="6015" y="13711"/>
                </a:cubicBezTo>
                <a:cubicBezTo>
                  <a:pt x="6002" y="13763"/>
                  <a:pt x="5965" y="13871"/>
                  <a:pt x="5933" y="13952"/>
                </a:cubicBezTo>
                <a:cubicBezTo>
                  <a:pt x="5899" y="14039"/>
                  <a:pt x="5940" y="14152"/>
                  <a:pt x="6031" y="14226"/>
                </a:cubicBezTo>
                <a:cubicBezTo>
                  <a:pt x="6115" y="14296"/>
                  <a:pt x="6183" y="14406"/>
                  <a:pt x="6183" y="14470"/>
                </a:cubicBezTo>
                <a:cubicBezTo>
                  <a:pt x="6184" y="14534"/>
                  <a:pt x="6242" y="14611"/>
                  <a:pt x="6312" y="14641"/>
                </a:cubicBezTo>
                <a:cubicBezTo>
                  <a:pt x="6382" y="14671"/>
                  <a:pt x="6399" y="14696"/>
                  <a:pt x="6352" y="14696"/>
                </a:cubicBezTo>
                <a:cubicBezTo>
                  <a:pt x="6304" y="14696"/>
                  <a:pt x="6389" y="14767"/>
                  <a:pt x="6541" y="14853"/>
                </a:cubicBezTo>
                <a:cubicBezTo>
                  <a:pt x="6693" y="14939"/>
                  <a:pt x="6835" y="15052"/>
                  <a:pt x="6853" y="15103"/>
                </a:cubicBezTo>
                <a:cubicBezTo>
                  <a:pt x="6871" y="15155"/>
                  <a:pt x="6981" y="15244"/>
                  <a:pt x="7097" y="15301"/>
                </a:cubicBezTo>
                <a:cubicBezTo>
                  <a:pt x="7311" y="15406"/>
                  <a:pt x="7600" y="15639"/>
                  <a:pt x="7617" y="15724"/>
                </a:cubicBezTo>
                <a:cubicBezTo>
                  <a:pt x="7622" y="15749"/>
                  <a:pt x="7682" y="15815"/>
                  <a:pt x="7752" y="15870"/>
                </a:cubicBezTo>
                <a:cubicBezTo>
                  <a:pt x="7822" y="15925"/>
                  <a:pt x="7851" y="16001"/>
                  <a:pt x="7816" y="16041"/>
                </a:cubicBezTo>
                <a:cubicBezTo>
                  <a:pt x="7780" y="16081"/>
                  <a:pt x="7810" y="16174"/>
                  <a:pt x="7880" y="16247"/>
                </a:cubicBezTo>
                <a:cubicBezTo>
                  <a:pt x="8066" y="16440"/>
                  <a:pt x="8081" y="16760"/>
                  <a:pt x="7910" y="16874"/>
                </a:cubicBezTo>
                <a:cubicBezTo>
                  <a:pt x="7806" y="16943"/>
                  <a:pt x="7797" y="16982"/>
                  <a:pt x="7880" y="17004"/>
                </a:cubicBezTo>
                <a:cubicBezTo>
                  <a:pt x="7961" y="17026"/>
                  <a:pt x="7963" y="17052"/>
                  <a:pt x="7886" y="17092"/>
                </a:cubicBezTo>
                <a:cubicBezTo>
                  <a:pt x="7825" y="17124"/>
                  <a:pt x="7806" y="17162"/>
                  <a:pt x="7843" y="17178"/>
                </a:cubicBezTo>
                <a:cubicBezTo>
                  <a:pt x="7880" y="17194"/>
                  <a:pt x="7862" y="17233"/>
                  <a:pt x="7803" y="17265"/>
                </a:cubicBezTo>
                <a:cubicBezTo>
                  <a:pt x="7745" y="17297"/>
                  <a:pt x="7667" y="17395"/>
                  <a:pt x="7629" y="17481"/>
                </a:cubicBezTo>
                <a:cubicBezTo>
                  <a:pt x="7591" y="17567"/>
                  <a:pt x="7482" y="17674"/>
                  <a:pt x="7388" y="17719"/>
                </a:cubicBezTo>
                <a:cubicBezTo>
                  <a:pt x="7293" y="17764"/>
                  <a:pt x="7199" y="17889"/>
                  <a:pt x="7177" y="17995"/>
                </a:cubicBezTo>
                <a:cubicBezTo>
                  <a:pt x="7155" y="18100"/>
                  <a:pt x="7065" y="18221"/>
                  <a:pt x="6978" y="18262"/>
                </a:cubicBezTo>
                <a:cubicBezTo>
                  <a:pt x="6892" y="18303"/>
                  <a:pt x="6819" y="18367"/>
                  <a:pt x="6819" y="18406"/>
                </a:cubicBezTo>
                <a:cubicBezTo>
                  <a:pt x="6819" y="18444"/>
                  <a:pt x="6727" y="18510"/>
                  <a:pt x="6614" y="18554"/>
                </a:cubicBezTo>
                <a:cubicBezTo>
                  <a:pt x="6502" y="18598"/>
                  <a:pt x="6431" y="18659"/>
                  <a:pt x="6459" y="18690"/>
                </a:cubicBezTo>
                <a:cubicBezTo>
                  <a:pt x="6486" y="18721"/>
                  <a:pt x="6202" y="18836"/>
                  <a:pt x="5823" y="18947"/>
                </a:cubicBezTo>
                <a:cubicBezTo>
                  <a:pt x="5180" y="19135"/>
                  <a:pt x="4970" y="19251"/>
                  <a:pt x="5013" y="19395"/>
                </a:cubicBezTo>
                <a:cubicBezTo>
                  <a:pt x="5023" y="19428"/>
                  <a:pt x="4983" y="19480"/>
                  <a:pt x="4924" y="19511"/>
                </a:cubicBezTo>
                <a:cubicBezTo>
                  <a:pt x="4644" y="19656"/>
                  <a:pt x="4601" y="19806"/>
                  <a:pt x="4808" y="19919"/>
                </a:cubicBezTo>
                <a:cubicBezTo>
                  <a:pt x="4920" y="19980"/>
                  <a:pt x="4975" y="20046"/>
                  <a:pt x="4933" y="20066"/>
                </a:cubicBezTo>
                <a:cubicBezTo>
                  <a:pt x="4891" y="20086"/>
                  <a:pt x="4913" y="20089"/>
                  <a:pt x="4979" y="20073"/>
                </a:cubicBezTo>
                <a:cubicBezTo>
                  <a:pt x="5107" y="20041"/>
                  <a:pt x="5375" y="20149"/>
                  <a:pt x="5276" y="20192"/>
                </a:cubicBezTo>
                <a:cubicBezTo>
                  <a:pt x="5243" y="20206"/>
                  <a:pt x="5301" y="20214"/>
                  <a:pt x="5407" y="20210"/>
                </a:cubicBezTo>
                <a:cubicBezTo>
                  <a:pt x="5538" y="20205"/>
                  <a:pt x="5591" y="20229"/>
                  <a:pt x="5569" y="20285"/>
                </a:cubicBezTo>
                <a:cubicBezTo>
                  <a:pt x="5550" y="20334"/>
                  <a:pt x="5591" y="20363"/>
                  <a:pt x="5673" y="20355"/>
                </a:cubicBezTo>
                <a:cubicBezTo>
                  <a:pt x="5877" y="20336"/>
                  <a:pt x="6715" y="20490"/>
                  <a:pt x="6715" y="20547"/>
                </a:cubicBezTo>
                <a:cubicBezTo>
                  <a:pt x="6715" y="20574"/>
                  <a:pt x="6759" y="20584"/>
                  <a:pt x="6813" y="20570"/>
                </a:cubicBezTo>
                <a:cubicBezTo>
                  <a:pt x="6868" y="20555"/>
                  <a:pt x="6994" y="20603"/>
                  <a:pt x="7094" y="20676"/>
                </a:cubicBezTo>
                <a:cubicBezTo>
                  <a:pt x="7194" y="20749"/>
                  <a:pt x="7447" y="20854"/>
                  <a:pt x="7657" y="20908"/>
                </a:cubicBezTo>
                <a:cubicBezTo>
                  <a:pt x="7962" y="20986"/>
                  <a:pt x="8157" y="21001"/>
                  <a:pt x="8623" y="20985"/>
                </a:cubicBezTo>
                <a:cubicBezTo>
                  <a:pt x="9318" y="20960"/>
                  <a:pt x="9474" y="20946"/>
                  <a:pt x="9683" y="20887"/>
                </a:cubicBezTo>
                <a:cubicBezTo>
                  <a:pt x="9771" y="20863"/>
                  <a:pt x="9938" y="20822"/>
                  <a:pt x="10053" y="20796"/>
                </a:cubicBezTo>
                <a:cubicBezTo>
                  <a:pt x="10169" y="20771"/>
                  <a:pt x="10312" y="20709"/>
                  <a:pt x="10371" y="20659"/>
                </a:cubicBezTo>
                <a:cubicBezTo>
                  <a:pt x="10599" y="20469"/>
                  <a:pt x="10646" y="20452"/>
                  <a:pt x="10842" y="20497"/>
                </a:cubicBezTo>
                <a:cubicBezTo>
                  <a:pt x="10951" y="20522"/>
                  <a:pt x="11071" y="20524"/>
                  <a:pt x="11126" y="20501"/>
                </a:cubicBezTo>
                <a:cubicBezTo>
                  <a:pt x="11179" y="20479"/>
                  <a:pt x="11653" y="20447"/>
                  <a:pt x="12178" y="20430"/>
                </a:cubicBezTo>
                <a:cubicBezTo>
                  <a:pt x="13427" y="20390"/>
                  <a:pt x="13551" y="20389"/>
                  <a:pt x="14262" y="20421"/>
                </a:cubicBezTo>
                <a:cubicBezTo>
                  <a:pt x="14851" y="20447"/>
                  <a:pt x="14873" y="20445"/>
                  <a:pt x="15140" y="20294"/>
                </a:cubicBezTo>
                <a:cubicBezTo>
                  <a:pt x="15417" y="20137"/>
                  <a:pt x="15496" y="19934"/>
                  <a:pt x="15302" y="19882"/>
                </a:cubicBezTo>
                <a:cubicBezTo>
                  <a:pt x="15242" y="19866"/>
                  <a:pt x="15221" y="19836"/>
                  <a:pt x="15253" y="19814"/>
                </a:cubicBezTo>
                <a:cubicBezTo>
                  <a:pt x="15358" y="19740"/>
                  <a:pt x="14849" y="19665"/>
                  <a:pt x="14165" y="19652"/>
                </a:cubicBezTo>
                <a:cubicBezTo>
                  <a:pt x="13737" y="19643"/>
                  <a:pt x="13386" y="19609"/>
                  <a:pt x="13205" y="19557"/>
                </a:cubicBezTo>
                <a:cubicBezTo>
                  <a:pt x="13048" y="19512"/>
                  <a:pt x="12853" y="19470"/>
                  <a:pt x="12771" y="19465"/>
                </a:cubicBezTo>
                <a:cubicBezTo>
                  <a:pt x="12689" y="19459"/>
                  <a:pt x="12526" y="19415"/>
                  <a:pt x="12413" y="19366"/>
                </a:cubicBezTo>
                <a:cubicBezTo>
                  <a:pt x="12237" y="19290"/>
                  <a:pt x="12228" y="19262"/>
                  <a:pt x="12340" y="19172"/>
                </a:cubicBezTo>
                <a:cubicBezTo>
                  <a:pt x="12412" y="19114"/>
                  <a:pt x="12486" y="18880"/>
                  <a:pt x="12508" y="18652"/>
                </a:cubicBezTo>
                <a:cubicBezTo>
                  <a:pt x="12530" y="18424"/>
                  <a:pt x="12575" y="18207"/>
                  <a:pt x="12609" y="18170"/>
                </a:cubicBezTo>
                <a:cubicBezTo>
                  <a:pt x="12642" y="18132"/>
                  <a:pt x="12693" y="17896"/>
                  <a:pt x="12719" y="17644"/>
                </a:cubicBezTo>
                <a:cubicBezTo>
                  <a:pt x="12755" y="17283"/>
                  <a:pt x="12802" y="17174"/>
                  <a:pt x="12945" y="17128"/>
                </a:cubicBezTo>
                <a:cubicBezTo>
                  <a:pt x="13169" y="17056"/>
                  <a:pt x="13205" y="16693"/>
                  <a:pt x="13147" y="15085"/>
                </a:cubicBezTo>
                <a:cubicBezTo>
                  <a:pt x="13141" y="14934"/>
                  <a:pt x="13177" y="14646"/>
                  <a:pt x="13226" y="14445"/>
                </a:cubicBezTo>
                <a:cubicBezTo>
                  <a:pt x="13276" y="14244"/>
                  <a:pt x="13316" y="14048"/>
                  <a:pt x="13315" y="14010"/>
                </a:cubicBezTo>
                <a:cubicBezTo>
                  <a:pt x="13314" y="13972"/>
                  <a:pt x="13357" y="13854"/>
                  <a:pt x="13410" y="13747"/>
                </a:cubicBezTo>
                <a:cubicBezTo>
                  <a:pt x="13462" y="13639"/>
                  <a:pt x="13510" y="13469"/>
                  <a:pt x="13520" y="13367"/>
                </a:cubicBezTo>
                <a:cubicBezTo>
                  <a:pt x="13529" y="13266"/>
                  <a:pt x="13569" y="13175"/>
                  <a:pt x="13608" y="13165"/>
                </a:cubicBezTo>
                <a:cubicBezTo>
                  <a:pt x="13648" y="13154"/>
                  <a:pt x="13662" y="13011"/>
                  <a:pt x="13639" y="12847"/>
                </a:cubicBezTo>
                <a:cubicBezTo>
                  <a:pt x="13598" y="12562"/>
                  <a:pt x="13608" y="12546"/>
                  <a:pt x="13871" y="12494"/>
                </a:cubicBezTo>
                <a:cubicBezTo>
                  <a:pt x="14064" y="12456"/>
                  <a:pt x="14124" y="12419"/>
                  <a:pt x="14073" y="12369"/>
                </a:cubicBezTo>
                <a:cubicBezTo>
                  <a:pt x="14032" y="12329"/>
                  <a:pt x="13986" y="12143"/>
                  <a:pt x="13969" y="11954"/>
                </a:cubicBezTo>
                <a:cubicBezTo>
                  <a:pt x="13951" y="11766"/>
                  <a:pt x="13904" y="11525"/>
                  <a:pt x="13865" y="11418"/>
                </a:cubicBezTo>
                <a:cubicBezTo>
                  <a:pt x="13781" y="11190"/>
                  <a:pt x="13947" y="11067"/>
                  <a:pt x="14293" y="11104"/>
                </a:cubicBezTo>
                <a:cubicBezTo>
                  <a:pt x="14451" y="11122"/>
                  <a:pt x="14587" y="11092"/>
                  <a:pt x="14751" y="11004"/>
                </a:cubicBezTo>
                <a:cubicBezTo>
                  <a:pt x="15117" y="10810"/>
                  <a:pt x="15945" y="10263"/>
                  <a:pt x="15873" y="10263"/>
                </a:cubicBezTo>
                <a:cubicBezTo>
                  <a:pt x="15838" y="10263"/>
                  <a:pt x="15863" y="10236"/>
                  <a:pt x="15928" y="10202"/>
                </a:cubicBezTo>
                <a:cubicBezTo>
                  <a:pt x="15993" y="10168"/>
                  <a:pt x="16014" y="10127"/>
                  <a:pt x="15977" y="10111"/>
                </a:cubicBezTo>
                <a:cubicBezTo>
                  <a:pt x="15940" y="10095"/>
                  <a:pt x="15988" y="10069"/>
                  <a:pt x="16084" y="10053"/>
                </a:cubicBezTo>
                <a:cubicBezTo>
                  <a:pt x="16180" y="10038"/>
                  <a:pt x="16258" y="9986"/>
                  <a:pt x="16258" y="9937"/>
                </a:cubicBezTo>
                <a:cubicBezTo>
                  <a:pt x="16258" y="9889"/>
                  <a:pt x="16330" y="9837"/>
                  <a:pt x="16417" y="9823"/>
                </a:cubicBezTo>
                <a:cubicBezTo>
                  <a:pt x="16505" y="9808"/>
                  <a:pt x="16554" y="9782"/>
                  <a:pt x="16527" y="9764"/>
                </a:cubicBezTo>
                <a:cubicBezTo>
                  <a:pt x="16458" y="9715"/>
                  <a:pt x="16786" y="9526"/>
                  <a:pt x="16891" y="9554"/>
                </a:cubicBezTo>
                <a:cubicBezTo>
                  <a:pt x="16940" y="9567"/>
                  <a:pt x="16965" y="9505"/>
                  <a:pt x="16946" y="9416"/>
                </a:cubicBezTo>
                <a:cubicBezTo>
                  <a:pt x="16927" y="9327"/>
                  <a:pt x="16982" y="9181"/>
                  <a:pt x="17068" y="9092"/>
                </a:cubicBezTo>
                <a:cubicBezTo>
                  <a:pt x="17195" y="8961"/>
                  <a:pt x="17254" y="8941"/>
                  <a:pt x="17374" y="8984"/>
                </a:cubicBezTo>
                <a:cubicBezTo>
                  <a:pt x="17456" y="9013"/>
                  <a:pt x="17613" y="9025"/>
                  <a:pt x="17723" y="9010"/>
                </a:cubicBezTo>
                <a:cubicBezTo>
                  <a:pt x="17937" y="8981"/>
                  <a:pt x="18239" y="9098"/>
                  <a:pt x="18227" y="9205"/>
                </a:cubicBezTo>
                <a:cubicBezTo>
                  <a:pt x="18223" y="9239"/>
                  <a:pt x="18427" y="9362"/>
                  <a:pt x="18676" y="9479"/>
                </a:cubicBezTo>
                <a:cubicBezTo>
                  <a:pt x="19003" y="9632"/>
                  <a:pt x="19194" y="9688"/>
                  <a:pt x="19364" y="9677"/>
                </a:cubicBezTo>
                <a:cubicBezTo>
                  <a:pt x="19701" y="9655"/>
                  <a:pt x="20268" y="9406"/>
                  <a:pt x="20351" y="9243"/>
                </a:cubicBezTo>
                <a:cubicBezTo>
                  <a:pt x="20412" y="9124"/>
                  <a:pt x="20371" y="9088"/>
                  <a:pt x="20064" y="8980"/>
                </a:cubicBezTo>
                <a:cubicBezTo>
                  <a:pt x="19869" y="8911"/>
                  <a:pt x="19677" y="8864"/>
                  <a:pt x="19636" y="8875"/>
                </a:cubicBezTo>
                <a:cubicBezTo>
                  <a:pt x="19595" y="8885"/>
                  <a:pt x="19495" y="8853"/>
                  <a:pt x="19413" y="8802"/>
                </a:cubicBezTo>
                <a:cubicBezTo>
                  <a:pt x="19331" y="8752"/>
                  <a:pt x="19232" y="8723"/>
                  <a:pt x="19193" y="8740"/>
                </a:cubicBezTo>
                <a:cubicBezTo>
                  <a:pt x="19154" y="8757"/>
                  <a:pt x="19024" y="8726"/>
                  <a:pt x="18906" y="8672"/>
                </a:cubicBezTo>
                <a:cubicBezTo>
                  <a:pt x="18787" y="8617"/>
                  <a:pt x="18627" y="8573"/>
                  <a:pt x="18551" y="8573"/>
                </a:cubicBezTo>
                <a:cubicBezTo>
                  <a:pt x="18230" y="8573"/>
                  <a:pt x="18080" y="8418"/>
                  <a:pt x="18108" y="8116"/>
                </a:cubicBezTo>
                <a:lnTo>
                  <a:pt x="18135" y="7818"/>
                </a:lnTo>
                <a:lnTo>
                  <a:pt x="17652" y="7627"/>
                </a:lnTo>
                <a:cubicBezTo>
                  <a:pt x="17162" y="7433"/>
                  <a:pt x="16805" y="7369"/>
                  <a:pt x="16564" y="7434"/>
                </a:cubicBezTo>
                <a:cubicBezTo>
                  <a:pt x="16369" y="7485"/>
                  <a:pt x="16258" y="7441"/>
                  <a:pt x="16258" y="7308"/>
                </a:cubicBezTo>
                <a:cubicBezTo>
                  <a:pt x="16258" y="7239"/>
                  <a:pt x="16134" y="7141"/>
                  <a:pt x="15947" y="7066"/>
                </a:cubicBezTo>
                <a:cubicBezTo>
                  <a:pt x="15775" y="6997"/>
                  <a:pt x="15605" y="6887"/>
                  <a:pt x="15568" y="6822"/>
                </a:cubicBezTo>
                <a:cubicBezTo>
                  <a:pt x="15525" y="6749"/>
                  <a:pt x="15444" y="6713"/>
                  <a:pt x="15357" y="6728"/>
                </a:cubicBezTo>
                <a:cubicBezTo>
                  <a:pt x="15236" y="6747"/>
                  <a:pt x="14978" y="6616"/>
                  <a:pt x="14923" y="6505"/>
                </a:cubicBezTo>
                <a:cubicBezTo>
                  <a:pt x="14913" y="6486"/>
                  <a:pt x="14902" y="6457"/>
                  <a:pt x="14895" y="6442"/>
                </a:cubicBezTo>
                <a:cubicBezTo>
                  <a:pt x="14888" y="6426"/>
                  <a:pt x="14812" y="6438"/>
                  <a:pt x="14727" y="6468"/>
                </a:cubicBezTo>
                <a:cubicBezTo>
                  <a:pt x="14494" y="6552"/>
                  <a:pt x="14352" y="6485"/>
                  <a:pt x="14366" y="6297"/>
                </a:cubicBezTo>
                <a:cubicBezTo>
                  <a:pt x="14373" y="6204"/>
                  <a:pt x="14307" y="6030"/>
                  <a:pt x="14217" y="5911"/>
                </a:cubicBezTo>
                <a:cubicBezTo>
                  <a:pt x="14115" y="5777"/>
                  <a:pt x="14092" y="5683"/>
                  <a:pt x="14155" y="5666"/>
                </a:cubicBezTo>
                <a:cubicBezTo>
                  <a:pt x="14217" y="5650"/>
                  <a:pt x="14199" y="5608"/>
                  <a:pt x="14110" y="5563"/>
                </a:cubicBezTo>
                <a:cubicBezTo>
                  <a:pt x="14017" y="5517"/>
                  <a:pt x="13985" y="5444"/>
                  <a:pt x="14027" y="5373"/>
                </a:cubicBezTo>
                <a:cubicBezTo>
                  <a:pt x="14085" y="5276"/>
                  <a:pt x="14159" y="5258"/>
                  <a:pt x="14541" y="5252"/>
                </a:cubicBezTo>
                <a:cubicBezTo>
                  <a:pt x="15058" y="5245"/>
                  <a:pt x="15369" y="5202"/>
                  <a:pt x="15259" y="5155"/>
                </a:cubicBezTo>
                <a:cubicBezTo>
                  <a:pt x="15217" y="5137"/>
                  <a:pt x="15148" y="5120"/>
                  <a:pt x="15109" y="5119"/>
                </a:cubicBezTo>
                <a:cubicBezTo>
                  <a:pt x="15070" y="5118"/>
                  <a:pt x="14803" y="5051"/>
                  <a:pt x="14513" y="4970"/>
                </a:cubicBezTo>
                <a:cubicBezTo>
                  <a:pt x="13994" y="4826"/>
                  <a:pt x="13423" y="4734"/>
                  <a:pt x="13040" y="4733"/>
                </a:cubicBezTo>
                <a:cubicBezTo>
                  <a:pt x="12932" y="4733"/>
                  <a:pt x="12820" y="4692"/>
                  <a:pt x="12789" y="4640"/>
                </a:cubicBezTo>
                <a:cubicBezTo>
                  <a:pt x="12755" y="4584"/>
                  <a:pt x="12672" y="4556"/>
                  <a:pt x="12584" y="4570"/>
                </a:cubicBezTo>
                <a:cubicBezTo>
                  <a:pt x="12504" y="4583"/>
                  <a:pt x="12323" y="4572"/>
                  <a:pt x="12181" y="4544"/>
                </a:cubicBezTo>
                <a:cubicBezTo>
                  <a:pt x="11983" y="4505"/>
                  <a:pt x="11811" y="4509"/>
                  <a:pt x="11444" y="4561"/>
                </a:cubicBezTo>
                <a:cubicBezTo>
                  <a:pt x="11139" y="4604"/>
                  <a:pt x="10928" y="4613"/>
                  <a:pt x="10863" y="4585"/>
                </a:cubicBezTo>
                <a:cubicBezTo>
                  <a:pt x="10722" y="4524"/>
                  <a:pt x="10527" y="4585"/>
                  <a:pt x="10600" y="4667"/>
                </a:cubicBezTo>
                <a:cubicBezTo>
                  <a:pt x="10666" y="4741"/>
                  <a:pt x="10451" y="4883"/>
                  <a:pt x="10325" y="4849"/>
                </a:cubicBezTo>
                <a:cubicBezTo>
                  <a:pt x="10283" y="4838"/>
                  <a:pt x="10166" y="4904"/>
                  <a:pt x="10065" y="4994"/>
                </a:cubicBezTo>
                <a:cubicBezTo>
                  <a:pt x="9878" y="5163"/>
                  <a:pt x="9702" y="5157"/>
                  <a:pt x="9641" y="4980"/>
                </a:cubicBezTo>
                <a:cubicBezTo>
                  <a:pt x="9621" y="4924"/>
                  <a:pt x="9530" y="4896"/>
                  <a:pt x="9381" y="4899"/>
                </a:cubicBezTo>
                <a:cubicBezTo>
                  <a:pt x="9121" y="4906"/>
                  <a:pt x="7940" y="4392"/>
                  <a:pt x="8045" y="4318"/>
                </a:cubicBezTo>
                <a:cubicBezTo>
                  <a:pt x="8079" y="4295"/>
                  <a:pt x="8062" y="4280"/>
                  <a:pt x="8005" y="4287"/>
                </a:cubicBezTo>
                <a:cubicBezTo>
                  <a:pt x="7878" y="4302"/>
                  <a:pt x="6240" y="3584"/>
                  <a:pt x="6275" y="3528"/>
                </a:cubicBezTo>
                <a:cubicBezTo>
                  <a:pt x="6289" y="3506"/>
                  <a:pt x="6229" y="3500"/>
                  <a:pt x="6144" y="3514"/>
                </a:cubicBezTo>
                <a:cubicBezTo>
                  <a:pt x="5967" y="3543"/>
                  <a:pt x="5757" y="3453"/>
                  <a:pt x="5716" y="3331"/>
                </a:cubicBezTo>
                <a:cubicBezTo>
                  <a:pt x="5700" y="3285"/>
                  <a:pt x="5640" y="3249"/>
                  <a:pt x="5584" y="3249"/>
                </a:cubicBezTo>
                <a:cubicBezTo>
                  <a:pt x="5471" y="3249"/>
                  <a:pt x="3216" y="2254"/>
                  <a:pt x="3062" y="2136"/>
                </a:cubicBezTo>
                <a:cubicBezTo>
                  <a:pt x="3009" y="2095"/>
                  <a:pt x="2877" y="2033"/>
                  <a:pt x="2769" y="2000"/>
                </a:cubicBezTo>
                <a:cubicBezTo>
                  <a:pt x="2661" y="1967"/>
                  <a:pt x="2608" y="1917"/>
                  <a:pt x="2647" y="1890"/>
                </a:cubicBezTo>
                <a:cubicBezTo>
                  <a:pt x="2686" y="1862"/>
                  <a:pt x="2670" y="1854"/>
                  <a:pt x="2610" y="1870"/>
                </a:cubicBezTo>
                <a:cubicBezTo>
                  <a:pt x="2492" y="1901"/>
                  <a:pt x="2190" y="1770"/>
                  <a:pt x="2200" y="1692"/>
                </a:cubicBezTo>
                <a:cubicBezTo>
                  <a:pt x="2209" y="1630"/>
                  <a:pt x="2940" y="1352"/>
                  <a:pt x="3093" y="1352"/>
                </a:cubicBezTo>
                <a:cubicBezTo>
                  <a:pt x="3156" y="1352"/>
                  <a:pt x="3257" y="1311"/>
                  <a:pt x="3319" y="1261"/>
                </a:cubicBezTo>
                <a:cubicBezTo>
                  <a:pt x="3381" y="1211"/>
                  <a:pt x="3468" y="1175"/>
                  <a:pt x="3512" y="1181"/>
                </a:cubicBezTo>
                <a:cubicBezTo>
                  <a:pt x="3555" y="1187"/>
                  <a:pt x="3787" y="1110"/>
                  <a:pt x="4025" y="1010"/>
                </a:cubicBezTo>
                <a:cubicBezTo>
                  <a:pt x="4510" y="805"/>
                  <a:pt x="4699" y="533"/>
                  <a:pt x="4426" y="435"/>
                </a:cubicBezTo>
                <a:cubicBezTo>
                  <a:pt x="4343" y="406"/>
                  <a:pt x="4276" y="355"/>
                  <a:pt x="4276" y="323"/>
                </a:cubicBezTo>
                <a:cubicBezTo>
                  <a:pt x="4276" y="292"/>
                  <a:pt x="4204" y="241"/>
                  <a:pt x="4117" y="210"/>
                </a:cubicBezTo>
                <a:cubicBezTo>
                  <a:pt x="4030" y="179"/>
                  <a:pt x="3991" y="132"/>
                  <a:pt x="4028" y="106"/>
                </a:cubicBezTo>
                <a:cubicBezTo>
                  <a:pt x="4068" y="78"/>
                  <a:pt x="4045" y="71"/>
                  <a:pt x="3973" y="90"/>
                </a:cubicBezTo>
                <a:cubicBezTo>
                  <a:pt x="3906" y="108"/>
                  <a:pt x="3822" y="94"/>
                  <a:pt x="3790" y="57"/>
                </a:cubicBezTo>
                <a:cubicBezTo>
                  <a:pt x="3752" y="15"/>
                  <a:pt x="3525" y="-3"/>
                  <a:pt x="3273" y="1"/>
                </a:cubicBezTo>
                <a:close/>
                <a:moveTo>
                  <a:pt x="12049" y="3170"/>
                </a:moveTo>
                <a:cubicBezTo>
                  <a:pt x="11951" y="3172"/>
                  <a:pt x="11875" y="3181"/>
                  <a:pt x="11845" y="3194"/>
                </a:cubicBezTo>
                <a:cubicBezTo>
                  <a:pt x="11803" y="3211"/>
                  <a:pt x="11871" y="3225"/>
                  <a:pt x="11994" y="3225"/>
                </a:cubicBezTo>
                <a:cubicBezTo>
                  <a:pt x="12117" y="3225"/>
                  <a:pt x="12248" y="3248"/>
                  <a:pt x="12288" y="3275"/>
                </a:cubicBezTo>
                <a:cubicBezTo>
                  <a:pt x="12327" y="3303"/>
                  <a:pt x="12468" y="3316"/>
                  <a:pt x="12600" y="3306"/>
                </a:cubicBezTo>
                <a:cubicBezTo>
                  <a:pt x="12865" y="3284"/>
                  <a:pt x="13971" y="3574"/>
                  <a:pt x="13993" y="3672"/>
                </a:cubicBezTo>
                <a:cubicBezTo>
                  <a:pt x="14001" y="3703"/>
                  <a:pt x="14011" y="3738"/>
                  <a:pt x="14018" y="3749"/>
                </a:cubicBezTo>
                <a:cubicBezTo>
                  <a:pt x="14033" y="3774"/>
                  <a:pt x="14351" y="3728"/>
                  <a:pt x="14351" y="3701"/>
                </a:cubicBezTo>
                <a:cubicBezTo>
                  <a:pt x="14351" y="3647"/>
                  <a:pt x="13561" y="3317"/>
                  <a:pt x="13434" y="3317"/>
                </a:cubicBezTo>
                <a:cubicBezTo>
                  <a:pt x="13351" y="3317"/>
                  <a:pt x="13178" y="3287"/>
                  <a:pt x="13049" y="3252"/>
                </a:cubicBezTo>
                <a:cubicBezTo>
                  <a:pt x="12857" y="3198"/>
                  <a:pt x="12345" y="3162"/>
                  <a:pt x="12049" y="3170"/>
                </a:cubicBezTo>
                <a:close/>
                <a:moveTo>
                  <a:pt x="11230" y="3519"/>
                </a:moveTo>
                <a:cubicBezTo>
                  <a:pt x="11131" y="3518"/>
                  <a:pt x="11064" y="3526"/>
                  <a:pt x="11025" y="3543"/>
                </a:cubicBezTo>
                <a:cubicBezTo>
                  <a:pt x="10947" y="3576"/>
                  <a:pt x="10975" y="3592"/>
                  <a:pt x="11120" y="3594"/>
                </a:cubicBezTo>
                <a:cubicBezTo>
                  <a:pt x="11628" y="3602"/>
                  <a:pt x="11902" y="3639"/>
                  <a:pt x="12548" y="3785"/>
                </a:cubicBezTo>
                <a:cubicBezTo>
                  <a:pt x="12927" y="3871"/>
                  <a:pt x="13224" y="3967"/>
                  <a:pt x="13208" y="3998"/>
                </a:cubicBezTo>
                <a:cubicBezTo>
                  <a:pt x="13192" y="4030"/>
                  <a:pt x="13221" y="4044"/>
                  <a:pt x="13272" y="4030"/>
                </a:cubicBezTo>
                <a:cubicBezTo>
                  <a:pt x="13323" y="4016"/>
                  <a:pt x="13476" y="4056"/>
                  <a:pt x="13611" y="4118"/>
                </a:cubicBezTo>
                <a:cubicBezTo>
                  <a:pt x="13747" y="4180"/>
                  <a:pt x="13905" y="4232"/>
                  <a:pt x="13963" y="4232"/>
                </a:cubicBezTo>
                <a:cubicBezTo>
                  <a:pt x="14021" y="4232"/>
                  <a:pt x="13968" y="4184"/>
                  <a:pt x="13844" y="4127"/>
                </a:cubicBezTo>
                <a:cubicBezTo>
                  <a:pt x="13683" y="4054"/>
                  <a:pt x="13648" y="4004"/>
                  <a:pt x="13718" y="3956"/>
                </a:cubicBezTo>
                <a:cubicBezTo>
                  <a:pt x="13876" y="3849"/>
                  <a:pt x="13835" y="3793"/>
                  <a:pt x="13669" y="3890"/>
                </a:cubicBezTo>
                <a:cubicBezTo>
                  <a:pt x="13523" y="3977"/>
                  <a:pt x="13517" y="3976"/>
                  <a:pt x="13300" y="3892"/>
                </a:cubicBezTo>
                <a:cubicBezTo>
                  <a:pt x="13120" y="3822"/>
                  <a:pt x="13102" y="3792"/>
                  <a:pt x="13205" y="3732"/>
                </a:cubicBezTo>
                <a:cubicBezTo>
                  <a:pt x="13309" y="3673"/>
                  <a:pt x="13308" y="3670"/>
                  <a:pt x="13193" y="3714"/>
                </a:cubicBezTo>
                <a:cubicBezTo>
                  <a:pt x="13082" y="3756"/>
                  <a:pt x="12963" y="3743"/>
                  <a:pt x="12651" y="3659"/>
                </a:cubicBezTo>
                <a:cubicBezTo>
                  <a:pt x="12432" y="3599"/>
                  <a:pt x="12226" y="3563"/>
                  <a:pt x="12193" y="3577"/>
                </a:cubicBezTo>
                <a:cubicBezTo>
                  <a:pt x="12160" y="3591"/>
                  <a:pt x="11907" y="3579"/>
                  <a:pt x="11634" y="3549"/>
                </a:cubicBezTo>
                <a:cubicBezTo>
                  <a:pt x="11460" y="3530"/>
                  <a:pt x="11329" y="3520"/>
                  <a:pt x="11230" y="3519"/>
                </a:cubicBezTo>
                <a:close/>
                <a:moveTo>
                  <a:pt x="21250" y="21505"/>
                </a:moveTo>
                <a:cubicBezTo>
                  <a:pt x="21195" y="21505"/>
                  <a:pt x="21121" y="21526"/>
                  <a:pt x="21085" y="21551"/>
                </a:cubicBezTo>
                <a:cubicBezTo>
                  <a:pt x="21049" y="21576"/>
                  <a:pt x="21095" y="21597"/>
                  <a:pt x="21186" y="21597"/>
                </a:cubicBezTo>
                <a:cubicBezTo>
                  <a:pt x="21277" y="21597"/>
                  <a:pt x="21351" y="21576"/>
                  <a:pt x="21351" y="21551"/>
                </a:cubicBezTo>
                <a:cubicBezTo>
                  <a:pt x="21351" y="21526"/>
                  <a:pt x="21305" y="21505"/>
                  <a:pt x="21250" y="21505"/>
                </a:cubicBezTo>
                <a:close/>
              </a:path>
            </a:pathLst>
          </a:custGeom>
          <a:ln w="12700">
            <a:miter lim="400000"/>
          </a:ln>
        </p:spPr>
      </p:pic>
    </p:spTree>
  </p:cSld>
  <p:clrMapOvr>
    <a:masterClrMapping/>
  </p:clrMapOvr>
  <p:transition spd="slow"/>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 name="Wer weiß am besten, wie wir erfüllt, glücklich und zufrieden werden können?…"/>
          <p:cNvSpPr txBox="1">
            <a:spLocks noGrp="1"/>
          </p:cNvSpPr>
          <p:nvPr>
            <p:ph type="body" sz="quarter" idx="1"/>
          </p:nvPr>
        </p:nvSpPr>
        <p:spPr>
          <a:xfrm>
            <a:off x="744719" y="1875934"/>
            <a:ext cx="3938096" cy="2490473"/>
          </a:xfrm>
          <a:prstGeom prst="rect">
            <a:avLst/>
          </a:prstGeom>
        </p:spPr>
        <p:txBody>
          <a:bodyPr/>
          <a:lstStyle/>
          <a:p>
            <a:r>
              <a:rPr sz="1800" dirty="0" err="1"/>
              <a:t>Wer</a:t>
            </a:r>
            <a:r>
              <a:rPr sz="1800" dirty="0"/>
              <a:t> </a:t>
            </a:r>
            <a:r>
              <a:rPr sz="1800" dirty="0" err="1"/>
              <a:t>wei</a:t>
            </a:r>
            <a:r>
              <a:rPr lang="de-CH" sz="1800" dirty="0" err="1"/>
              <a:t>ss</a:t>
            </a:r>
            <a:r>
              <a:rPr sz="1800" dirty="0"/>
              <a:t> am </a:t>
            </a:r>
            <a:r>
              <a:rPr sz="1800" dirty="0" err="1"/>
              <a:t>besten</a:t>
            </a:r>
            <a:r>
              <a:rPr sz="1800" dirty="0"/>
              <a:t>, </a:t>
            </a:r>
            <a:r>
              <a:rPr sz="1800" dirty="0" err="1"/>
              <a:t>wie</a:t>
            </a:r>
            <a:r>
              <a:rPr sz="1800" dirty="0"/>
              <a:t> </a:t>
            </a:r>
            <a:r>
              <a:rPr sz="1800" dirty="0" err="1"/>
              <a:t>wir</a:t>
            </a:r>
            <a:r>
              <a:rPr sz="1800" dirty="0"/>
              <a:t> </a:t>
            </a:r>
            <a:r>
              <a:rPr sz="1800" dirty="0" err="1"/>
              <a:t>erfüllt</a:t>
            </a:r>
            <a:r>
              <a:rPr sz="1800" dirty="0"/>
              <a:t>, </a:t>
            </a:r>
            <a:r>
              <a:rPr sz="1800" dirty="0" err="1"/>
              <a:t>glücklich</a:t>
            </a:r>
            <a:r>
              <a:rPr sz="1800" dirty="0"/>
              <a:t> und </a:t>
            </a:r>
            <a:r>
              <a:rPr sz="1800" dirty="0" err="1"/>
              <a:t>zufrieden</a:t>
            </a:r>
            <a:r>
              <a:rPr sz="1800" dirty="0"/>
              <a:t> </a:t>
            </a:r>
            <a:r>
              <a:rPr sz="1800" dirty="0" err="1"/>
              <a:t>werden</a:t>
            </a:r>
            <a:r>
              <a:rPr sz="1800" dirty="0"/>
              <a:t> </a:t>
            </a:r>
            <a:r>
              <a:rPr sz="1800" dirty="0" err="1"/>
              <a:t>können</a:t>
            </a:r>
            <a:r>
              <a:rPr sz="1800" dirty="0"/>
              <a:t>?</a:t>
            </a:r>
          </a:p>
          <a:p>
            <a:r>
              <a:rPr sz="1800" dirty="0"/>
              <a:t>Die </a:t>
            </a:r>
            <a:r>
              <a:rPr sz="1800" dirty="0" err="1"/>
              <a:t>Frage</a:t>
            </a:r>
            <a:r>
              <a:rPr sz="1800" dirty="0"/>
              <a:t> </a:t>
            </a:r>
            <a:r>
              <a:rPr sz="1800" dirty="0" err="1"/>
              <a:t>ist</a:t>
            </a:r>
            <a:r>
              <a:rPr sz="1800" dirty="0"/>
              <a:t> </a:t>
            </a:r>
            <a:r>
              <a:rPr sz="1800" dirty="0" err="1"/>
              <a:t>vielmehr</a:t>
            </a:r>
            <a:r>
              <a:rPr sz="1800" dirty="0"/>
              <a:t>, </a:t>
            </a:r>
            <a:r>
              <a:rPr sz="1800" dirty="0" err="1"/>
              <a:t>ob</a:t>
            </a:r>
            <a:r>
              <a:rPr sz="1800" dirty="0"/>
              <a:t> du </a:t>
            </a:r>
            <a:r>
              <a:rPr sz="1800" dirty="0" err="1"/>
              <a:t>dein</a:t>
            </a:r>
            <a:r>
              <a:rPr sz="1800" dirty="0"/>
              <a:t> </a:t>
            </a:r>
            <a:r>
              <a:rPr sz="1800" dirty="0" err="1"/>
              <a:t>Vertrauen</a:t>
            </a:r>
            <a:r>
              <a:rPr sz="1800" dirty="0"/>
              <a:t> auf </a:t>
            </a:r>
            <a:r>
              <a:rPr sz="1800" dirty="0" err="1"/>
              <a:t>etwas</a:t>
            </a:r>
            <a:r>
              <a:rPr sz="1800" dirty="0"/>
              <a:t> </a:t>
            </a:r>
            <a:r>
              <a:rPr sz="1800" dirty="0" err="1"/>
              <a:t>setzt</a:t>
            </a:r>
            <a:r>
              <a:rPr sz="1800" dirty="0"/>
              <a:t>, das der </a:t>
            </a:r>
            <a:r>
              <a:rPr sz="1800" dirty="0" err="1"/>
              <a:t>Wahrheit</a:t>
            </a:r>
            <a:r>
              <a:rPr sz="1800" dirty="0"/>
              <a:t> </a:t>
            </a:r>
            <a:r>
              <a:rPr sz="1800" dirty="0" err="1"/>
              <a:t>entspricht</a:t>
            </a:r>
            <a:r>
              <a:rPr sz="1800" dirty="0"/>
              <a:t>.</a:t>
            </a:r>
          </a:p>
        </p:txBody>
      </p:sp>
      <p:sp>
        <p:nvSpPr>
          <p:cNvPr id="2028" name="Wünsche &amp; Ziele"/>
          <p:cNvSpPr txBox="1">
            <a:spLocks noGrp="1"/>
          </p:cNvSpPr>
          <p:nvPr>
            <p:ph type="title"/>
          </p:nvPr>
        </p:nvSpPr>
        <p:spPr>
          <a:prstGeom prst="rect">
            <a:avLst/>
          </a:prstGeom>
        </p:spPr>
        <p:txBody>
          <a:bodyPr/>
          <a:lstStyle/>
          <a:p>
            <a:r>
              <a:t>Wünsche &amp; Ziele</a:t>
            </a:r>
          </a:p>
        </p:txBody>
      </p:sp>
      <p:pic>
        <p:nvPicPr>
          <p:cNvPr id="2029" name="mann-spiegel-falsche-sicht.png" descr="mann-spiegel-falsche-sicht.png"/>
          <p:cNvPicPr>
            <a:picLocks noGrp="1"/>
          </p:cNvPicPr>
          <p:nvPr>
            <p:ph type="pic" idx="13"/>
          </p:nvPr>
        </p:nvPicPr>
        <p:blipFill>
          <a:blip r:embed="rId3"/>
          <a:srcRect l="8296" r="8296"/>
          <a:stretch>
            <a:fillRect/>
          </a:stretch>
        </p:blipFill>
        <p:spPr>
          <a:xfrm flipH="1">
            <a:off x="5034798" y="1531668"/>
            <a:ext cx="2657813" cy="2252105"/>
          </a:xfrm>
          <a:prstGeom prst="rect">
            <a:avLst/>
          </a:prstGeom>
          <a:effectLst/>
        </p:spPr>
      </p:pic>
      <p:sp>
        <p:nvSpPr>
          <p:cNvPr id="203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292</a:t>
            </a:fld>
            <a:endParaRPr/>
          </a:p>
        </p:txBody>
      </p:sp>
    </p:spTree>
  </p:cSld>
  <p:clrMapOvr>
    <a:masterClrMapping/>
  </p:clrMapOvr>
  <p:transition spd="slow"/>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4" name="Ein Hausbus ist ein automatisiertes Steuerungssystem, welches die Vorgänge im Haus überwacht.…"/>
          <p:cNvSpPr txBox="1">
            <a:spLocks noGrp="1"/>
          </p:cNvSpPr>
          <p:nvPr>
            <p:ph type="body" idx="1"/>
          </p:nvPr>
        </p:nvSpPr>
        <p:spPr>
          <a:prstGeom prst="rect">
            <a:avLst/>
          </a:prstGeom>
        </p:spPr>
        <p:txBody>
          <a:bodyPr/>
          <a:lstStyle/>
          <a:p>
            <a:pPr>
              <a:defRPr>
                <a:solidFill>
                  <a:srgbClr val="021EAA"/>
                </a:solidFill>
              </a:defRPr>
            </a:pPr>
            <a:r>
              <a:rPr sz="1800" dirty="0"/>
              <a:t>Ein </a:t>
            </a:r>
            <a:r>
              <a:rPr sz="1800" dirty="0" err="1"/>
              <a:t>Hausbus</a:t>
            </a:r>
            <a:r>
              <a:rPr sz="1800" dirty="0"/>
              <a:t> </a:t>
            </a:r>
            <a:r>
              <a:rPr sz="1800" dirty="0" err="1"/>
              <a:t>ist</a:t>
            </a:r>
            <a:r>
              <a:rPr sz="1800" dirty="0"/>
              <a:t> </a:t>
            </a:r>
            <a:r>
              <a:rPr sz="1800" dirty="0" err="1"/>
              <a:t>ein</a:t>
            </a:r>
            <a:r>
              <a:rPr sz="1800" dirty="0"/>
              <a:t> </a:t>
            </a:r>
            <a:r>
              <a:rPr sz="1800" dirty="0" err="1"/>
              <a:t>automatisiertes</a:t>
            </a:r>
            <a:r>
              <a:rPr sz="1800" dirty="0"/>
              <a:t> </a:t>
            </a:r>
            <a:r>
              <a:rPr sz="1800" dirty="0" err="1"/>
              <a:t>Steuerungssystem</a:t>
            </a:r>
            <a:r>
              <a:rPr sz="1800" dirty="0"/>
              <a:t>, welches die </a:t>
            </a:r>
            <a:r>
              <a:rPr sz="1800" dirty="0" err="1"/>
              <a:t>Vorgänge</a:t>
            </a:r>
            <a:r>
              <a:rPr sz="1800" dirty="0"/>
              <a:t> </a:t>
            </a:r>
            <a:r>
              <a:rPr sz="1800" dirty="0" err="1"/>
              <a:t>im</a:t>
            </a:r>
            <a:r>
              <a:rPr sz="1800" dirty="0"/>
              <a:t> Haus </a:t>
            </a:r>
            <a:r>
              <a:rPr sz="1800" dirty="0" err="1"/>
              <a:t>überwacht</a:t>
            </a:r>
            <a:r>
              <a:rPr sz="1800" dirty="0"/>
              <a:t>.</a:t>
            </a:r>
          </a:p>
          <a:p>
            <a:pPr marL="189828" indent="-189828">
              <a:spcBef>
                <a:spcPts val="3164"/>
              </a:spcBef>
              <a:buSzPct val="100000"/>
              <a:buChar char="‣"/>
              <a:defRPr b="1">
                <a:latin typeface="+mn-lt"/>
                <a:ea typeface="+mn-ea"/>
                <a:cs typeface="+mn-cs"/>
                <a:sym typeface="DIN Light"/>
              </a:defRPr>
            </a:pPr>
            <a:r>
              <a:rPr sz="1800" dirty="0"/>
              <a:t>Zorn </a:t>
            </a:r>
            <a:r>
              <a:rPr sz="1800" dirty="0" err="1"/>
              <a:t>signalisiert</a:t>
            </a:r>
            <a:r>
              <a:rPr sz="1800" dirty="0"/>
              <a:t> </a:t>
            </a:r>
            <a:r>
              <a:rPr sz="1800" dirty="0" err="1"/>
              <a:t>ein</a:t>
            </a:r>
            <a:r>
              <a:rPr sz="1800" dirty="0"/>
              <a:t> </a:t>
            </a:r>
            <a:r>
              <a:rPr sz="1800" dirty="0" err="1"/>
              <a:t>blockiertes</a:t>
            </a:r>
            <a:r>
              <a:rPr sz="1800" dirty="0"/>
              <a:t> </a:t>
            </a:r>
            <a:r>
              <a:rPr sz="1800" dirty="0" err="1"/>
              <a:t>Ziel</a:t>
            </a:r>
            <a:r>
              <a:rPr sz="1800" dirty="0"/>
              <a:t>.</a:t>
            </a:r>
          </a:p>
          <a:p>
            <a:pPr marL="189828" indent="-189828">
              <a:spcBef>
                <a:spcPts val="3164"/>
              </a:spcBef>
              <a:buSzPct val="100000"/>
              <a:buChar char="‣"/>
              <a:defRPr b="1">
                <a:latin typeface="+mn-lt"/>
                <a:ea typeface="+mn-ea"/>
                <a:cs typeface="+mn-cs"/>
                <a:sym typeface="DIN Light"/>
              </a:defRPr>
            </a:pPr>
            <a:r>
              <a:rPr sz="1800" dirty="0" err="1"/>
              <a:t>Missstimmung</a:t>
            </a:r>
            <a:r>
              <a:rPr sz="1800" dirty="0"/>
              <a:t> </a:t>
            </a:r>
            <a:r>
              <a:rPr sz="1800" dirty="0" err="1"/>
              <a:t>signalisiert</a:t>
            </a:r>
            <a:r>
              <a:rPr sz="1800" dirty="0"/>
              <a:t> </a:t>
            </a:r>
            <a:r>
              <a:rPr sz="1800" dirty="0" err="1"/>
              <a:t>ein</a:t>
            </a:r>
            <a:r>
              <a:rPr sz="1800" dirty="0"/>
              <a:t> </a:t>
            </a:r>
            <a:r>
              <a:rPr sz="1800" dirty="0" err="1"/>
              <a:t>unsicheres</a:t>
            </a:r>
            <a:r>
              <a:rPr sz="1800" dirty="0"/>
              <a:t> </a:t>
            </a:r>
            <a:r>
              <a:rPr sz="1800" dirty="0" err="1"/>
              <a:t>Ziel</a:t>
            </a:r>
            <a:r>
              <a:rPr sz="1800" dirty="0"/>
              <a:t>.</a:t>
            </a:r>
          </a:p>
          <a:p>
            <a:pPr marL="189828" indent="-189828">
              <a:spcBef>
                <a:spcPts val="3164"/>
              </a:spcBef>
              <a:buSzPct val="100000"/>
              <a:buChar char="‣"/>
              <a:defRPr b="1">
                <a:latin typeface="+mn-lt"/>
                <a:ea typeface="+mn-ea"/>
                <a:cs typeface="+mn-cs"/>
                <a:sym typeface="DIN Light"/>
              </a:defRPr>
            </a:pPr>
            <a:r>
              <a:rPr sz="1800" dirty="0"/>
              <a:t>Depression </a:t>
            </a:r>
            <a:r>
              <a:rPr sz="1800" dirty="0" err="1"/>
              <a:t>signalisiert</a:t>
            </a:r>
            <a:r>
              <a:rPr sz="1800" dirty="0"/>
              <a:t> </a:t>
            </a:r>
            <a:r>
              <a:rPr sz="1800" dirty="0" err="1"/>
              <a:t>ein</a:t>
            </a:r>
            <a:r>
              <a:rPr sz="1800" dirty="0"/>
              <a:t> </a:t>
            </a:r>
            <a:r>
              <a:rPr sz="1800" dirty="0" err="1"/>
              <a:t>unerreichbares</a:t>
            </a:r>
            <a:r>
              <a:rPr sz="1800" dirty="0"/>
              <a:t> </a:t>
            </a:r>
            <a:r>
              <a:rPr sz="1800" dirty="0" err="1"/>
              <a:t>Ziel</a:t>
            </a:r>
            <a:r>
              <a:rPr sz="1800" dirty="0"/>
              <a:t>.</a:t>
            </a:r>
          </a:p>
        </p:txBody>
      </p:sp>
      <p:sp>
        <p:nvSpPr>
          <p:cNvPr id="2035" name="Gefühle sind Gottes „Hausbus“ –Rückmeldesystem"/>
          <p:cNvSpPr txBox="1">
            <a:spLocks noGrp="1"/>
          </p:cNvSpPr>
          <p:nvPr>
            <p:ph type="title"/>
          </p:nvPr>
        </p:nvSpPr>
        <p:spPr>
          <a:prstGeom prst="rect">
            <a:avLst/>
          </a:prstGeom>
        </p:spPr>
        <p:txBody>
          <a:bodyPr/>
          <a:lstStyle/>
          <a:p>
            <a:r>
              <a:t>Gefühle sind Gottes „Hausbus“ –Rückmeldesystem</a:t>
            </a:r>
          </a:p>
        </p:txBody>
      </p:sp>
      <p:sp>
        <p:nvSpPr>
          <p:cNvPr id="2036"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293</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0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3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3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0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4" grpId="1" build="p" animBg="1" advAuto="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 name="Wir können entweder versuchen, die Umstände zu manipulieren und andere Menschen zu steuern, oder wir ändern unsere Ziele und gleichen sie mit Gottes Zielen für unser Leben ab."/>
          <p:cNvSpPr txBox="1">
            <a:spLocks noGrp="1"/>
          </p:cNvSpPr>
          <p:nvPr>
            <p:ph type="body" sz="quarter" idx="1"/>
          </p:nvPr>
        </p:nvSpPr>
        <p:spPr>
          <a:xfrm>
            <a:off x="838987" y="2088281"/>
            <a:ext cx="3843828" cy="2278126"/>
          </a:xfrm>
          <a:prstGeom prst="rect">
            <a:avLst/>
          </a:prstGeom>
        </p:spPr>
        <p:txBody>
          <a:bodyPr/>
          <a:lstStyle/>
          <a:p>
            <a:pPr algn="l"/>
            <a:r>
              <a:rPr sz="1800" dirty="0" err="1"/>
              <a:t>Wir</a:t>
            </a:r>
            <a:r>
              <a:rPr sz="1800" dirty="0"/>
              <a:t> </a:t>
            </a:r>
            <a:r>
              <a:rPr sz="1800" dirty="0" err="1"/>
              <a:t>können</a:t>
            </a:r>
            <a:r>
              <a:rPr sz="1800" dirty="0"/>
              <a:t> </a:t>
            </a:r>
            <a:r>
              <a:rPr sz="1800" dirty="0" err="1"/>
              <a:t>entweder</a:t>
            </a:r>
            <a:r>
              <a:rPr sz="1800" dirty="0"/>
              <a:t> </a:t>
            </a:r>
            <a:r>
              <a:rPr sz="1800" dirty="0" err="1"/>
              <a:t>versuchen</a:t>
            </a:r>
            <a:r>
              <a:rPr sz="1800" dirty="0"/>
              <a:t>, die </a:t>
            </a:r>
            <a:r>
              <a:rPr sz="1800" dirty="0" err="1"/>
              <a:t>Umstände</a:t>
            </a:r>
            <a:r>
              <a:rPr sz="1800" dirty="0"/>
              <a:t> </a:t>
            </a:r>
            <a:r>
              <a:rPr sz="1800" dirty="0" err="1"/>
              <a:t>zu</a:t>
            </a:r>
            <a:r>
              <a:rPr sz="1800" dirty="0"/>
              <a:t> </a:t>
            </a:r>
            <a:r>
              <a:rPr sz="1800" dirty="0" err="1"/>
              <a:t>manipulieren</a:t>
            </a:r>
            <a:r>
              <a:rPr sz="1800" dirty="0"/>
              <a:t> und </a:t>
            </a:r>
            <a:r>
              <a:rPr sz="1800" dirty="0" err="1"/>
              <a:t>andere</a:t>
            </a:r>
            <a:r>
              <a:rPr sz="1800" dirty="0"/>
              <a:t> Menschen </a:t>
            </a:r>
            <a:r>
              <a:rPr sz="1800" dirty="0" err="1"/>
              <a:t>zu</a:t>
            </a:r>
            <a:r>
              <a:rPr sz="1800" dirty="0"/>
              <a:t> </a:t>
            </a:r>
            <a:r>
              <a:rPr sz="1800" dirty="0" err="1"/>
              <a:t>steuern</a:t>
            </a:r>
            <a:r>
              <a:rPr sz="1800" dirty="0"/>
              <a:t>, </a:t>
            </a:r>
            <a:r>
              <a:rPr sz="1800" dirty="0" err="1"/>
              <a:t>oder</a:t>
            </a:r>
            <a:r>
              <a:rPr sz="1800" dirty="0"/>
              <a:t> </a:t>
            </a:r>
            <a:r>
              <a:rPr sz="1800" dirty="0" err="1"/>
              <a:t>wir</a:t>
            </a:r>
            <a:r>
              <a:rPr sz="1800" dirty="0"/>
              <a:t> </a:t>
            </a:r>
            <a:r>
              <a:rPr sz="1800" dirty="0" err="1"/>
              <a:t>ändern</a:t>
            </a:r>
            <a:r>
              <a:rPr sz="1800" dirty="0"/>
              <a:t> </a:t>
            </a:r>
            <a:r>
              <a:rPr sz="1800" dirty="0" err="1"/>
              <a:t>unsere</a:t>
            </a:r>
            <a:r>
              <a:rPr sz="1800" dirty="0"/>
              <a:t> </a:t>
            </a:r>
            <a:r>
              <a:rPr sz="1800" dirty="0" err="1"/>
              <a:t>Ziele</a:t>
            </a:r>
            <a:r>
              <a:rPr sz="1800" dirty="0"/>
              <a:t> und </a:t>
            </a:r>
            <a:r>
              <a:rPr sz="1800" dirty="0" err="1"/>
              <a:t>gleichen</a:t>
            </a:r>
            <a:r>
              <a:rPr sz="1800" dirty="0"/>
              <a:t> </a:t>
            </a:r>
            <a:r>
              <a:rPr sz="1800" dirty="0" err="1"/>
              <a:t>sie</a:t>
            </a:r>
            <a:r>
              <a:rPr sz="1800" dirty="0"/>
              <a:t> </a:t>
            </a:r>
            <a:r>
              <a:rPr sz="1800" dirty="0" err="1"/>
              <a:t>mit</a:t>
            </a:r>
            <a:r>
              <a:rPr sz="1800" dirty="0"/>
              <a:t> </a:t>
            </a:r>
            <a:r>
              <a:rPr sz="1800" dirty="0" err="1"/>
              <a:t>Gottes</a:t>
            </a:r>
            <a:r>
              <a:rPr sz="1800" dirty="0"/>
              <a:t> </a:t>
            </a:r>
            <a:r>
              <a:rPr sz="1800" dirty="0" err="1"/>
              <a:t>Zielen</a:t>
            </a:r>
            <a:r>
              <a:rPr sz="1800" dirty="0"/>
              <a:t> für </a:t>
            </a:r>
            <a:r>
              <a:rPr sz="1800" dirty="0" err="1"/>
              <a:t>unser</a:t>
            </a:r>
            <a:r>
              <a:rPr sz="1800" dirty="0"/>
              <a:t> Leben ab.</a:t>
            </a:r>
          </a:p>
        </p:txBody>
      </p:sp>
      <p:sp>
        <p:nvSpPr>
          <p:cNvPr id="2039" name="blockierte Ziele"/>
          <p:cNvSpPr txBox="1">
            <a:spLocks noGrp="1"/>
          </p:cNvSpPr>
          <p:nvPr>
            <p:ph type="title"/>
          </p:nvPr>
        </p:nvSpPr>
        <p:spPr>
          <a:prstGeom prst="rect">
            <a:avLst/>
          </a:prstGeom>
        </p:spPr>
        <p:txBody>
          <a:bodyPr/>
          <a:lstStyle/>
          <a:p>
            <a:r>
              <a:t>blockierte Ziele</a:t>
            </a:r>
          </a:p>
        </p:txBody>
      </p:sp>
      <p:pic>
        <p:nvPicPr>
          <p:cNvPr id="2040" name="Bild" descr="Bild"/>
          <p:cNvPicPr>
            <a:picLocks noGrp="1"/>
          </p:cNvPicPr>
          <p:nvPr>
            <p:ph type="pic" idx="13"/>
          </p:nvPr>
        </p:nvPicPr>
        <p:blipFill>
          <a:blip r:embed="rId2"/>
          <a:srcRect l="24462" r="24462"/>
          <a:stretch>
            <a:fillRect/>
          </a:stretch>
        </p:blipFill>
        <p:spPr>
          <a:xfrm>
            <a:off x="5034798" y="949127"/>
            <a:ext cx="2657813" cy="3417188"/>
          </a:xfrm>
          <a:prstGeom prst="rect">
            <a:avLst/>
          </a:prstGeom>
          <a:ln w="25400"/>
          <a:effectLst>
            <a:outerShdw blurRad="254000" dist="127000" dir="5400000" rotWithShape="0">
              <a:srgbClr val="000000">
                <a:alpha val="70000"/>
              </a:srgbClr>
            </a:outerShdw>
          </a:effectLst>
        </p:spPr>
      </p:pic>
      <p:sp>
        <p:nvSpPr>
          <p:cNvPr id="204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294</a:t>
            </a:fld>
            <a:endParaRPr/>
          </a:p>
        </p:txBody>
      </p:sp>
    </p:spTree>
  </p:cSld>
  <p:clrMapOvr>
    <a:masterClrMapping/>
  </p:clrMapOvr>
  <p:transition spd="slow"/>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3" name="Kein von Gott gegebenes Ziel für unser Leben ist jemals unmöglich, ungewiss oder kann blockiert werden.…"/>
          <p:cNvSpPr txBox="1">
            <a:spLocks noGrp="1"/>
          </p:cNvSpPr>
          <p:nvPr>
            <p:ph type="body" idx="1"/>
          </p:nvPr>
        </p:nvSpPr>
        <p:spPr>
          <a:xfrm>
            <a:off x="1243153" y="1560380"/>
            <a:ext cx="7712311" cy="2847656"/>
          </a:xfrm>
          <a:prstGeom prst="rect">
            <a:avLst/>
          </a:prstGeom>
        </p:spPr>
        <p:txBody>
          <a:bodyPr/>
          <a:lstStyle/>
          <a:p>
            <a:pPr marL="189828" indent="-189828">
              <a:spcBef>
                <a:spcPts val="3164"/>
              </a:spcBef>
              <a:buSzPct val="100000"/>
              <a:buChar char="‣"/>
            </a:pPr>
            <a:r>
              <a:rPr sz="1800" dirty="0" err="1"/>
              <a:t>Kein</a:t>
            </a:r>
            <a:r>
              <a:rPr sz="1800" dirty="0"/>
              <a:t> von Gott </a:t>
            </a:r>
            <a:r>
              <a:rPr sz="1800" dirty="0" err="1"/>
              <a:t>gegebenes</a:t>
            </a:r>
            <a:r>
              <a:rPr sz="1800" dirty="0"/>
              <a:t> </a:t>
            </a:r>
            <a:r>
              <a:rPr sz="1800" dirty="0" err="1"/>
              <a:t>Ziel</a:t>
            </a:r>
            <a:r>
              <a:rPr sz="1800" dirty="0"/>
              <a:t> für </a:t>
            </a:r>
            <a:r>
              <a:rPr sz="1800" dirty="0" err="1"/>
              <a:t>unser</a:t>
            </a:r>
            <a:r>
              <a:rPr sz="1800" dirty="0"/>
              <a:t> Leben </a:t>
            </a:r>
            <a:r>
              <a:rPr sz="1800" dirty="0" err="1"/>
              <a:t>ist</a:t>
            </a:r>
            <a:r>
              <a:rPr sz="1800" dirty="0"/>
              <a:t> </a:t>
            </a:r>
            <a:r>
              <a:rPr sz="1800" dirty="0" err="1"/>
              <a:t>jemals</a:t>
            </a:r>
            <a:r>
              <a:rPr sz="1800" dirty="0"/>
              <a:t> </a:t>
            </a:r>
            <a:r>
              <a:rPr sz="1800" dirty="0" err="1"/>
              <a:t>unmöglich</a:t>
            </a:r>
            <a:r>
              <a:rPr sz="1800" dirty="0"/>
              <a:t>, </a:t>
            </a:r>
            <a:r>
              <a:rPr sz="1800" dirty="0" err="1"/>
              <a:t>ungewiss</a:t>
            </a:r>
            <a:r>
              <a:rPr sz="1800" dirty="0"/>
              <a:t> </a:t>
            </a:r>
            <a:r>
              <a:rPr sz="1800" dirty="0" err="1"/>
              <a:t>oder</a:t>
            </a:r>
            <a:r>
              <a:rPr sz="1800" dirty="0"/>
              <a:t> </a:t>
            </a:r>
            <a:r>
              <a:rPr sz="1800" dirty="0" err="1"/>
              <a:t>kann</a:t>
            </a:r>
            <a:r>
              <a:rPr sz="1800" dirty="0"/>
              <a:t> </a:t>
            </a:r>
            <a:r>
              <a:rPr sz="1800" dirty="0" err="1"/>
              <a:t>blockiert</a:t>
            </a:r>
            <a:r>
              <a:rPr sz="1800" dirty="0"/>
              <a:t> </a:t>
            </a:r>
            <a:r>
              <a:rPr sz="1800" dirty="0" err="1"/>
              <a:t>werden</a:t>
            </a:r>
            <a:r>
              <a:rPr sz="1800" dirty="0"/>
              <a:t>.</a:t>
            </a:r>
          </a:p>
          <a:p>
            <a:pPr marL="189828" indent="-189828">
              <a:spcBef>
                <a:spcPts val="3164"/>
              </a:spcBef>
              <a:buSzPct val="100000"/>
              <a:buChar char="‣"/>
            </a:pPr>
            <a:r>
              <a:rPr sz="1800" dirty="0" err="1"/>
              <a:t>Gottes</a:t>
            </a:r>
            <a:r>
              <a:rPr sz="1800" dirty="0"/>
              <a:t> </a:t>
            </a:r>
            <a:r>
              <a:rPr sz="1800" dirty="0" err="1"/>
              <a:t>Ziele</a:t>
            </a:r>
            <a:r>
              <a:rPr sz="1800" dirty="0"/>
              <a:t> für dich </a:t>
            </a:r>
            <a:r>
              <a:rPr sz="1800" dirty="0" err="1"/>
              <a:t>sind</a:t>
            </a:r>
            <a:r>
              <a:rPr sz="1800" dirty="0"/>
              <a:t> </a:t>
            </a:r>
            <a:r>
              <a:rPr sz="1800" dirty="0" err="1"/>
              <a:t>möglich</a:t>
            </a:r>
            <a:r>
              <a:rPr sz="1800" dirty="0"/>
              <a:t>, </a:t>
            </a:r>
            <a:r>
              <a:rPr sz="1800" dirty="0" err="1"/>
              <a:t>sicher</a:t>
            </a:r>
            <a:r>
              <a:rPr sz="1800" dirty="0"/>
              <a:t> und </a:t>
            </a:r>
            <a:r>
              <a:rPr sz="1800" dirty="0" err="1"/>
              <a:t>erreichbar</a:t>
            </a:r>
            <a:r>
              <a:rPr sz="1800" dirty="0"/>
              <a:t>.</a:t>
            </a:r>
          </a:p>
          <a:p>
            <a:pPr marL="189828" indent="-189828">
              <a:spcBef>
                <a:spcPts val="3164"/>
              </a:spcBef>
              <a:buSzPct val="100000"/>
              <a:buChar char="‣"/>
            </a:pPr>
            <a:r>
              <a:rPr sz="1800" dirty="0"/>
              <a:t>Ein von Gott </a:t>
            </a:r>
            <a:r>
              <a:rPr sz="1800" dirty="0" err="1"/>
              <a:t>gegebenes</a:t>
            </a:r>
            <a:r>
              <a:rPr sz="1800" dirty="0"/>
              <a:t> </a:t>
            </a:r>
            <a:r>
              <a:rPr sz="1800" dirty="0" err="1"/>
              <a:t>Ziel</a:t>
            </a:r>
            <a:r>
              <a:rPr sz="1800" dirty="0"/>
              <a:t> </a:t>
            </a:r>
            <a:r>
              <a:rPr sz="1800" dirty="0" err="1"/>
              <a:t>ist</a:t>
            </a:r>
            <a:r>
              <a:rPr sz="1800" dirty="0"/>
              <a:t> </a:t>
            </a:r>
            <a:r>
              <a:rPr sz="1800" dirty="0" err="1"/>
              <a:t>weder</a:t>
            </a:r>
            <a:r>
              <a:rPr sz="1800" dirty="0"/>
              <a:t> von Menschen </a:t>
            </a:r>
            <a:r>
              <a:rPr sz="1800" dirty="0" err="1"/>
              <a:t>noch</a:t>
            </a:r>
            <a:r>
              <a:rPr sz="1800" dirty="0"/>
              <a:t> von </a:t>
            </a:r>
            <a:r>
              <a:rPr sz="1800" dirty="0" err="1"/>
              <a:t>Umständen</a:t>
            </a:r>
            <a:r>
              <a:rPr sz="1800" dirty="0"/>
              <a:t> </a:t>
            </a:r>
            <a:r>
              <a:rPr sz="1800" dirty="0" err="1"/>
              <a:t>abhängig</a:t>
            </a:r>
            <a:r>
              <a:rPr sz="1800" dirty="0"/>
              <a:t>.</a:t>
            </a:r>
          </a:p>
        </p:txBody>
      </p:sp>
      <p:sp>
        <p:nvSpPr>
          <p:cNvPr id="2044" name="Schlechte Ziele in Gute verwandeln"/>
          <p:cNvSpPr txBox="1">
            <a:spLocks noGrp="1"/>
          </p:cNvSpPr>
          <p:nvPr>
            <p:ph type="title"/>
          </p:nvPr>
        </p:nvSpPr>
        <p:spPr>
          <a:prstGeom prst="rect">
            <a:avLst/>
          </a:prstGeom>
        </p:spPr>
        <p:txBody>
          <a:bodyPr/>
          <a:lstStyle/>
          <a:p>
            <a:r>
              <a:t>Schlechte Ziele in Gute verwandeln</a:t>
            </a:r>
          </a:p>
        </p:txBody>
      </p:sp>
      <p:sp>
        <p:nvSpPr>
          <p:cNvPr id="2045"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295</a:t>
            </a:fld>
            <a:endParaRPr/>
          </a:p>
        </p:txBody>
      </p:sp>
    </p:spTree>
  </p:cSld>
  <p:clrMapOvr>
    <a:masterClrMapping/>
  </p:clrMapOvr>
  <p:transition spd="slow"/>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7" name="Ein gottgefälliges Ziel ist jegliche spezifische Ausrichtung, die Gottes Vorsatz für dein Leben widerspiegelt und nicht abhängig ist von Menschen oder Umständen, die du nicht manipulieren darfst oder kannst."/>
          <p:cNvSpPr txBox="1">
            <a:spLocks noGrp="1"/>
          </p:cNvSpPr>
          <p:nvPr>
            <p:ph type="body" idx="1"/>
          </p:nvPr>
        </p:nvSpPr>
        <p:spPr>
          <a:xfrm>
            <a:off x="1055802" y="1583703"/>
            <a:ext cx="7371761" cy="3167590"/>
          </a:xfrm>
          <a:prstGeom prst="rect">
            <a:avLst/>
          </a:prstGeom>
        </p:spPr>
        <p:txBody>
          <a:bodyPr/>
          <a:lstStyle>
            <a:lvl1pPr algn="ctr">
              <a:lnSpc>
                <a:spcPct val="130000"/>
              </a:lnSpc>
              <a:defRPr b="1">
                <a:latin typeface="+mn-lt"/>
                <a:ea typeface="+mn-ea"/>
                <a:cs typeface="+mn-cs"/>
                <a:sym typeface="DIN Light"/>
              </a:defRPr>
            </a:lvl1pPr>
          </a:lstStyle>
          <a:p>
            <a:r>
              <a:rPr sz="1800" dirty="0"/>
              <a:t>Ein </a:t>
            </a:r>
            <a:r>
              <a:rPr sz="1800" dirty="0" err="1"/>
              <a:t>gottgefälliges</a:t>
            </a:r>
            <a:r>
              <a:rPr sz="1800" dirty="0"/>
              <a:t> </a:t>
            </a:r>
            <a:r>
              <a:rPr sz="1800" dirty="0" err="1"/>
              <a:t>Ziel</a:t>
            </a:r>
            <a:r>
              <a:rPr sz="1800" dirty="0"/>
              <a:t> </a:t>
            </a:r>
            <a:r>
              <a:rPr sz="1800" dirty="0" err="1"/>
              <a:t>ist</a:t>
            </a:r>
            <a:r>
              <a:rPr sz="1800" dirty="0"/>
              <a:t> </a:t>
            </a:r>
            <a:r>
              <a:rPr sz="1800" dirty="0" err="1"/>
              <a:t>jegliche</a:t>
            </a:r>
            <a:r>
              <a:rPr sz="1800" dirty="0"/>
              <a:t> </a:t>
            </a:r>
            <a:r>
              <a:rPr sz="1800" dirty="0" err="1"/>
              <a:t>spezifische</a:t>
            </a:r>
            <a:r>
              <a:rPr sz="1800" dirty="0"/>
              <a:t> </a:t>
            </a:r>
            <a:r>
              <a:rPr sz="1800" dirty="0" err="1"/>
              <a:t>Ausrichtung</a:t>
            </a:r>
            <a:r>
              <a:rPr sz="1800" dirty="0"/>
              <a:t>, die </a:t>
            </a:r>
            <a:r>
              <a:rPr sz="1800" dirty="0" err="1"/>
              <a:t>Gottes</a:t>
            </a:r>
            <a:r>
              <a:rPr sz="1800" dirty="0"/>
              <a:t> </a:t>
            </a:r>
            <a:r>
              <a:rPr sz="1800" dirty="0" err="1"/>
              <a:t>Vorsatz</a:t>
            </a:r>
            <a:r>
              <a:rPr sz="1800" dirty="0"/>
              <a:t> für </a:t>
            </a:r>
            <a:r>
              <a:rPr sz="1800" dirty="0" err="1"/>
              <a:t>dein</a:t>
            </a:r>
            <a:r>
              <a:rPr sz="1800" dirty="0"/>
              <a:t> Leben </a:t>
            </a:r>
            <a:r>
              <a:rPr sz="1800" dirty="0" err="1"/>
              <a:t>widerspiegelt</a:t>
            </a:r>
            <a:r>
              <a:rPr sz="1800" dirty="0"/>
              <a:t> und </a:t>
            </a:r>
            <a:r>
              <a:rPr sz="1800" dirty="0" err="1"/>
              <a:t>nicht</a:t>
            </a:r>
            <a:r>
              <a:rPr sz="1800" dirty="0"/>
              <a:t> </a:t>
            </a:r>
            <a:r>
              <a:rPr sz="1800" dirty="0" err="1"/>
              <a:t>abhängig</a:t>
            </a:r>
            <a:r>
              <a:rPr sz="1800" dirty="0"/>
              <a:t> </a:t>
            </a:r>
            <a:r>
              <a:rPr sz="1800" dirty="0" err="1"/>
              <a:t>ist</a:t>
            </a:r>
            <a:r>
              <a:rPr sz="1800" dirty="0"/>
              <a:t> von Menschen </a:t>
            </a:r>
            <a:r>
              <a:rPr sz="1800" dirty="0" err="1"/>
              <a:t>oder</a:t>
            </a:r>
            <a:r>
              <a:rPr sz="1800" dirty="0"/>
              <a:t> </a:t>
            </a:r>
            <a:r>
              <a:rPr sz="1800" dirty="0" err="1"/>
              <a:t>Umständen</a:t>
            </a:r>
            <a:r>
              <a:rPr sz="1800" dirty="0"/>
              <a:t>, die du </a:t>
            </a:r>
            <a:r>
              <a:rPr sz="1800" dirty="0" err="1"/>
              <a:t>nicht</a:t>
            </a:r>
            <a:r>
              <a:rPr sz="1800" dirty="0"/>
              <a:t> </a:t>
            </a:r>
            <a:r>
              <a:rPr sz="1800" dirty="0" err="1"/>
              <a:t>manipulieren</a:t>
            </a:r>
            <a:r>
              <a:rPr sz="1800" dirty="0"/>
              <a:t> </a:t>
            </a:r>
            <a:r>
              <a:rPr sz="1800" dirty="0" err="1"/>
              <a:t>darfst</a:t>
            </a:r>
            <a:r>
              <a:rPr sz="1800" dirty="0"/>
              <a:t> </a:t>
            </a:r>
            <a:r>
              <a:rPr sz="1800" dirty="0" err="1"/>
              <a:t>oder</a:t>
            </a:r>
            <a:r>
              <a:rPr sz="1800" dirty="0"/>
              <a:t> </a:t>
            </a:r>
            <a:r>
              <a:rPr sz="1800" dirty="0" err="1"/>
              <a:t>kannst</a:t>
            </a:r>
            <a:r>
              <a:rPr sz="1800" dirty="0"/>
              <a:t>. </a:t>
            </a:r>
          </a:p>
        </p:txBody>
      </p:sp>
      <p:sp>
        <p:nvSpPr>
          <p:cNvPr id="2048" name="Ein Gott gefälliges Ziel"/>
          <p:cNvSpPr txBox="1">
            <a:spLocks noGrp="1"/>
          </p:cNvSpPr>
          <p:nvPr>
            <p:ph type="title"/>
          </p:nvPr>
        </p:nvSpPr>
        <p:spPr>
          <a:prstGeom prst="rect">
            <a:avLst/>
          </a:prstGeom>
        </p:spPr>
        <p:txBody>
          <a:bodyPr/>
          <a:lstStyle>
            <a:lvl1pPr algn="ctr"/>
          </a:lstStyle>
          <a:p>
            <a:r>
              <a:t>Ein Gott gefälliges Ziel</a:t>
            </a:r>
          </a:p>
        </p:txBody>
      </p:sp>
      <p:sp>
        <p:nvSpPr>
          <p:cNvPr id="2049"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296</a:t>
            </a:fld>
            <a:endParaRPr/>
          </a:p>
        </p:txBody>
      </p:sp>
    </p:spTree>
  </p:cSld>
  <p:clrMapOvr>
    <a:masterClrMapping/>
  </p:clrMapOvr>
  <p:transition spd="slow"/>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Ein gottgefälliger Wunsch ist jede spezifische Erwartung, die mindestens teilweise abhängig ist von der Kooperation anderer Menschen, dem Erfolg durch Anlässe oder günstige Umstände, die du nicht steuern darfst oder kannst."/>
          <p:cNvSpPr txBox="1">
            <a:spLocks noGrp="1"/>
          </p:cNvSpPr>
          <p:nvPr>
            <p:ph type="body" idx="1"/>
          </p:nvPr>
        </p:nvSpPr>
        <p:spPr>
          <a:xfrm>
            <a:off x="1310326" y="1696434"/>
            <a:ext cx="6957319" cy="3287102"/>
          </a:xfrm>
          <a:prstGeom prst="rect">
            <a:avLst/>
          </a:prstGeom>
        </p:spPr>
        <p:txBody>
          <a:bodyPr/>
          <a:lstStyle>
            <a:lvl1pPr algn="ctr">
              <a:lnSpc>
                <a:spcPct val="130000"/>
              </a:lnSpc>
              <a:defRPr b="1">
                <a:latin typeface="+mn-lt"/>
                <a:ea typeface="+mn-ea"/>
                <a:cs typeface="+mn-cs"/>
                <a:sym typeface="DIN Light"/>
              </a:defRPr>
            </a:lvl1pPr>
          </a:lstStyle>
          <a:p>
            <a:r>
              <a:rPr sz="1600" dirty="0"/>
              <a:t>Ein </a:t>
            </a:r>
            <a:r>
              <a:rPr sz="1600" dirty="0" err="1"/>
              <a:t>gottgefälliger</a:t>
            </a:r>
            <a:r>
              <a:rPr sz="1600" dirty="0"/>
              <a:t> Wunsch </a:t>
            </a:r>
            <a:r>
              <a:rPr sz="1600" dirty="0" err="1"/>
              <a:t>ist</a:t>
            </a:r>
            <a:r>
              <a:rPr sz="1600" dirty="0"/>
              <a:t> </a:t>
            </a:r>
            <a:r>
              <a:rPr sz="1600" dirty="0" err="1"/>
              <a:t>jede</a:t>
            </a:r>
            <a:r>
              <a:rPr sz="1600" dirty="0"/>
              <a:t> </a:t>
            </a:r>
            <a:r>
              <a:rPr sz="1600" dirty="0" err="1"/>
              <a:t>spezifische</a:t>
            </a:r>
            <a:r>
              <a:rPr sz="1600" dirty="0"/>
              <a:t> </a:t>
            </a:r>
            <a:r>
              <a:rPr sz="1600" dirty="0" err="1"/>
              <a:t>Erwartung</a:t>
            </a:r>
            <a:r>
              <a:rPr sz="1600" dirty="0"/>
              <a:t>, die </a:t>
            </a:r>
            <a:r>
              <a:rPr sz="1600" dirty="0" err="1"/>
              <a:t>mindestens</a:t>
            </a:r>
            <a:r>
              <a:rPr sz="1600" dirty="0"/>
              <a:t> </a:t>
            </a:r>
            <a:r>
              <a:rPr sz="1600" dirty="0" err="1"/>
              <a:t>teilweise</a:t>
            </a:r>
            <a:r>
              <a:rPr sz="1600" dirty="0"/>
              <a:t> </a:t>
            </a:r>
            <a:r>
              <a:rPr sz="1600" dirty="0" err="1"/>
              <a:t>abhängig</a:t>
            </a:r>
            <a:r>
              <a:rPr sz="1600" dirty="0"/>
              <a:t> </a:t>
            </a:r>
            <a:r>
              <a:rPr sz="1600" dirty="0" err="1"/>
              <a:t>ist</a:t>
            </a:r>
            <a:r>
              <a:rPr sz="1600" dirty="0"/>
              <a:t> von der </a:t>
            </a:r>
            <a:r>
              <a:rPr sz="1600" dirty="0" err="1"/>
              <a:t>Kooperation</a:t>
            </a:r>
            <a:r>
              <a:rPr sz="1600" dirty="0"/>
              <a:t> </a:t>
            </a:r>
            <a:r>
              <a:rPr sz="1600" dirty="0" err="1"/>
              <a:t>anderer</a:t>
            </a:r>
            <a:r>
              <a:rPr sz="1600" dirty="0"/>
              <a:t> Menschen, dem </a:t>
            </a:r>
            <a:r>
              <a:rPr sz="1600" dirty="0" err="1"/>
              <a:t>Erfolg</a:t>
            </a:r>
            <a:r>
              <a:rPr sz="1600" dirty="0"/>
              <a:t> </a:t>
            </a:r>
            <a:r>
              <a:rPr sz="1600" dirty="0" err="1"/>
              <a:t>durch</a:t>
            </a:r>
            <a:r>
              <a:rPr sz="1600" dirty="0"/>
              <a:t> </a:t>
            </a:r>
            <a:r>
              <a:rPr sz="1600" dirty="0" err="1"/>
              <a:t>Anlässe</a:t>
            </a:r>
            <a:r>
              <a:rPr sz="1600" dirty="0"/>
              <a:t> </a:t>
            </a:r>
            <a:r>
              <a:rPr sz="1600" dirty="0" err="1"/>
              <a:t>oder</a:t>
            </a:r>
            <a:r>
              <a:rPr sz="1600" dirty="0"/>
              <a:t> </a:t>
            </a:r>
            <a:r>
              <a:rPr sz="1600" dirty="0" err="1"/>
              <a:t>günstige</a:t>
            </a:r>
            <a:r>
              <a:rPr sz="1600" dirty="0"/>
              <a:t> </a:t>
            </a:r>
            <a:r>
              <a:rPr sz="1600" dirty="0" err="1"/>
              <a:t>Umstände</a:t>
            </a:r>
            <a:r>
              <a:rPr sz="1600" dirty="0"/>
              <a:t>, die du </a:t>
            </a:r>
            <a:r>
              <a:rPr sz="1600" dirty="0" err="1"/>
              <a:t>nicht</a:t>
            </a:r>
            <a:r>
              <a:rPr sz="1600" dirty="0"/>
              <a:t> </a:t>
            </a:r>
            <a:r>
              <a:rPr sz="1600" dirty="0" err="1"/>
              <a:t>steuern</a:t>
            </a:r>
            <a:r>
              <a:rPr sz="1600" dirty="0"/>
              <a:t> </a:t>
            </a:r>
            <a:r>
              <a:rPr sz="1600" dirty="0" err="1"/>
              <a:t>darfst</a:t>
            </a:r>
            <a:r>
              <a:rPr sz="1600" dirty="0"/>
              <a:t> </a:t>
            </a:r>
            <a:r>
              <a:rPr sz="1600" dirty="0" err="1"/>
              <a:t>oder</a:t>
            </a:r>
            <a:r>
              <a:rPr sz="1600" dirty="0"/>
              <a:t> </a:t>
            </a:r>
            <a:r>
              <a:rPr sz="1600" dirty="0" err="1"/>
              <a:t>kannst</a:t>
            </a:r>
            <a:r>
              <a:rPr sz="1600" dirty="0"/>
              <a:t>.</a:t>
            </a:r>
          </a:p>
        </p:txBody>
      </p:sp>
      <p:sp>
        <p:nvSpPr>
          <p:cNvPr id="2052" name="Ein Gott gefälliger Wunsch"/>
          <p:cNvSpPr txBox="1">
            <a:spLocks noGrp="1"/>
          </p:cNvSpPr>
          <p:nvPr>
            <p:ph type="title"/>
          </p:nvPr>
        </p:nvSpPr>
        <p:spPr>
          <a:xfrm>
            <a:off x="876355" y="968072"/>
            <a:ext cx="7593751" cy="854297"/>
          </a:xfrm>
          <a:prstGeom prst="rect">
            <a:avLst/>
          </a:prstGeom>
        </p:spPr>
        <p:txBody>
          <a:bodyPr/>
          <a:lstStyle>
            <a:lvl1pPr algn="ctr"/>
          </a:lstStyle>
          <a:p>
            <a:r>
              <a:rPr dirty="0"/>
              <a:t>Ein Gott </a:t>
            </a:r>
            <a:r>
              <a:rPr dirty="0" err="1"/>
              <a:t>gefälliger</a:t>
            </a:r>
            <a:r>
              <a:rPr dirty="0"/>
              <a:t> Wunsch</a:t>
            </a:r>
          </a:p>
        </p:txBody>
      </p:sp>
      <p:sp>
        <p:nvSpPr>
          <p:cNvPr id="2053"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297</a:t>
            </a:fld>
            <a:endParaRPr/>
          </a:p>
        </p:txBody>
      </p:sp>
    </p:spTree>
  </p:cSld>
  <p:clrMapOvr>
    <a:masterClrMapping/>
  </p:clrMapOvr>
  <p:transition spd="slow"/>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Gott möchte, dass wir Jesus ähnlich werden.…"/>
          <p:cNvSpPr txBox="1">
            <a:spLocks noGrp="1"/>
          </p:cNvSpPr>
          <p:nvPr>
            <p:ph type="body" idx="1"/>
          </p:nvPr>
        </p:nvSpPr>
        <p:spPr>
          <a:xfrm>
            <a:off x="923827" y="1894788"/>
            <a:ext cx="6768783" cy="2796385"/>
          </a:xfrm>
          <a:prstGeom prst="rect">
            <a:avLst/>
          </a:prstGeom>
        </p:spPr>
        <p:txBody>
          <a:bodyPr/>
          <a:lstStyle/>
          <a:p>
            <a:pPr marL="189828" indent="-189828">
              <a:spcBef>
                <a:spcPts val="527"/>
              </a:spcBef>
              <a:buSzPct val="100000"/>
              <a:buChar char="‣"/>
              <a:defRPr b="1">
                <a:latin typeface="+mn-lt"/>
                <a:ea typeface="+mn-ea"/>
                <a:cs typeface="+mn-cs"/>
                <a:sym typeface="DIN Light"/>
              </a:defRPr>
            </a:pPr>
            <a:r>
              <a:rPr sz="1800" dirty="0"/>
              <a:t>Gott </a:t>
            </a:r>
            <a:r>
              <a:rPr sz="1800" dirty="0" err="1"/>
              <a:t>möchte</a:t>
            </a:r>
            <a:r>
              <a:rPr sz="1800" dirty="0"/>
              <a:t>, </a:t>
            </a:r>
            <a:r>
              <a:rPr sz="1800" dirty="0" err="1"/>
              <a:t>dass</a:t>
            </a:r>
            <a:r>
              <a:rPr sz="1800" dirty="0"/>
              <a:t> </a:t>
            </a:r>
            <a:r>
              <a:rPr sz="1800" dirty="0" err="1"/>
              <a:t>wir</a:t>
            </a:r>
            <a:r>
              <a:rPr sz="1800" dirty="0"/>
              <a:t> Jesus </a:t>
            </a:r>
            <a:r>
              <a:rPr sz="1800" dirty="0" err="1"/>
              <a:t>ähnlich</a:t>
            </a:r>
            <a:r>
              <a:rPr sz="1800" dirty="0"/>
              <a:t> </a:t>
            </a:r>
            <a:r>
              <a:rPr sz="1800" dirty="0" err="1"/>
              <a:t>werden</a:t>
            </a:r>
            <a:r>
              <a:rPr sz="1800" dirty="0"/>
              <a:t>.</a:t>
            </a:r>
          </a:p>
          <a:p>
            <a:pPr lvl="2">
              <a:spcBef>
                <a:spcPts val="0"/>
              </a:spcBef>
            </a:pPr>
            <a:r>
              <a:rPr sz="1800" dirty="0"/>
              <a:t>„Gott will, </a:t>
            </a:r>
            <a:r>
              <a:rPr sz="1800" dirty="0" err="1"/>
              <a:t>dass</a:t>
            </a:r>
            <a:r>
              <a:rPr sz="1800" dirty="0"/>
              <a:t> </a:t>
            </a:r>
            <a:r>
              <a:rPr sz="1800" dirty="0" err="1"/>
              <a:t>ihr</a:t>
            </a:r>
            <a:r>
              <a:rPr sz="1800" dirty="0"/>
              <a:t> </a:t>
            </a:r>
            <a:r>
              <a:rPr sz="1800" dirty="0" err="1"/>
              <a:t>heilig</a:t>
            </a:r>
            <a:r>
              <a:rPr sz="1800" dirty="0"/>
              <a:t> </a:t>
            </a:r>
            <a:r>
              <a:rPr sz="1800" dirty="0" err="1"/>
              <a:t>seid</a:t>
            </a:r>
            <a:r>
              <a:rPr sz="1800" dirty="0"/>
              <a:t>: </a:t>
            </a:r>
            <a:r>
              <a:rPr sz="1800" dirty="0" err="1"/>
              <a:t>dass</a:t>
            </a:r>
            <a:r>
              <a:rPr sz="1800" dirty="0"/>
              <a:t> </a:t>
            </a:r>
            <a:r>
              <a:rPr sz="1800" dirty="0" err="1"/>
              <a:t>ihm</a:t>
            </a:r>
            <a:r>
              <a:rPr sz="1800" dirty="0"/>
              <a:t> </a:t>
            </a:r>
            <a:r>
              <a:rPr sz="1800" dirty="0" err="1"/>
              <a:t>euer</a:t>
            </a:r>
            <a:r>
              <a:rPr sz="1800" dirty="0"/>
              <a:t> </a:t>
            </a:r>
            <a:r>
              <a:rPr sz="1800" dirty="0" err="1"/>
              <a:t>ganzes</a:t>
            </a:r>
            <a:r>
              <a:rPr sz="1800" dirty="0"/>
              <a:t> Leben </a:t>
            </a:r>
            <a:r>
              <a:rPr sz="1800" dirty="0" err="1"/>
              <a:t>gehört</a:t>
            </a:r>
            <a:r>
              <a:rPr sz="1800" dirty="0"/>
              <a:t>.“	</a:t>
            </a:r>
            <a:r>
              <a:rPr lang="de-CH" sz="1800" dirty="0"/>
              <a:t>					</a:t>
            </a:r>
            <a:r>
              <a:rPr sz="1400" dirty="0"/>
              <a:t>1. </a:t>
            </a:r>
            <a:r>
              <a:rPr sz="1400" dirty="0" err="1"/>
              <a:t>Thessalonicher</a:t>
            </a:r>
            <a:r>
              <a:rPr sz="1400" dirty="0"/>
              <a:t> 4,3 GNB</a:t>
            </a:r>
          </a:p>
          <a:p>
            <a:pPr marL="189828" lvl="1" indent="-189828">
              <a:spcBef>
                <a:spcPts val="3164"/>
              </a:spcBef>
              <a:buSzPct val="100000"/>
              <a:buChar char="‣"/>
              <a:defRPr b="1">
                <a:latin typeface="+mn-lt"/>
                <a:ea typeface="+mn-ea"/>
                <a:cs typeface="+mn-cs"/>
                <a:sym typeface="DIN Light"/>
              </a:defRPr>
            </a:pPr>
            <a:r>
              <a:rPr sz="1800" dirty="0" err="1"/>
              <a:t>Niemand</a:t>
            </a:r>
            <a:r>
              <a:rPr sz="1800" dirty="0"/>
              <a:t> und </a:t>
            </a:r>
            <a:r>
              <a:rPr sz="1800" dirty="0" err="1"/>
              <a:t>nichts</a:t>
            </a:r>
            <a:r>
              <a:rPr sz="1800" dirty="0"/>
              <a:t> </a:t>
            </a:r>
            <a:r>
              <a:rPr sz="1800" dirty="0" err="1"/>
              <a:t>kann</a:t>
            </a:r>
            <a:r>
              <a:rPr sz="1800" dirty="0"/>
              <a:t> dich </a:t>
            </a:r>
            <a:r>
              <a:rPr sz="1800" dirty="0" err="1"/>
              <a:t>hindern</a:t>
            </a:r>
            <a:r>
              <a:rPr sz="1800" dirty="0"/>
              <a:t>, </a:t>
            </a:r>
            <a:r>
              <a:rPr sz="1800" dirty="0" err="1"/>
              <a:t>dahin</a:t>
            </a:r>
            <a:r>
              <a:rPr sz="1800" dirty="0"/>
              <a:t> </a:t>
            </a:r>
            <a:r>
              <a:rPr sz="1800" dirty="0" err="1"/>
              <a:t>zu</a:t>
            </a:r>
            <a:r>
              <a:rPr sz="1800" dirty="0"/>
              <a:t> </a:t>
            </a:r>
            <a:r>
              <a:rPr sz="1800" dirty="0" err="1"/>
              <a:t>gelangen</a:t>
            </a:r>
            <a:r>
              <a:rPr sz="1800" dirty="0"/>
              <a:t>.</a:t>
            </a:r>
          </a:p>
          <a:p>
            <a:pPr marL="189828" lvl="1" indent="-189828">
              <a:spcBef>
                <a:spcPts val="3164"/>
              </a:spcBef>
              <a:buSzPct val="100000"/>
              <a:buChar char="‣"/>
              <a:defRPr b="1">
                <a:latin typeface="+mn-lt"/>
                <a:ea typeface="+mn-ea"/>
                <a:cs typeface="+mn-cs"/>
                <a:sym typeface="DIN Light"/>
              </a:defRPr>
            </a:pPr>
            <a:r>
              <a:rPr sz="1800" dirty="0" err="1"/>
              <a:t>Gottes</a:t>
            </a:r>
            <a:r>
              <a:rPr sz="1800" dirty="0"/>
              <a:t> </a:t>
            </a:r>
            <a:r>
              <a:rPr sz="1800" dirty="0" err="1"/>
              <a:t>Ziel</a:t>
            </a:r>
            <a:r>
              <a:rPr sz="1800" dirty="0"/>
              <a:t> für </a:t>
            </a:r>
            <a:r>
              <a:rPr sz="1800" dirty="0" err="1"/>
              <a:t>unser</a:t>
            </a:r>
            <a:r>
              <a:rPr sz="1800" dirty="0"/>
              <a:t> Leben hat </a:t>
            </a:r>
            <a:r>
              <a:rPr sz="1800" dirty="0" err="1"/>
              <a:t>mehr</a:t>
            </a:r>
            <a:r>
              <a:rPr sz="1800" dirty="0"/>
              <a:t> </a:t>
            </a:r>
            <a:r>
              <a:rPr sz="1800" dirty="0" err="1"/>
              <a:t>mit</a:t>
            </a:r>
            <a:r>
              <a:rPr sz="1800" dirty="0"/>
              <a:t> </a:t>
            </a:r>
            <a:r>
              <a:rPr sz="1800" dirty="0" err="1"/>
              <a:t>unserem</a:t>
            </a:r>
            <a:r>
              <a:rPr sz="1800" dirty="0"/>
              <a:t> </a:t>
            </a:r>
            <a:r>
              <a:rPr sz="1800" dirty="0" err="1"/>
              <a:t>Charakter</a:t>
            </a:r>
            <a:r>
              <a:rPr sz="1800" dirty="0"/>
              <a:t> </a:t>
            </a:r>
            <a:r>
              <a:rPr sz="1800" dirty="0" err="1"/>
              <a:t>zu</a:t>
            </a:r>
            <a:r>
              <a:rPr sz="1800" dirty="0"/>
              <a:t> tun </a:t>
            </a:r>
            <a:r>
              <a:rPr lang="de-CH" sz="1800" dirty="0"/>
              <a:t>-</a:t>
            </a:r>
            <a:r>
              <a:rPr sz="1800" dirty="0"/>
              <a:t> </a:t>
            </a:r>
            <a:r>
              <a:rPr sz="1800" dirty="0" err="1"/>
              <a:t>wie</a:t>
            </a:r>
            <a:r>
              <a:rPr sz="1800" dirty="0"/>
              <a:t> </a:t>
            </a:r>
            <a:r>
              <a:rPr sz="1800" dirty="0" err="1"/>
              <a:t>wir</a:t>
            </a:r>
            <a:r>
              <a:rPr sz="1800" dirty="0"/>
              <a:t> </a:t>
            </a:r>
            <a:r>
              <a:rPr sz="1800" dirty="0" err="1"/>
              <a:t>sind</a:t>
            </a:r>
            <a:r>
              <a:rPr sz="1800" dirty="0"/>
              <a:t> </a:t>
            </a:r>
            <a:r>
              <a:rPr lang="de-CH" sz="1800" dirty="0"/>
              <a:t>-</a:t>
            </a:r>
            <a:r>
              <a:rPr sz="1800" dirty="0"/>
              <a:t> </a:t>
            </a:r>
            <a:r>
              <a:rPr sz="1800" dirty="0" err="1"/>
              <a:t>als</a:t>
            </a:r>
            <a:r>
              <a:rPr sz="1800" dirty="0"/>
              <a:t> </a:t>
            </a:r>
            <a:r>
              <a:rPr sz="1800" dirty="0" err="1"/>
              <a:t>mit</a:t>
            </a:r>
            <a:r>
              <a:rPr sz="1800" dirty="0"/>
              <a:t> dem, was </a:t>
            </a:r>
            <a:r>
              <a:rPr sz="1800" dirty="0" err="1"/>
              <a:t>wir</a:t>
            </a:r>
            <a:r>
              <a:rPr sz="1800" dirty="0"/>
              <a:t> tun.</a:t>
            </a:r>
          </a:p>
        </p:txBody>
      </p:sp>
      <p:sp>
        <p:nvSpPr>
          <p:cNvPr id="2056" name="Das Ziel ist, jene Person zu werden, die Gott haben möchte"/>
          <p:cNvSpPr txBox="1">
            <a:spLocks noGrp="1"/>
          </p:cNvSpPr>
          <p:nvPr>
            <p:ph type="title"/>
          </p:nvPr>
        </p:nvSpPr>
        <p:spPr>
          <a:xfrm>
            <a:off x="772998" y="949219"/>
            <a:ext cx="7967691" cy="854297"/>
          </a:xfrm>
          <a:prstGeom prst="rect">
            <a:avLst/>
          </a:prstGeom>
        </p:spPr>
        <p:txBody>
          <a:bodyPr/>
          <a:lstStyle/>
          <a:p>
            <a:r>
              <a:rPr dirty="0"/>
              <a:t>Das </a:t>
            </a:r>
            <a:r>
              <a:rPr dirty="0" err="1"/>
              <a:t>Ziel</a:t>
            </a:r>
            <a:r>
              <a:rPr dirty="0"/>
              <a:t> </a:t>
            </a:r>
            <a:r>
              <a:rPr dirty="0" err="1"/>
              <a:t>ist</a:t>
            </a:r>
            <a:r>
              <a:rPr dirty="0"/>
              <a:t>, </a:t>
            </a:r>
            <a:r>
              <a:rPr dirty="0" err="1"/>
              <a:t>jene</a:t>
            </a:r>
            <a:r>
              <a:rPr dirty="0"/>
              <a:t> Person </a:t>
            </a:r>
            <a:r>
              <a:rPr dirty="0" err="1"/>
              <a:t>zu</a:t>
            </a:r>
            <a:r>
              <a:rPr dirty="0"/>
              <a:t> </a:t>
            </a:r>
            <a:r>
              <a:rPr dirty="0" err="1"/>
              <a:t>werden</a:t>
            </a:r>
            <a:r>
              <a:rPr dirty="0"/>
              <a:t>, </a:t>
            </a:r>
            <a:br>
              <a:rPr lang="de-CH" dirty="0"/>
            </a:br>
            <a:r>
              <a:rPr dirty="0"/>
              <a:t>die Gott</a:t>
            </a:r>
            <a:r>
              <a:rPr lang="de-CH" dirty="0"/>
              <a:t>es Ursprüngliche Absicht </a:t>
            </a:r>
            <a:r>
              <a:rPr dirty="0"/>
              <a:t> </a:t>
            </a:r>
            <a:r>
              <a:rPr lang="de-CH" dirty="0"/>
              <a:t>mit Dir entspricht</a:t>
            </a:r>
            <a:endParaRPr dirty="0"/>
          </a:p>
        </p:txBody>
      </p:sp>
      <p:sp>
        <p:nvSpPr>
          <p:cNvPr id="205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05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5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055">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205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20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1" build="p" bldLvl="5" animBg="1" advAuto="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Durchhalten in Schwierigkeiten bewirkt einen erprobten Charakter.…"/>
          <p:cNvSpPr txBox="1">
            <a:spLocks noGrp="1"/>
          </p:cNvSpPr>
          <p:nvPr>
            <p:ph type="body" sz="quarter" idx="1"/>
          </p:nvPr>
        </p:nvSpPr>
        <p:spPr>
          <a:prstGeom prst="rect">
            <a:avLst/>
          </a:prstGeom>
        </p:spPr>
        <p:txBody>
          <a:bodyPr/>
          <a:lstStyle/>
          <a:p>
            <a:r>
              <a:rPr sz="1800" dirty="0" err="1"/>
              <a:t>Durchhalten</a:t>
            </a:r>
            <a:r>
              <a:rPr sz="1800" dirty="0"/>
              <a:t> in </a:t>
            </a:r>
            <a:r>
              <a:rPr sz="1800" dirty="0" err="1"/>
              <a:t>Schwierigkeiten</a:t>
            </a:r>
            <a:r>
              <a:rPr sz="1800" dirty="0"/>
              <a:t> </a:t>
            </a:r>
            <a:r>
              <a:rPr sz="1800" dirty="0" err="1"/>
              <a:t>bewirkt</a:t>
            </a:r>
            <a:r>
              <a:rPr sz="1800" dirty="0"/>
              <a:t> </a:t>
            </a:r>
            <a:r>
              <a:rPr sz="1800" dirty="0" err="1"/>
              <a:t>einen</a:t>
            </a:r>
            <a:r>
              <a:rPr sz="1800" dirty="0"/>
              <a:t> </a:t>
            </a:r>
            <a:r>
              <a:rPr sz="1800" dirty="0" err="1"/>
              <a:t>erprobten</a:t>
            </a:r>
            <a:r>
              <a:rPr sz="1800" dirty="0"/>
              <a:t> </a:t>
            </a:r>
            <a:r>
              <a:rPr sz="1800" dirty="0" err="1"/>
              <a:t>Charakter</a:t>
            </a:r>
            <a:r>
              <a:rPr sz="1800" dirty="0"/>
              <a:t>. </a:t>
            </a:r>
          </a:p>
          <a:p>
            <a:r>
              <a:rPr sz="1800" dirty="0" err="1"/>
              <a:t>Prüfungen</a:t>
            </a:r>
            <a:r>
              <a:rPr sz="1800" dirty="0"/>
              <a:t> und </a:t>
            </a:r>
            <a:r>
              <a:rPr sz="1800" dirty="0" err="1"/>
              <a:t>Strapazen</a:t>
            </a:r>
            <a:r>
              <a:rPr sz="1800" dirty="0"/>
              <a:t> </a:t>
            </a:r>
            <a:r>
              <a:rPr sz="1800" dirty="0" err="1"/>
              <a:t>enthüllen</a:t>
            </a:r>
            <a:r>
              <a:rPr sz="1800" dirty="0"/>
              <a:t> </a:t>
            </a:r>
            <a:r>
              <a:rPr sz="1800" dirty="0" err="1"/>
              <a:t>unsere</a:t>
            </a:r>
            <a:r>
              <a:rPr sz="1800" dirty="0"/>
              <a:t> </a:t>
            </a:r>
            <a:r>
              <a:rPr sz="1800" dirty="0" err="1"/>
              <a:t>falschen</a:t>
            </a:r>
            <a:r>
              <a:rPr sz="1800" dirty="0"/>
              <a:t> </a:t>
            </a:r>
            <a:r>
              <a:rPr sz="1800" dirty="0" err="1"/>
              <a:t>Ziele</a:t>
            </a:r>
            <a:r>
              <a:rPr sz="1800" dirty="0"/>
              <a:t>.</a:t>
            </a:r>
          </a:p>
        </p:txBody>
      </p:sp>
      <p:sp>
        <p:nvSpPr>
          <p:cNvPr id="2060" name="Schwierigkeiten helfen uns"/>
          <p:cNvSpPr txBox="1">
            <a:spLocks noGrp="1"/>
          </p:cNvSpPr>
          <p:nvPr>
            <p:ph type="title"/>
          </p:nvPr>
        </p:nvSpPr>
        <p:spPr>
          <a:xfrm>
            <a:off x="986683" y="1024634"/>
            <a:ext cx="4137275" cy="854297"/>
          </a:xfrm>
          <a:prstGeom prst="rect">
            <a:avLst/>
          </a:prstGeom>
        </p:spPr>
        <p:txBody>
          <a:bodyPr/>
          <a:lstStyle/>
          <a:p>
            <a:r>
              <a:rPr dirty="0" err="1"/>
              <a:t>Schwierigkeiten</a:t>
            </a:r>
            <a:r>
              <a:rPr dirty="0"/>
              <a:t> </a:t>
            </a:r>
            <a:r>
              <a:rPr dirty="0" err="1"/>
              <a:t>helfen</a:t>
            </a:r>
            <a:r>
              <a:rPr dirty="0"/>
              <a:t> </a:t>
            </a:r>
            <a:r>
              <a:rPr dirty="0" err="1"/>
              <a:t>uns</a:t>
            </a:r>
            <a:endParaRPr dirty="0"/>
          </a:p>
        </p:txBody>
      </p:sp>
      <p:pic>
        <p:nvPicPr>
          <p:cNvPr id="2061" name="mann-an-hand-gottes.png" descr="mann-an-hand-gottes.png"/>
          <p:cNvPicPr>
            <a:picLocks noGrp="1"/>
          </p:cNvPicPr>
          <p:nvPr>
            <p:ph type="pic" idx="13"/>
          </p:nvPr>
        </p:nvPicPr>
        <p:blipFill>
          <a:blip r:embed="rId2"/>
          <a:srcRect t="4131" b="4131"/>
          <a:stretch>
            <a:fillRect/>
          </a:stretch>
        </p:blipFill>
        <p:spPr>
          <a:xfrm flipH="1">
            <a:off x="5284213" y="949127"/>
            <a:ext cx="2158981" cy="3417188"/>
          </a:xfrm>
          <a:prstGeom prst="rect">
            <a:avLst/>
          </a:prstGeom>
          <a:effectLst/>
        </p:spPr>
      </p:pic>
      <p:sp>
        <p:nvSpPr>
          <p:cNvPr id="2062"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299</a:t>
            </a:fld>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Woher komme ich ?"/>
          <p:cNvSpPr txBox="1">
            <a:spLocks noGrp="1"/>
          </p:cNvSpPr>
          <p:nvPr>
            <p:ph type="ctrTitle"/>
          </p:nvPr>
        </p:nvSpPr>
        <p:spPr>
          <a:prstGeom prst="rect">
            <a:avLst/>
          </a:prstGeom>
        </p:spPr>
        <p:txBody>
          <a:bodyPr/>
          <a:lstStyle/>
          <a:p>
            <a:r>
              <a:rPr dirty="0" err="1"/>
              <a:t>Woher</a:t>
            </a:r>
            <a:r>
              <a:rPr dirty="0"/>
              <a:t> </a:t>
            </a:r>
            <a:r>
              <a:rPr dirty="0" err="1"/>
              <a:t>komme</a:t>
            </a:r>
            <a:r>
              <a:rPr dirty="0"/>
              <a:t> ich ?</a:t>
            </a:r>
          </a:p>
        </p:txBody>
      </p:sp>
      <p:sp>
        <p:nvSpPr>
          <p:cNvPr id="659" name="Lektion 1"/>
          <p:cNvSpPr txBox="1">
            <a:spLocks noGrp="1"/>
          </p:cNvSpPr>
          <p:nvPr>
            <p:ph type="subTitle" sz="quarter" idx="1"/>
          </p:nvPr>
        </p:nvSpPr>
        <p:spPr>
          <a:xfrm>
            <a:off x="1997297" y="1898437"/>
            <a:ext cx="5695313" cy="854297"/>
          </a:xfrm>
          <a:prstGeom prst="rect">
            <a:avLst/>
          </a:prstGeom>
        </p:spPr>
        <p:txBody>
          <a:bodyPr/>
          <a:lstStyle/>
          <a:p>
            <a:pPr lvl="1" indent="0"/>
            <a:r>
              <a:t>Lektion 1</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Darum: Ist jemand in Christus, so ist er eine neue Schöpfung; das Alte ist vergangen; siehe, es ist alles neu geworden!“              2. Korinther 5,17  SCH2000…"/>
          <p:cNvSpPr txBox="1">
            <a:spLocks noGrp="1"/>
          </p:cNvSpPr>
          <p:nvPr>
            <p:ph type="body" idx="1"/>
          </p:nvPr>
        </p:nvSpPr>
        <p:spPr>
          <a:xfrm>
            <a:off x="657727" y="1499937"/>
            <a:ext cx="8205536" cy="3377781"/>
          </a:xfrm>
          <a:prstGeom prst="rect">
            <a:avLst/>
          </a:prstGeom>
        </p:spPr>
        <p:txBody>
          <a:bodyPr/>
          <a:lstStyle/>
          <a:p>
            <a:r>
              <a:rPr sz="1800" dirty="0"/>
              <a:t>„</a:t>
            </a:r>
            <a:r>
              <a:rPr sz="1800" dirty="0" err="1"/>
              <a:t>Darum</a:t>
            </a:r>
            <a:r>
              <a:rPr sz="1800" dirty="0"/>
              <a:t>: </a:t>
            </a:r>
            <a:r>
              <a:rPr sz="1800" dirty="0" err="1"/>
              <a:t>Ist</a:t>
            </a:r>
            <a:r>
              <a:rPr sz="1800" dirty="0"/>
              <a:t> </a:t>
            </a:r>
            <a:r>
              <a:rPr sz="1800" dirty="0" err="1"/>
              <a:t>jemand</a:t>
            </a:r>
            <a:r>
              <a:rPr sz="1800" dirty="0"/>
              <a:t> in Christus, so </a:t>
            </a:r>
            <a:r>
              <a:rPr sz="1800" dirty="0" err="1"/>
              <a:t>ist</a:t>
            </a:r>
            <a:r>
              <a:rPr sz="1800" dirty="0"/>
              <a:t> er </a:t>
            </a:r>
            <a:r>
              <a:rPr sz="1800" dirty="0" err="1"/>
              <a:t>eine</a:t>
            </a:r>
            <a:r>
              <a:rPr sz="1800" dirty="0"/>
              <a:t> </a:t>
            </a:r>
            <a:r>
              <a:rPr sz="1800" dirty="0" err="1"/>
              <a:t>neue</a:t>
            </a:r>
            <a:r>
              <a:rPr sz="1800" dirty="0"/>
              <a:t> </a:t>
            </a:r>
            <a:r>
              <a:rPr sz="1800" dirty="0" err="1"/>
              <a:t>Schöpfung</a:t>
            </a:r>
            <a:r>
              <a:rPr sz="1800" dirty="0"/>
              <a:t>; das Alte </a:t>
            </a:r>
            <a:r>
              <a:rPr sz="1800" dirty="0" err="1"/>
              <a:t>ist</a:t>
            </a:r>
            <a:r>
              <a:rPr sz="1800" dirty="0"/>
              <a:t> </a:t>
            </a:r>
            <a:r>
              <a:rPr sz="1800" dirty="0" err="1"/>
              <a:t>vergangen</a:t>
            </a:r>
            <a:r>
              <a:rPr sz="1800" dirty="0"/>
              <a:t>; </a:t>
            </a:r>
            <a:r>
              <a:rPr sz="1800" dirty="0" err="1"/>
              <a:t>siehe</a:t>
            </a:r>
            <a:r>
              <a:rPr sz="1800" dirty="0"/>
              <a:t>, es </a:t>
            </a:r>
            <a:r>
              <a:rPr sz="1800" dirty="0" err="1"/>
              <a:t>ist</a:t>
            </a:r>
            <a:r>
              <a:rPr sz="1800" dirty="0"/>
              <a:t> </a:t>
            </a:r>
            <a:r>
              <a:rPr sz="1800" dirty="0" err="1"/>
              <a:t>alles</a:t>
            </a:r>
            <a:r>
              <a:rPr sz="1800" dirty="0"/>
              <a:t> neu </a:t>
            </a:r>
            <a:r>
              <a:rPr sz="1800" dirty="0" err="1"/>
              <a:t>geworden</a:t>
            </a:r>
            <a:r>
              <a:rPr sz="1800" dirty="0"/>
              <a:t>!“ </a:t>
            </a:r>
            <a:br>
              <a:rPr sz="1800" dirty="0"/>
            </a:br>
            <a:r>
              <a:rPr sz="1800" dirty="0"/>
              <a:t>												</a:t>
            </a:r>
            <a:r>
              <a:rPr sz="1400" dirty="0"/>
              <a:t>2. </a:t>
            </a:r>
            <a:r>
              <a:rPr sz="1400" dirty="0" err="1"/>
              <a:t>Korinther</a:t>
            </a:r>
            <a:r>
              <a:rPr sz="1400" dirty="0"/>
              <a:t> 5,17  SCH2000</a:t>
            </a:r>
          </a:p>
          <a:p>
            <a:r>
              <a:rPr sz="1800" dirty="0"/>
              <a:t>„</a:t>
            </a:r>
            <a:r>
              <a:rPr sz="1800" dirty="0" err="1"/>
              <a:t>Früher</a:t>
            </a:r>
            <a:r>
              <a:rPr sz="1800" dirty="0"/>
              <a:t> </a:t>
            </a:r>
            <a:r>
              <a:rPr sz="1800" dirty="0" err="1"/>
              <a:t>gehörtet</a:t>
            </a:r>
            <a:r>
              <a:rPr sz="1800" dirty="0"/>
              <a:t> </a:t>
            </a:r>
            <a:r>
              <a:rPr sz="1800" dirty="0" err="1"/>
              <a:t>ihr</a:t>
            </a:r>
            <a:r>
              <a:rPr sz="1800" dirty="0"/>
              <a:t> </a:t>
            </a:r>
            <a:r>
              <a:rPr sz="1800" dirty="0" err="1"/>
              <a:t>selbst</a:t>
            </a:r>
            <a:r>
              <a:rPr sz="1800" dirty="0"/>
              <a:t> </a:t>
            </a:r>
            <a:r>
              <a:rPr sz="1800" dirty="0" err="1"/>
              <a:t>zur</a:t>
            </a:r>
            <a:r>
              <a:rPr sz="1800" dirty="0"/>
              <a:t> </a:t>
            </a:r>
            <a:r>
              <a:rPr sz="1800" dirty="0" err="1"/>
              <a:t>Finsternis</a:t>
            </a:r>
            <a:r>
              <a:rPr sz="1800" dirty="0"/>
              <a:t>, </a:t>
            </a:r>
            <a:r>
              <a:rPr sz="1800" dirty="0" err="1"/>
              <a:t>doch</a:t>
            </a:r>
            <a:r>
              <a:rPr sz="1800" dirty="0"/>
              <a:t> </a:t>
            </a:r>
            <a:r>
              <a:rPr sz="1800" dirty="0" err="1"/>
              <a:t>jetzt</a:t>
            </a:r>
            <a:r>
              <a:rPr sz="1800" dirty="0"/>
              <a:t> </a:t>
            </a:r>
            <a:r>
              <a:rPr sz="1800" dirty="0" err="1"/>
              <a:t>gehört</a:t>
            </a:r>
            <a:r>
              <a:rPr sz="1800" dirty="0"/>
              <a:t> </a:t>
            </a:r>
            <a:r>
              <a:rPr sz="1800" dirty="0" err="1"/>
              <a:t>ihr</a:t>
            </a:r>
            <a:r>
              <a:rPr sz="1800" dirty="0"/>
              <a:t> </a:t>
            </a:r>
            <a:r>
              <a:rPr sz="1800" dirty="0" err="1"/>
              <a:t>zum</a:t>
            </a:r>
            <a:r>
              <a:rPr sz="1800" dirty="0"/>
              <a:t> Licht, </a:t>
            </a:r>
            <a:r>
              <a:rPr sz="1800" dirty="0" err="1"/>
              <a:t>weil</a:t>
            </a:r>
            <a:r>
              <a:rPr sz="1800" dirty="0"/>
              <a:t> </a:t>
            </a:r>
            <a:r>
              <a:rPr sz="1800" dirty="0" err="1"/>
              <a:t>ihr</a:t>
            </a:r>
            <a:r>
              <a:rPr sz="1800" dirty="0"/>
              <a:t> </a:t>
            </a:r>
            <a:r>
              <a:rPr sz="1800" dirty="0" err="1"/>
              <a:t>mit</a:t>
            </a:r>
            <a:r>
              <a:rPr sz="1800" dirty="0"/>
              <a:t> dem </a:t>
            </a:r>
            <a:r>
              <a:rPr sz="1800" dirty="0" err="1"/>
              <a:t>Herrn</a:t>
            </a:r>
            <a:r>
              <a:rPr sz="1800" dirty="0"/>
              <a:t> </a:t>
            </a:r>
            <a:r>
              <a:rPr sz="1800" dirty="0" err="1"/>
              <a:t>verbunden</a:t>
            </a:r>
            <a:r>
              <a:rPr sz="1800" dirty="0"/>
              <a:t> </a:t>
            </a:r>
            <a:r>
              <a:rPr sz="1800" dirty="0" err="1"/>
              <a:t>seid</a:t>
            </a:r>
            <a:r>
              <a:rPr sz="1800" dirty="0"/>
              <a:t>.“ </a:t>
            </a:r>
            <a:br>
              <a:rPr sz="1800" dirty="0"/>
            </a:br>
            <a:r>
              <a:rPr sz="1800" dirty="0"/>
              <a:t>												</a:t>
            </a:r>
            <a:r>
              <a:rPr sz="1400" dirty="0" err="1"/>
              <a:t>Epheser</a:t>
            </a:r>
            <a:r>
              <a:rPr sz="1400" dirty="0"/>
              <a:t> 5,8 NGÜ</a:t>
            </a:r>
          </a:p>
          <a:p>
            <a:r>
              <a:rPr sz="1800" dirty="0"/>
              <a:t>„</a:t>
            </a:r>
            <a:r>
              <a:rPr sz="1800" dirty="0" err="1"/>
              <a:t>Denn</a:t>
            </a:r>
            <a:r>
              <a:rPr sz="1800" dirty="0"/>
              <a:t> er hat </a:t>
            </a:r>
            <a:r>
              <a:rPr sz="1800" dirty="0" err="1"/>
              <a:t>uns</a:t>
            </a:r>
            <a:r>
              <a:rPr sz="1800" dirty="0"/>
              <a:t> </a:t>
            </a:r>
            <a:r>
              <a:rPr sz="1800" dirty="0" err="1"/>
              <a:t>aus</a:t>
            </a:r>
            <a:r>
              <a:rPr sz="1800" dirty="0"/>
              <a:t> der </a:t>
            </a:r>
            <a:r>
              <a:rPr sz="1800" dirty="0" err="1"/>
              <a:t>Gewalt</a:t>
            </a:r>
            <a:r>
              <a:rPr sz="1800" dirty="0"/>
              <a:t> der </a:t>
            </a:r>
            <a:r>
              <a:rPr sz="1800" dirty="0" err="1"/>
              <a:t>Finsternis</a:t>
            </a:r>
            <a:r>
              <a:rPr sz="1800" dirty="0"/>
              <a:t> </a:t>
            </a:r>
            <a:r>
              <a:rPr sz="1800" dirty="0" err="1"/>
              <a:t>befreit</a:t>
            </a:r>
            <a:r>
              <a:rPr sz="1800" dirty="0"/>
              <a:t> und hat </a:t>
            </a:r>
            <a:r>
              <a:rPr sz="1800" dirty="0" err="1"/>
              <a:t>uns</a:t>
            </a:r>
            <a:r>
              <a:rPr sz="1800" dirty="0"/>
              <a:t> in das Reich </a:t>
            </a:r>
            <a:r>
              <a:rPr sz="1800" dirty="0" err="1"/>
              <a:t>versetzt</a:t>
            </a:r>
            <a:r>
              <a:rPr sz="1800" dirty="0"/>
              <a:t>, in dem sein </a:t>
            </a:r>
            <a:r>
              <a:rPr sz="1800" dirty="0" err="1"/>
              <a:t>geliebter</a:t>
            </a:r>
            <a:r>
              <a:rPr sz="1800" dirty="0"/>
              <a:t> Sohn </a:t>
            </a:r>
            <a:r>
              <a:rPr sz="1800" dirty="0" err="1"/>
              <a:t>regiert</a:t>
            </a:r>
            <a:r>
              <a:rPr sz="1800" dirty="0"/>
              <a:t>.“													</a:t>
            </a:r>
            <a:r>
              <a:rPr lang="de-CH" sz="1800" dirty="0"/>
              <a:t>												</a:t>
            </a:r>
            <a:r>
              <a:rPr sz="1400" dirty="0" err="1"/>
              <a:t>Kolosser</a:t>
            </a:r>
            <a:r>
              <a:rPr sz="1400" dirty="0"/>
              <a:t> 1,13 NGÜ</a:t>
            </a:r>
          </a:p>
        </p:txBody>
      </p:sp>
      <p:sp>
        <p:nvSpPr>
          <p:cNvPr id="780" name="Welch ein Unterschied"/>
          <p:cNvSpPr txBox="1">
            <a:spLocks noGrp="1"/>
          </p:cNvSpPr>
          <p:nvPr>
            <p:ph type="title"/>
          </p:nvPr>
        </p:nvSpPr>
        <p:spPr>
          <a:prstGeom prst="rect">
            <a:avLst/>
          </a:prstGeom>
        </p:spPr>
        <p:txBody>
          <a:bodyPr/>
          <a:lstStyle/>
          <a:p>
            <a:r>
              <a:t>Welch ein Unterschied</a:t>
            </a:r>
          </a:p>
        </p:txBody>
      </p:sp>
      <p:sp>
        <p:nvSpPr>
          <p:cNvPr id="78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Tree>
  </p:cSld>
  <p:clrMapOvr>
    <a:masterClrMapping/>
  </p:clrMapOvr>
  <p:transition spd="slow"/>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Wenn wir unser Ziel wahrnehmen als:…"/>
          <p:cNvSpPr txBox="1">
            <a:spLocks noGrp="1"/>
          </p:cNvSpPr>
          <p:nvPr>
            <p:ph type="body" idx="1"/>
          </p:nvPr>
        </p:nvSpPr>
        <p:spPr>
          <a:xfrm>
            <a:off x="1146937" y="1376367"/>
            <a:ext cx="7593751" cy="3132422"/>
          </a:xfrm>
          <a:prstGeom prst="rect">
            <a:avLst/>
          </a:prstGeom>
        </p:spPr>
        <p:txBody>
          <a:bodyPr/>
          <a:lstStyle/>
          <a:p>
            <a:pPr>
              <a:spcBef>
                <a:spcPts val="527"/>
              </a:spcBef>
              <a:defRPr b="1">
                <a:latin typeface="+mn-lt"/>
                <a:ea typeface="+mn-ea"/>
                <a:cs typeface="+mn-cs"/>
                <a:sym typeface="DIN Light"/>
              </a:defRPr>
            </a:pPr>
            <a:r>
              <a:rPr sz="1800" dirty="0" err="1"/>
              <a:t>Wenn</a:t>
            </a:r>
            <a:r>
              <a:rPr sz="1800" dirty="0"/>
              <a:t> </a:t>
            </a:r>
            <a:r>
              <a:rPr sz="1800" dirty="0" err="1"/>
              <a:t>wir</a:t>
            </a:r>
            <a:r>
              <a:rPr sz="1800" dirty="0"/>
              <a:t> </a:t>
            </a:r>
            <a:r>
              <a:rPr sz="1800" dirty="0" err="1"/>
              <a:t>unser</a:t>
            </a:r>
            <a:r>
              <a:rPr sz="1800" dirty="0"/>
              <a:t> </a:t>
            </a:r>
            <a:r>
              <a:rPr sz="1800" dirty="0" err="1"/>
              <a:t>Ziel</a:t>
            </a:r>
            <a:r>
              <a:rPr sz="1800" dirty="0"/>
              <a:t> </a:t>
            </a:r>
            <a:r>
              <a:rPr sz="1800" dirty="0" err="1"/>
              <a:t>wahrnehmen</a:t>
            </a:r>
            <a:r>
              <a:rPr sz="1800" dirty="0"/>
              <a:t> </a:t>
            </a:r>
            <a:r>
              <a:rPr sz="1800" dirty="0" err="1"/>
              <a:t>als</a:t>
            </a:r>
            <a:r>
              <a:rPr sz="1800" dirty="0"/>
              <a:t>:</a:t>
            </a:r>
          </a:p>
          <a:p>
            <a:pPr marL="188913" indent="-188913">
              <a:spcBef>
                <a:spcPts val="600"/>
              </a:spcBef>
              <a:buSzPct val="100000"/>
              <a:buChar char="‣"/>
              <a:tabLst>
                <a:tab pos="1419225" algn="l"/>
                <a:tab pos="2259013" algn="l"/>
                <a:tab pos="3240088" algn="l"/>
                <a:tab pos="4117975" algn="l"/>
              </a:tabLst>
            </a:pPr>
            <a:r>
              <a:rPr lang="de-CH" sz="1800" dirty="0"/>
              <a:t>B</a:t>
            </a:r>
            <a:r>
              <a:rPr sz="1800" dirty="0" err="1"/>
              <a:t>lockiert</a:t>
            </a:r>
            <a:r>
              <a:rPr lang="de-CH" sz="1800" dirty="0"/>
              <a:t>	➭</a:t>
            </a:r>
            <a:r>
              <a:rPr sz="1800" dirty="0"/>
              <a:t>	</a:t>
            </a:r>
            <a:r>
              <a:rPr sz="1800" dirty="0" err="1"/>
              <a:t>fühlen</a:t>
            </a:r>
            <a:r>
              <a:rPr sz="1800" dirty="0"/>
              <a:t> </a:t>
            </a:r>
            <a:r>
              <a:rPr sz="1800" dirty="0" err="1"/>
              <a:t>wir</a:t>
            </a:r>
            <a:r>
              <a:rPr sz="1800" dirty="0"/>
              <a:t> </a:t>
            </a:r>
            <a:r>
              <a:rPr sz="1800" dirty="0" err="1"/>
              <a:t>uns</a:t>
            </a:r>
            <a:r>
              <a:rPr lang="de-CH" sz="1800" dirty="0"/>
              <a:t>	 ➭ </a:t>
            </a:r>
            <a:r>
              <a:rPr sz="1800" dirty="0"/>
              <a:t>	</a:t>
            </a:r>
            <a:r>
              <a:rPr sz="1800" dirty="0" err="1"/>
              <a:t>wütend</a:t>
            </a:r>
            <a:endParaRPr sz="1800" dirty="0"/>
          </a:p>
          <a:p>
            <a:pPr marL="188913" indent="-188913">
              <a:spcBef>
                <a:spcPts val="600"/>
              </a:spcBef>
              <a:buSzPct val="100000"/>
              <a:buChar char="‣"/>
              <a:tabLst>
                <a:tab pos="1419225" algn="l"/>
                <a:tab pos="2259013" algn="l"/>
                <a:tab pos="3240088" algn="l"/>
                <a:tab pos="4117975" algn="l"/>
              </a:tabLst>
            </a:pPr>
            <a:r>
              <a:rPr sz="1800" dirty="0" err="1"/>
              <a:t>ungewiss</a:t>
            </a:r>
            <a:r>
              <a:rPr sz="1800" dirty="0"/>
              <a:t>	</a:t>
            </a:r>
            <a:r>
              <a:rPr lang="de-CH" sz="1800" b="1" dirty="0"/>
              <a:t> </a:t>
            </a:r>
            <a:r>
              <a:rPr lang="de-CH" sz="1800" dirty="0"/>
              <a:t>➭</a:t>
            </a:r>
            <a:r>
              <a:rPr lang="de-CH" sz="1800" b="1" dirty="0"/>
              <a:t> </a:t>
            </a:r>
            <a:r>
              <a:rPr lang="de-CH" sz="1800" dirty="0"/>
              <a:t>	</a:t>
            </a:r>
            <a:r>
              <a:rPr sz="1800" dirty="0" err="1"/>
              <a:t>fühlen</a:t>
            </a:r>
            <a:r>
              <a:rPr sz="1800" dirty="0"/>
              <a:t> </a:t>
            </a:r>
            <a:r>
              <a:rPr sz="1800" dirty="0" err="1"/>
              <a:t>wir</a:t>
            </a:r>
            <a:r>
              <a:rPr sz="1800" dirty="0"/>
              <a:t> </a:t>
            </a:r>
            <a:r>
              <a:rPr sz="1800" dirty="0" err="1"/>
              <a:t>uns</a:t>
            </a:r>
            <a:r>
              <a:rPr sz="1800" dirty="0"/>
              <a:t>	</a:t>
            </a:r>
            <a:r>
              <a:rPr lang="de-CH" sz="1800" dirty="0"/>
              <a:t> ➭ 	</a:t>
            </a:r>
            <a:r>
              <a:rPr sz="1800" dirty="0" err="1"/>
              <a:t>besorgt</a:t>
            </a:r>
            <a:endParaRPr sz="1800" dirty="0"/>
          </a:p>
          <a:p>
            <a:pPr marL="188913" indent="-188913">
              <a:spcBef>
                <a:spcPts val="600"/>
              </a:spcBef>
              <a:buSzPct val="100000"/>
              <a:buChar char="‣"/>
              <a:tabLst>
                <a:tab pos="1419225" algn="l"/>
                <a:tab pos="2259013" algn="l"/>
                <a:tab pos="3240088" algn="l"/>
                <a:tab pos="4117975" algn="l"/>
              </a:tabLst>
            </a:pPr>
            <a:r>
              <a:rPr sz="1800" dirty="0" err="1"/>
              <a:t>unerreichbar</a:t>
            </a:r>
            <a:r>
              <a:rPr sz="1800" dirty="0"/>
              <a:t>	</a:t>
            </a:r>
            <a:r>
              <a:rPr lang="de-CH" sz="1800" dirty="0"/>
              <a:t> ➭ 	</a:t>
            </a:r>
            <a:r>
              <a:rPr sz="1800" dirty="0" err="1"/>
              <a:t>fühlen</a:t>
            </a:r>
            <a:r>
              <a:rPr sz="1800" dirty="0"/>
              <a:t> </a:t>
            </a:r>
            <a:r>
              <a:rPr sz="1800" dirty="0" err="1"/>
              <a:t>wir</a:t>
            </a:r>
            <a:r>
              <a:rPr sz="1800" dirty="0"/>
              <a:t> </a:t>
            </a:r>
            <a:r>
              <a:rPr sz="1800" dirty="0" err="1"/>
              <a:t>uns</a:t>
            </a:r>
            <a:r>
              <a:rPr lang="de-CH" sz="1800" dirty="0"/>
              <a:t>	 ➭ </a:t>
            </a:r>
            <a:r>
              <a:rPr sz="1800" dirty="0"/>
              <a:t>	</a:t>
            </a:r>
            <a:r>
              <a:rPr sz="1800" dirty="0" err="1"/>
              <a:t>depressiv</a:t>
            </a:r>
            <a:endParaRPr sz="1800" dirty="0"/>
          </a:p>
          <a:p>
            <a:pPr marL="188913" indent="-188913">
              <a:spcBef>
                <a:spcPts val="527"/>
              </a:spcBef>
              <a:tabLst>
                <a:tab pos="1419225" algn="l"/>
                <a:tab pos="2259013" algn="l"/>
                <a:tab pos="3240088" algn="l"/>
                <a:tab pos="4117975" algn="l"/>
              </a:tabLst>
              <a:defRPr b="1">
                <a:latin typeface="+mn-lt"/>
                <a:ea typeface="+mn-ea"/>
                <a:cs typeface="+mn-cs"/>
                <a:sym typeface="DIN Light"/>
              </a:defRPr>
            </a:pPr>
            <a:r>
              <a:rPr sz="1800" dirty="0" err="1"/>
              <a:t>Wenn</a:t>
            </a:r>
            <a:r>
              <a:rPr sz="1800" dirty="0"/>
              <a:t> </a:t>
            </a:r>
            <a:r>
              <a:rPr sz="1800" dirty="0" err="1"/>
              <a:t>aber</a:t>
            </a:r>
            <a:r>
              <a:rPr sz="1800" dirty="0"/>
              <a:t> </a:t>
            </a:r>
            <a:r>
              <a:rPr sz="1800" dirty="0" err="1"/>
              <a:t>unser</a:t>
            </a:r>
            <a:r>
              <a:rPr sz="1800" dirty="0"/>
              <a:t> </a:t>
            </a:r>
            <a:r>
              <a:rPr sz="1800" dirty="0" err="1"/>
              <a:t>Ziel</a:t>
            </a:r>
            <a:r>
              <a:rPr sz="1800" dirty="0"/>
              <a:t> Liebe </a:t>
            </a:r>
            <a:r>
              <a:rPr sz="1800" dirty="0" err="1"/>
              <a:t>ist</a:t>
            </a:r>
            <a:r>
              <a:rPr sz="1800" dirty="0"/>
              <a:t>:</a:t>
            </a:r>
          </a:p>
          <a:p>
            <a:pPr marL="188913" indent="-188913">
              <a:spcBef>
                <a:spcPts val="422"/>
              </a:spcBef>
              <a:buSzPct val="100000"/>
              <a:buChar char="‣"/>
              <a:tabLst>
                <a:tab pos="1419225" algn="l"/>
                <a:tab pos="2482850" algn="l"/>
                <a:tab pos="3240088" algn="l"/>
                <a:tab pos="4117975" algn="l"/>
              </a:tabLst>
            </a:pPr>
            <a:r>
              <a:rPr sz="1800" dirty="0" err="1"/>
              <a:t>Wut</a:t>
            </a:r>
            <a:r>
              <a:rPr lang="de-CH" sz="1800" dirty="0"/>
              <a:t>	 ➭ </a:t>
            </a:r>
            <a:r>
              <a:rPr sz="1800" dirty="0"/>
              <a:t>	</a:t>
            </a:r>
            <a:r>
              <a:rPr sz="1800" dirty="0" err="1"/>
              <a:t>weicht</a:t>
            </a:r>
            <a:r>
              <a:rPr sz="1800" dirty="0"/>
              <a:t>	</a:t>
            </a:r>
            <a:r>
              <a:rPr lang="de-CH" sz="1800" dirty="0"/>
              <a:t>	 ➭ 	</a:t>
            </a:r>
            <a:r>
              <a:rPr sz="1800" dirty="0"/>
              <a:t>der Geduld</a:t>
            </a:r>
          </a:p>
          <a:p>
            <a:pPr marL="188913" indent="-188913">
              <a:spcBef>
                <a:spcPts val="422"/>
              </a:spcBef>
              <a:buSzPct val="100000"/>
              <a:buChar char="‣"/>
              <a:tabLst>
                <a:tab pos="1419225" algn="l"/>
                <a:tab pos="2482850" algn="l"/>
                <a:tab pos="3240088" algn="l"/>
                <a:tab pos="4117975" algn="l"/>
              </a:tabLst>
            </a:pPr>
            <a:r>
              <a:rPr sz="1800" dirty="0"/>
              <a:t>Zorn	</a:t>
            </a:r>
            <a:r>
              <a:rPr lang="de-CH" sz="1800" dirty="0"/>
              <a:t> ➭ 	</a:t>
            </a:r>
            <a:r>
              <a:rPr sz="1800" dirty="0" err="1"/>
              <a:t>weicht</a:t>
            </a:r>
            <a:r>
              <a:rPr sz="1800" dirty="0"/>
              <a:t> 	</a:t>
            </a:r>
            <a:r>
              <a:rPr lang="de-CH" sz="1800" dirty="0"/>
              <a:t>	 ➭ 	</a:t>
            </a:r>
            <a:r>
              <a:rPr sz="1800" dirty="0"/>
              <a:t>dem Frieden</a:t>
            </a:r>
          </a:p>
          <a:p>
            <a:pPr marL="188913" indent="-188913">
              <a:spcBef>
                <a:spcPts val="422"/>
              </a:spcBef>
              <a:buSzPct val="100000"/>
              <a:buChar char="‣"/>
              <a:tabLst>
                <a:tab pos="1419225" algn="l"/>
                <a:tab pos="2482850" algn="l"/>
                <a:tab pos="3240088" algn="l"/>
                <a:tab pos="4117975" algn="l"/>
              </a:tabLst>
            </a:pPr>
            <a:r>
              <a:rPr sz="1800" dirty="0"/>
              <a:t>Depression	</a:t>
            </a:r>
            <a:r>
              <a:rPr lang="de-CH" sz="1800" dirty="0"/>
              <a:t> ➭ 	</a:t>
            </a:r>
            <a:r>
              <a:rPr sz="1800" dirty="0" err="1"/>
              <a:t>weicht</a:t>
            </a:r>
            <a:r>
              <a:rPr sz="1800" dirty="0"/>
              <a:t> 	</a:t>
            </a:r>
            <a:r>
              <a:rPr lang="de-CH" sz="1800" dirty="0"/>
              <a:t>	 ➭ 	</a:t>
            </a:r>
            <a:r>
              <a:rPr sz="1800" dirty="0"/>
              <a:t>der </a:t>
            </a:r>
            <a:r>
              <a:rPr sz="1800" dirty="0" err="1"/>
              <a:t>Freude</a:t>
            </a:r>
            <a:endParaRPr sz="1800" dirty="0"/>
          </a:p>
        </p:txBody>
      </p:sp>
      <p:sp>
        <p:nvSpPr>
          <p:cNvPr id="2065" name="Wenn unser Ziel Liebe ist"/>
          <p:cNvSpPr txBox="1">
            <a:spLocks noGrp="1"/>
          </p:cNvSpPr>
          <p:nvPr>
            <p:ph type="title"/>
          </p:nvPr>
        </p:nvSpPr>
        <p:spPr>
          <a:prstGeom prst="rect">
            <a:avLst/>
          </a:prstGeom>
        </p:spPr>
        <p:txBody>
          <a:bodyPr/>
          <a:lstStyle/>
          <a:p>
            <a:r>
              <a:t>Wenn unser Ziel Liebe ist</a:t>
            </a:r>
          </a:p>
        </p:txBody>
      </p:sp>
      <p:sp>
        <p:nvSpPr>
          <p:cNvPr id="2066"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300</a:t>
            </a:fld>
            <a:endParaRPr/>
          </a:p>
        </p:txBody>
      </p:sp>
    </p:spTree>
  </p:cSld>
  <p:clrMapOvr>
    <a:masterClrMapping/>
  </p:clrMapOvr>
  <p:transition spd="slow"/>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Und wir wissen, dass für die, die Gott lieben und nach seinem Willen zu ihm gehören,  alles zum Guten führt.&quot;…"/>
          <p:cNvSpPr txBox="1">
            <a:spLocks noGrp="1"/>
          </p:cNvSpPr>
          <p:nvPr>
            <p:ph type="body" sz="quarter" idx="1"/>
          </p:nvPr>
        </p:nvSpPr>
        <p:spPr>
          <a:xfrm>
            <a:off x="780844" y="2088189"/>
            <a:ext cx="3543751" cy="2278126"/>
          </a:xfrm>
          <a:prstGeom prst="rect">
            <a:avLst/>
          </a:prstGeom>
        </p:spPr>
        <p:txBody>
          <a:bodyPr/>
          <a:lstStyle/>
          <a:p>
            <a:r>
              <a:rPr sz="1800" dirty="0"/>
              <a:t>„Und </a:t>
            </a:r>
            <a:r>
              <a:rPr sz="1800" dirty="0" err="1"/>
              <a:t>wir</a:t>
            </a:r>
            <a:r>
              <a:rPr sz="1800" dirty="0"/>
              <a:t> </a:t>
            </a:r>
            <a:r>
              <a:rPr sz="1800" dirty="0" err="1"/>
              <a:t>wissen</a:t>
            </a:r>
            <a:r>
              <a:rPr sz="1800" dirty="0"/>
              <a:t>, </a:t>
            </a:r>
            <a:r>
              <a:rPr sz="1800" dirty="0" err="1"/>
              <a:t>dass</a:t>
            </a:r>
            <a:r>
              <a:rPr sz="1800" dirty="0"/>
              <a:t> für die, die Gott </a:t>
            </a:r>
            <a:r>
              <a:rPr sz="1800" dirty="0" err="1"/>
              <a:t>lieben</a:t>
            </a:r>
            <a:r>
              <a:rPr sz="1800" dirty="0"/>
              <a:t> und </a:t>
            </a:r>
            <a:r>
              <a:rPr sz="1800" dirty="0" err="1"/>
              <a:t>nach</a:t>
            </a:r>
            <a:r>
              <a:rPr sz="1800" dirty="0"/>
              <a:t> </a:t>
            </a:r>
            <a:r>
              <a:rPr sz="1800" dirty="0" err="1"/>
              <a:t>seinem</a:t>
            </a:r>
            <a:r>
              <a:rPr sz="1800" dirty="0"/>
              <a:t> </a:t>
            </a:r>
            <a:r>
              <a:rPr sz="1800" dirty="0" err="1"/>
              <a:t>Willen</a:t>
            </a:r>
            <a:r>
              <a:rPr sz="1800" dirty="0"/>
              <a:t> </a:t>
            </a:r>
            <a:r>
              <a:rPr sz="1800" dirty="0" err="1"/>
              <a:t>zu</a:t>
            </a:r>
            <a:r>
              <a:rPr sz="1800" dirty="0"/>
              <a:t> </a:t>
            </a:r>
            <a:r>
              <a:rPr sz="1800" dirty="0" err="1"/>
              <a:t>ihm</a:t>
            </a:r>
            <a:r>
              <a:rPr sz="1800" dirty="0"/>
              <a:t> </a:t>
            </a:r>
            <a:r>
              <a:rPr sz="1800" dirty="0" err="1"/>
              <a:t>gehören</a:t>
            </a:r>
            <a:r>
              <a:rPr sz="1800" dirty="0"/>
              <a:t>, </a:t>
            </a:r>
            <a:br>
              <a:rPr sz="1800" dirty="0"/>
            </a:br>
            <a:r>
              <a:rPr sz="1800" dirty="0" err="1"/>
              <a:t>alles</a:t>
            </a:r>
            <a:r>
              <a:rPr sz="1800" dirty="0"/>
              <a:t> </a:t>
            </a:r>
            <a:r>
              <a:rPr sz="1800" dirty="0" err="1"/>
              <a:t>zum</a:t>
            </a:r>
            <a:r>
              <a:rPr sz="1800" dirty="0"/>
              <a:t> </a:t>
            </a:r>
            <a:r>
              <a:rPr sz="1800" dirty="0" err="1"/>
              <a:t>Guten</a:t>
            </a:r>
            <a:r>
              <a:rPr sz="1800" dirty="0"/>
              <a:t> </a:t>
            </a:r>
            <a:r>
              <a:rPr sz="1800" dirty="0" err="1"/>
              <a:t>führt</a:t>
            </a:r>
            <a:r>
              <a:rPr sz="1800" dirty="0"/>
              <a:t>."</a:t>
            </a:r>
          </a:p>
          <a:p>
            <a:pPr>
              <a:defRPr sz="2200"/>
            </a:pPr>
            <a:r>
              <a:rPr sz="1600" dirty="0" err="1"/>
              <a:t>Römer</a:t>
            </a:r>
            <a:r>
              <a:rPr sz="1600" dirty="0"/>
              <a:t> 8,28 NLB</a:t>
            </a:r>
          </a:p>
        </p:txBody>
      </p:sp>
      <p:sp>
        <p:nvSpPr>
          <p:cNvPr id="2069" name="Gottes Ziel"/>
          <p:cNvSpPr txBox="1">
            <a:spLocks noGrp="1"/>
          </p:cNvSpPr>
          <p:nvPr>
            <p:ph type="title"/>
          </p:nvPr>
        </p:nvSpPr>
        <p:spPr>
          <a:prstGeom prst="rect">
            <a:avLst/>
          </a:prstGeom>
        </p:spPr>
        <p:txBody>
          <a:bodyPr/>
          <a:lstStyle/>
          <a:p>
            <a:r>
              <a:t>Gottes Ziel</a:t>
            </a:r>
          </a:p>
        </p:txBody>
      </p:sp>
      <p:pic>
        <p:nvPicPr>
          <p:cNvPr id="2070" name="Bild 7.png" descr="Bild 7.png"/>
          <p:cNvPicPr>
            <a:picLocks noGrp="1"/>
          </p:cNvPicPr>
          <p:nvPr>
            <p:ph type="pic" idx="13"/>
          </p:nvPr>
        </p:nvPicPr>
        <p:blipFill>
          <a:blip r:embed="rId3"/>
          <a:srcRect/>
          <a:stretch>
            <a:fillRect/>
          </a:stretch>
        </p:blipFill>
        <p:spPr>
          <a:xfrm flipH="1">
            <a:off x="5112292" y="949127"/>
            <a:ext cx="2502824" cy="3417188"/>
          </a:xfrm>
          <a:prstGeom prst="rect">
            <a:avLst/>
          </a:prstGeom>
          <a:effectLst/>
        </p:spPr>
      </p:pic>
      <p:sp>
        <p:nvSpPr>
          <p:cNvPr id="2071"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301</a:t>
            </a:fld>
            <a:endParaRPr/>
          </a:p>
        </p:txBody>
      </p:sp>
    </p:spTree>
  </p:cSld>
  <p:clrMapOvr>
    <a:masterClrMapping/>
  </p:clrMapOvr>
  <p:transition spd="slow"/>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 name="Wir alle brauchen zwischendurch Höhepunkte in unserem Leben,  aber die fruchtbare Erde für Wachstum liegt im Tal unten, nicht auf den Bergspitzen."/>
          <p:cNvSpPr txBox="1">
            <a:spLocks noGrp="1"/>
          </p:cNvSpPr>
          <p:nvPr>
            <p:ph type="body" sz="quarter" idx="1"/>
          </p:nvPr>
        </p:nvSpPr>
        <p:spPr>
          <a:prstGeom prst="rect">
            <a:avLst/>
          </a:prstGeom>
        </p:spPr>
        <p:txBody>
          <a:bodyPr/>
          <a:lstStyle/>
          <a:p>
            <a:r>
              <a:rPr sz="1800" dirty="0" err="1"/>
              <a:t>Wir</a:t>
            </a:r>
            <a:r>
              <a:rPr sz="1800" dirty="0"/>
              <a:t> alle </a:t>
            </a:r>
            <a:r>
              <a:rPr sz="1800" dirty="0" err="1"/>
              <a:t>brauchen</a:t>
            </a:r>
            <a:r>
              <a:rPr sz="1800" dirty="0"/>
              <a:t> </a:t>
            </a:r>
            <a:r>
              <a:rPr sz="1800" dirty="0" err="1"/>
              <a:t>zwischendurch</a:t>
            </a:r>
            <a:r>
              <a:rPr sz="1800" dirty="0"/>
              <a:t> </a:t>
            </a:r>
            <a:r>
              <a:rPr sz="1800" dirty="0" err="1"/>
              <a:t>Höhepunkte</a:t>
            </a:r>
            <a:r>
              <a:rPr sz="1800" dirty="0"/>
              <a:t> in </a:t>
            </a:r>
            <a:r>
              <a:rPr sz="1800" dirty="0" err="1"/>
              <a:t>unserem</a:t>
            </a:r>
            <a:r>
              <a:rPr sz="1800" dirty="0"/>
              <a:t> Leben, </a:t>
            </a:r>
            <a:br>
              <a:rPr sz="1800" dirty="0"/>
            </a:br>
            <a:r>
              <a:rPr sz="1800" dirty="0" err="1"/>
              <a:t>aber</a:t>
            </a:r>
            <a:r>
              <a:rPr sz="1800" dirty="0"/>
              <a:t> die </a:t>
            </a:r>
            <a:r>
              <a:rPr sz="1800" dirty="0" err="1"/>
              <a:t>fruchtbare</a:t>
            </a:r>
            <a:r>
              <a:rPr sz="1800" dirty="0"/>
              <a:t> </a:t>
            </a:r>
            <a:r>
              <a:rPr sz="1800" dirty="0" err="1"/>
              <a:t>Erde</a:t>
            </a:r>
            <a:r>
              <a:rPr sz="1800" dirty="0"/>
              <a:t> für </a:t>
            </a:r>
            <a:r>
              <a:rPr sz="1800" dirty="0" err="1"/>
              <a:t>Wachstum</a:t>
            </a:r>
            <a:r>
              <a:rPr sz="1800" dirty="0"/>
              <a:t> </a:t>
            </a:r>
            <a:r>
              <a:rPr sz="1800" dirty="0" err="1"/>
              <a:t>liegt</a:t>
            </a:r>
            <a:r>
              <a:rPr sz="1800" dirty="0"/>
              <a:t> </a:t>
            </a:r>
            <a:r>
              <a:rPr sz="1800" dirty="0" err="1"/>
              <a:t>im</a:t>
            </a:r>
            <a:r>
              <a:rPr sz="1800" dirty="0"/>
              <a:t> Tal </a:t>
            </a:r>
            <a:r>
              <a:rPr sz="1800" dirty="0" err="1"/>
              <a:t>unten</a:t>
            </a:r>
            <a:r>
              <a:rPr sz="1800" dirty="0"/>
              <a:t>, </a:t>
            </a:r>
            <a:r>
              <a:rPr sz="1800" dirty="0" err="1"/>
              <a:t>nicht</a:t>
            </a:r>
            <a:r>
              <a:rPr sz="1800" dirty="0"/>
              <a:t> auf den </a:t>
            </a:r>
            <a:r>
              <a:rPr sz="1800" dirty="0" err="1"/>
              <a:t>Bergspitzen</a:t>
            </a:r>
            <a:r>
              <a:rPr sz="1800" dirty="0"/>
              <a:t>.</a:t>
            </a:r>
          </a:p>
        </p:txBody>
      </p:sp>
      <p:sp>
        <p:nvSpPr>
          <p:cNvPr id="2076" name="Unser Wunsch"/>
          <p:cNvSpPr txBox="1">
            <a:spLocks noGrp="1"/>
          </p:cNvSpPr>
          <p:nvPr>
            <p:ph type="title"/>
          </p:nvPr>
        </p:nvSpPr>
        <p:spPr>
          <a:prstGeom prst="rect">
            <a:avLst/>
          </a:prstGeom>
        </p:spPr>
        <p:txBody>
          <a:bodyPr/>
          <a:lstStyle/>
          <a:p>
            <a:r>
              <a:t>Unser Wunsch</a:t>
            </a:r>
          </a:p>
        </p:txBody>
      </p:sp>
      <p:pic>
        <p:nvPicPr>
          <p:cNvPr id="2077" name="Bild 8.png" descr="Bild 8.png"/>
          <p:cNvPicPr>
            <a:picLocks noGrp="1"/>
          </p:cNvPicPr>
          <p:nvPr>
            <p:ph type="pic" idx="13"/>
          </p:nvPr>
        </p:nvPicPr>
        <p:blipFill>
          <a:blip r:embed="rId2"/>
          <a:srcRect t="845" b="845"/>
          <a:stretch>
            <a:fillRect/>
          </a:stretch>
        </p:blipFill>
        <p:spPr>
          <a:xfrm flipH="1">
            <a:off x="5123253" y="949127"/>
            <a:ext cx="2480902" cy="3417188"/>
          </a:xfrm>
          <a:prstGeom prst="rect">
            <a:avLst/>
          </a:prstGeom>
          <a:effectLst/>
        </p:spPr>
      </p:pic>
      <p:sp>
        <p:nvSpPr>
          <p:cNvPr id="207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302</a:t>
            </a:fld>
            <a:endParaRPr/>
          </a:p>
        </p:txBody>
      </p:sp>
    </p:spTree>
  </p:cSld>
  <p:clrMapOvr>
    <a:masterClrMapping/>
  </p:clrMapOvr>
  <p:transition spd="slow"/>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0" name="auf Kurs bleiben"/>
          <p:cNvSpPr txBox="1">
            <a:spLocks noGrp="1"/>
          </p:cNvSpPr>
          <p:nvPr>
            <p:ph type="ctrTitle"/>
          </p:nvPr>
        </p:nvSpPr>
        <p:spPr>
          <a:xfrm>
            <a:off x="1997297" y="2657813"/>
            <a:ext cx="5695313" cy="1708594"/>
          </a:xfrm>
          <a:prstGeom prst="rect">
            <a:avLst/>
          </a:prstGeom>
        </p:spPr>
        <p:txBody>
          <a:bodyPr/>
          <a:lstStyle/>
          <a:p>
            <a:r>
              <a:t>auf Kurs bleiben</a:t>
            </a:r>
          </a:p>
        </p:txBody>
      </p:sp>
      <p:sp>
        <p:nvSpPr>
          <p:cNvPr id="2081" name="Lektion 13"/>
          <p:cNvSpPr txBox="1">
            <a:spLocks noGrp="1"/>
          </p:cNvSpPr>
          <p:nvPr>
            <p:ph type="subTitle" sz="quarter" idx="1"/>
          </p:nvPr>
        </p:nvSpPr>
        <p:spPr>
          <a:prstGeom prst="rect">
            <a:avLst/>
          </a:prstGeom>
        </p:spPr>
        <p:txBody>
          <a:bodyPr/>
          <a:lstStyle/>
          <a:p>
            <a:r>
              <a:t>Lektion 13</a:t>
            </a:r>
          </a:p>
        </p:txBody>
      </p:sp>
    </p:spTree>
  </p:cSld>
  <p:clrMapOvr>
    <a:masterClrMapping/>
  </p:clrMapOvr>
  <p:transition spd="slow"/>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 name="wenig sehr…"/>
          <p:cNvSpPr txBox="1">
            <a:spLocks noGrp="1"/>
          </p:cNvSpPr>
          <p:nvPr>
            <p:ph type="body" idx="1"/>
          </p:nvPr>
        </p:nvSpPr>
        <p:spPr>
          <a:xfrm>
            <a:off x="1146938" y="1473578"/>
            <a:ext cx="7593751" cy="3132422"/>
          </a:xfrm>
          <a:prstGeom prst="rect">
            <a:avLst/>
          </a:prstGeom>
        </p:spPr>
        <p:txBody>
          <a:bodyPr/>
          <a:lstStyle/>
          <a:p>
            <a:pPr>
              <a:spcBef>
                <a:spcPts val="422"/>
              </a:spcBef>
              <a:tabLst>
                <a:tab pos="3776944" algn="l"/>
                <a:tab pos="5484605" algn="r"/>
              </a:tabLst>
              <a:defRPr sz="2200"/>
            </a:pPr>
            <a:r>
              <a:rPr dirty="0"/>
              <a:t>	</a:t>
            </a:r>
            <a:r>
              <a:rPr dirty="0" err="1"/>
              <a:t>wenig</a:t>
            </a:r>
            <a:r>
              <a:rPr dirty="0"/>
              <a:t>	</a:t>
            </a:r>
            <a:r>
              <a:rPr dirty="0" err="1"/>
              <a:t>sehr</a:t>
            </a:r>
            <a:endParaRPr dirty="0"/>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erfolgreich</a:t>
            </a:r>
            <a:r>
              <a:rPr sz="1800" dirty="0"/>
              <a:t> bin ich?	1️⃣	2️⃣	3️⃣	4️⃣	5️⃣</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bedeutsam</a:t>
            </a:r>
            <a:r>
              <a:rPr sz="1800" dirty="0"/>
              <a:t> bin ich? 	1️⃣	2️⃣	3️⃣	4️⃣	5️⃣</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erfüllt</a:t>
            </a:r>
            <a:r>
              <a:rPr sz="1800" dirty="0"/>
              <a:t> bin ich? 	1️⃣	2️⃣	3️⃣	4️⃣	5️⃣</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zufrieden</a:t>
            </a:r>
            <a:r>
              <a:rPr sz="1800" dirty="0"/>
              <a:t> bin ich? 	1️⃣	2️⃣	3️⃣	4️⃣	5️⃣</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glücklich</a:t>
            </a:r>
            <a:r>
              <a:rPr sz="1800" dirty="0"/>
              <a:t> bin ich? 	1️⃣	2️⃣	3️⃣	4️⃣	5️⃣</a:t>
            </a:r>
          </a:p>
          <a:p>
            <a:pPr marL="189828" indent="-189828">
              <a:spcBef>
                <a:spcPts val="422"/>
              </a:spcBef>
              <a:buSzPct val="100000"/>
              <a:buChar char="‣"/>
              <a:tabLst>
                <a:tab pos="3790338" algn="l"/>
                <a:tab pos="4172050" algn="l"/>
                <a:tab pos="4553763" algn="l"/>
                <a:tab pos="4935475" algn="l"/>
                <a:tab pos="5310491" algn="l"/>
              </a:tabLst>
            </a:pPr>
            <a:r>
              <a:rPr sz="1800" dirty="0" err="1"/>
              <a:t>Wieviel</a:t>
            </a:r>
            <a:r>
              <a:rPr sz="1800" dirty="0"/>
              <a:t> Spa</a:t>
            </a:r>
            <a:r>
              <a:rPr lang="de-CH" sz="1800" dirty="0" err="1"/>
              <a:t>ss</a:t>
            </a:r>
            <a:r>
              <a:rPr sz="1800" dirty="0"/>
              <a:t> </a:t>
            </a:r>
            <a:r>
              <a:rPr sz="1800" dirty="0" err="1"/>
              <a:t>habe</a:t>
            </a:r>
            <a:r>
              <a:rPr sz="1800" dirty="0"/>
              <a:t> ich </a:t>
            </a:r>
            <a:r>
              <a:rPr sz="1800" dirty="0" err="1"/>
              <a:t>im</a:t>
            </a:r>
            <a:r>
              <a:rPr sz="1800" dirty="0"/>
              <a:t> Leben? 	1️⃣	2️⃣	3️⃣	4️⃣	5️⃣</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sicher</a:t>
            </a:r>
            <a:r>
              <a:rPr sz="1800" dirty="0"/>
              <a:t> bin ich? 	1️⃣	2️⃣	3️⃣	4️⃣	5️⃣</a:t>
            </a:r>
          </a:p>
          <a:p>
            <a:pPr marL="189828" indent="-189828">
              <a:spcBef>
                <a:spcPts val="422"/>
              </a:spcBef>
              <a:buSzPct val="100000"/>
              <a:buChar char="‣"/>
              <a:tabLst>
                <a:tab pos="3790338" algn="l"/>
                <a:tab pos="4172050" algn="l"/>
                <a:tab pos="4553763" algn="l"/>
                <a:tab pos="4935475" algn="l"/>
                <a:tab pos="5310491" algn="l"/>
              </a:tabLst>
            </a:pPr>
            <a:r>
              <a:rPr sz="1800" dirty="0" err="1"/>
              <a:t>Wieviel</a:t>
            </a:r>
            <a:r>
              <a:rPr sz="1800" dirty="0"/>
              <a:t> Frieden </a:t>
            </a:r>
            <a:r>
              <a:rPr sz="1800" dirty="0" err="1"/>
              <a:t>ist</a:t>
            </a:r>
            <a:r>
              <a:rPr sz="1800" dirty="0"/>
              <a:t> in mir? 	1️⃣	2️⃣	3️⃣	4️⃣	5️⃣</a:t>
            </a:r>
          </a:p>
        </p:txBody>
      </p:sp>
      <p:sp>
        <p:nvSpPr>
          <p:cNvPr id="2084" name="Wo stehst du?"/>
          <p:cNvSpPr txBox="1">
            <a:spLocks noGrp="1"/>
          </p:cNvSpPr>
          <p:nvPr>
            <p:ph type="title"/>
          </p:nvPr>
        </p:nvSpPr>
        <p:spPr>
          <a:prstGeom prst="rect">
            <a:avLst/>
          </a:prstGeom>
        </p:spPr>
        <p:txBody>
          <a:bodyPr/>
          <a:lstStyle/>
          <a:p>
            <a:r>
              <a:t>Wo stehst du?</a:t>
            </a:r>
          </a:p>
        </p:txBody>
      </p:sp>
      <p:sp>
        <p:nvSpPr>
          <p:cNvPr id="2085"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304</a:t>
            </a:fld>
            <a:endParaRPr/>
          </a:p>
        </p:txBody>
      </p:sp>
    </p:spTree>
  </p:cSld>
  <p:clrMapOvr>
    <a:masterClrMapping/>
  </p:clrMapOvr>
  <p:transition spd="slow"/>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7" name="mann-enttaeuscht.png" descr="mann-enttaeuscht.png"/>
          <p:cNvPicPr>
            <a:picLocks/>
          </p:cNvPicPr>
          <p:nvPr/>
        </p:nvPicPr>
        <p:blipFill>
          <a:blip r:embed="rId2"/>
          <a:srcRect t="5536" b="5536"/>
          <a:stretch>
            <a:fillRect/>
          </a:stretch>
        </p:blipFill>
        <p:spPr>
          <a:xfrm flipH="1">
            <a:off x="5034797" y="1328814"/>
            <a:ext cx="2657813" cy="3417188"/>
          </a:xfrm>
          <a:prstGeom prst="rect">
            <a:avLst/>
          </a:prstGeom>
          <a:ln w="12700">
            <a:miter lim="400000"/>
          </a:ln>
        </p:spPr>
      </p:pic>
      <p:sp>
        <p:nvSpPr>
          <p:cNvPr id="2088" name="Ich wäre erfolgreicher……"/>
          <p:cNvSpPr txBox="1">
            <a:spLocks noGrp="1"/>
          </p:cNvSpPr>
          <p:nvPr>
            <p:ph type="body" idx="1"/>
          </p:nvPr>
        </p:nvSpPr>
        <p:spPr>
          <a:xfrm>
            <a:off x="1146937" y="1607150"/>
            <a:ext cx="7593751" cy="3132422"/>
          </a:xfrm>
          <a:prstGeom prst="rect">
            <a:avLst/>
          </a:prstGeom>
        </p:spPr>
        <p:txBody>
          <a:bodyPr/>
          <a:lstStyle/>
          <a:p>
            <a:pPr marL="189828" indent="-189828">
              <a:spcBef>
                <a:spcPts val="422"/>
              </a:spcBef>
              <a:buSzPct val="100000"/>
              <a:buChar char="‣"/>
            </a:pPr>
            <a:r>
              <a:rPr sz="1800" dirty="0"/>
              <a:t>Ich </a:t>
            </a:r>
            <a:r>
              <a:rPr sz="1800" dirty="0" err="1"/>
              <a:t>wäre</a:t>
            </a:r>
            <a:r>
              <a:rPr sz="1800" dirty="0"/>
              <a:t> </a:t>
            </a:r>
            <a:r>
              <a:rPr sz="1800" dirty="0" err="1"/>
              <a:t>erfolgreicher</a:t>
            </a:r>
            <a:r>
              <a:rPr sz="1800" dirty="0"/>
              <a:t>…	</a:t>
            </a:r>
          </a:p>
          <a:p>
            <a:pPr marL="189828" indent="-189828">
              <a:spcBef>
                <a:spcPts val="422"/>
              </a:spcBef>
              <a:buSzPct val="100000"/>
              <a:buChar char="‣"/>
            </a:pPr>
            <a:r>
              <a:rPr sz="1800" dirty="0"/>
              <a:t>Ich </a:t>
            </a:r>
            <a:r>
              <a:rPr sz="1800" dirty="0" err="1"/>
              <a:t>wäre</a:t>
            </a:r>
            <a:r>
              <a:rPr sz="1800" dirty="0"/>
              <a:t> </a:t>
            </a:r>
            <a:r>
              <a:rPr sz="1800" dirty="0" err="1"/>
              <a:t>wichtiger</a:t>
            </a:r>
            <a:r>
              <a:rPr sz="1800" dirty="0"/>
              <a:t>…</a:t>
            </a:r>
          </a:p>
          <a:p>
            <a:pPr marL="189828" indent="-189828">
              <a:spcBef>
                <a:spcPts val="422"/>
              </a:spcBef>
              <a:buSzPct val="100000"/>
              <a:buChar char="‣"/>
            </a:pPr>
            <a:r>
              <a:rPr sz="1800" dirty="0"/>
              <a:t>Ich </a:t>
            </a:r>
            <a:r>
              <a:rPr sz="1800" dirty="0" err="1"/>
              <a:t>wäre</a:t>
            </a:r>
            <a:r>
              <a:rPr sz="1800" dirty="0"/>
              <a:t> </a:t>
            </a:r>
            <a:r>
              <a:rPr sz="1800" dirty="0" err="1"/>
              <a:t>erfüllter</a:t>
            </a:r>
            <a:r>
              <a:rPr sz="1800" dirty="0"/>
              <a:t>…</a:t>
            </a:r>
          </a:p>
          <a:p>
            <a:pPr marL="189828" indent="-189828">
              <a:spcBef>
                <a:spcPts val="422"/>
              </a:spcBef>
              <a:buSzPct val="100000"/>
              <a:buChar char="‣"/>
            </a:pPr>
            <a:r>
              <a:rPr sz="1800" dirty="0"/>
              <a:t>Ich </a:t>
            </a:r>
            <a:r>
              <a:rPr sz="1800" dirty="0" err="1"/>
              <a:t>wäre</a:t>
            </a:r>
            <a:r>
              <a:rPr sz="1800" dirty="0"/>
              <a:t> </a:t>
            </a:r>
            <a:r>
              <a:rPr sz="1800" dirty="0" err="1"/>
              <a:t>zufriedener</a:t>
            </a:r>
            <a:r>
              <a:rPr sz="1800" dirty="0"/>
              <a:t>…	</a:t>
            </a:r>
          </a:p>
          <a:p>
            <a:pPr marL="189828" indent="-189828">
              <a:spcBef>
                <a:spcPts val="422"/>
              </a:spcBef>
              <a:buSzPct val="100000"/>
              <a:buChar char="‣"/>
            </a:pPr>
            <a:r>
              <a:rPr sz="1800" dirty="0"/>
              <a:t>Ich </a:t>
            </a:r>
            <a:r>
              <a:rPr sz="1800" dirty="0" err="1"/>
              <a:t>wäre</a:t>
            </a:r>
            <a:r>
              <a:rPr sz="1800" dirty="0"/>
              <a:t> </a:t>
            </a:r>
            <a:r>
              <a:rPr sz="1800" dirty="0" err="1"/>
              <a:t>glücklicher</a:t>
            </a:r>
            <a:r>
              <a:rPr sz="1800" dirty="0"/>
              <a:t>…	</a:t>
            </a:r>
          </a:p>
          <a:p>
            <a:pPr marL="189828" indent="-189828">
              <a:spcBef>
                <a:spcPts val="422"/>
              </a:spcBef>
              <a:buSzPct val="100000"/>
              <a:buChar char="‣"/>
            </a:pPr>
            <a:r>
              <a:rPr sz="1800" dirty="0"/>
              <a:t>Ich </a:t>
            </a:r>
            <a:r>
              <a:rPr sz="1800" dirty="0" err="1"/>
              <a:t>wäre</a:t>
            </a:r>
            <a:r>
              <a:rPr sz="1800" dirty="0"/>
              <a:t> </a:t>
            </a:r>
            <a:r>
              <a:rPr sz="1800" dirty="0" err="1"/>
              <a:t>witziger</a:t>
            </a:r>
            <a:r>
              <a:rPr sz="1800" dirty="0"/>
              <a:t>…</a:t>
            </a:r>
          </a:p>
          <a:p>
            <a:pPr marL="189828" indent="-189828">
              <a:spcBef>
                <a:spcPts val="422"/>
              </a:spcBef>
              <a:buSzPct val="100000"/>
              <a:buChar char="‣"/>
            </a:pPr>
            <a:r>
              <a:rPr sz="1800" dirty="0"/>
              <a:t>Ich </a:t>
            </a:r>
            <a:r>
              <a:rPr sz="1800" dirty="0" err="1"/>
              <a:t>wäre</a:t>
            </a:r>
            <a:r>
              <a:rPr sz="1800" dirty="0"/>
              <a:t> </a:t>
            </a:r>
            <a:r>
              <a:rPr sz="1800" dirty="0" err="1"/>
              <a:t>sicherer</a:t>
            </a:r>
            <a:r>
              <a:rPr sz="1800" dirty="0"/>
              <a:t>…</a:t>
            </a:r>
          </a:p>
          <a:p>
            <a:pPr marL="189828" indent="-189828">
              <a:spcBef>
                <a:spcPts val="422"/>
              </a:spcBef>
              <a:buSzPct val="100000"/>
              <a:buChar char="‣"/>
            </a:pPr>
            <a:r>
              <a:rPr sz="1800" dirty="0"/>
              <a:t>Ich </a:t>
            </a:r>
            <a:r>
              <a:rPr sz="1800" dirty="0" err="1"/>
              <a:t>wäre</a:t>
            </a:r>
            <a:r>
              <a:rPr sz="1800" dirty="0"/>
              <a:t> </a:t>
            </a:r>
            <a:r>
              <a:rPr sz="1800" dirty="0" err="1"/>
              <a:t>friedvoller</a:t>
            </a:r>
            <a:r>
              <a:rPr sz="1800" dirty="0"/>
              <a:t>…</a:t>
            </a:r>
          </a:p>
        </p:txBody>
      </p:sp>
      <p:sp>
        <p:nvSpPr>
          <p:cNvPr id="2089" name="Was glaube ich wirklich?"/>
          <p:cNvSpPr txBox="1">
            <a:spLocks noGrp="1"/>
          </p:cNvSpPr>
          <p:nvPr>
            <p:ph type="title"/>
          </p:nvPr>
        </p:nvSpPr>
        <p:spPr>
          <a:prstGeom prst="rect">
            <a:avLst/>
          </a:prstGeom>
        </p:spPr>
        <p:txBody>
          <a:bodyPr/>
          <a:lstStyle/>
          <a:p>
            <a:r>
              <a:t>Was glaube ich wirklich?</a:t>
            </a:r>
          </a:p>
        </p:txBody>
      </p:sp>
      <p:sp>
        <p:nvSpPr>
          <p:cNvPr id="2090"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305</a:t>
            </a:fld>
            <a:endParaRPr/>
          </a:p>
        </p:txBody>
      </p:sp>
    </p:spTree>
  </p:cSld>
  <p:clrMapOvr>
    <a:masterClrMapping/>
  </p:clrMapOvr>
  <p:transition spd="slow"/>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wenig sehr…"/>
          <p:cNvSpPr txBox="1">
            <a:spLocks noGrp="1"/>
          </p:cNvSpPr>
          <p:nvPr>
            <p:ph type="body" idx="1"/>
          </p:nvPr>
        </p:nvSpPr>
        <p:spPr>
          <a:xfrm>
            <a:off x="1146938" y="1520711"/>
            <a:ext cx="7593751" cy="3132422"/>
          </a:xfrm>
          <a:prstGeom prst="rect">
            <a:avLst/>
          </a:prstGeom>
        </p:spPr>
        <p:txBody>
          <a:bodyPr/>
          <a:lstStyle/>
          <a:p>
            <a:pPr>
              <a:spcBef>
                <a:spcPts val="422"/>
              </a:spcBef>
              <a:tabLst>
                <a:tab pos="3776944" algn="l"/>
                <a:tab pos="5484605" algn="r"/>
              </a:tabLst>
              <a:defRPr sz="2200"/>
            </a:pPr>
            <a:r>
              <a:rPr dirty="0"/>
              <a:t>	</a:t>
            </a:r>
            <a:r>
              <a:rPr dirty="0" err="1"/>
              <a:t>wenig</a:t>
            </a:r>
            <a:r>
              <a:rPr dirty="0"/>
              <a:t>	</a:t>
            </a:r>
            <a:r>
              <a:rPr dirty="0" err="1"/>
              <a:t>sehr</a:t>
            </a:r>
            <a:endParaRPr dirty="0"/>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erfolgreich</a:t>
            </a:r>
            <a:r>
              <a:rPr sz="1800" dirty="0"/>
              <a:t> bin ich?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bedeutsam</a:t>
            </a:r>
            <a:r>
              <a:rPr sz="1800" dirty="0"/>
              <a:t> bin ich?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erfüllt</a:t>
            </a:r>
            <a:r>
              <a:rPr sz="1800" dirty="0"/>
              <a:t> bin ich?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zufrieden</a:t>
            </a:r>
            <a:r>
              <a:rPr sz="1800" dirty="0"/>
              <a:t> bin ich?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glücklich</a:t>
            </a:r>
            <a:r>
              <a:rPr sz="1800" dirty="0"/>
              <a:t> bin ich?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err="1"/>
              <a:t>Wieviel</a:t>
            </a:r>
            <a:r>
              <a:rPr sz="1800" dirty="0"/>
              <a:t> Spa</a:t>
            </a:r>
            <a:r>
              <a:rPr lang="de-CH" sz="1800" dirty="0" err="1"/>
              <a:t>ss</a:t>
            </a:r>
            <a:r>
              <a:rPr sz="1800" dirty="0"/>
              <a:t> </a:t>
            </a:r>
            <a:r>
              <a:rPr sz="1800" dirty="0" err="1"/>
              <a:t>habe</a:t>
            </a:r>
            <a:r>
              <a:rPr sz="1800" dirty="0"/>
              <a:t> ich </a:t>
            </a:r>
            <a:r>
              <a:rPr sz="1800" dirty="0" err="1"/>
              <a:t>im</a:t>
            </a:r>
            <a:r>
              <a:rPr sz="1800" dirty="0"/>
              <a:t> Leben?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a:t>Wie </a:t>
            </a:r>
            <a:r>
              <a:rPr sz="1800" dirty="0" err="1"/>
              <a:t>sicher</a:t>
            </a:r>
            <a:r>
              <a:rPr sz="1800" dirty="0"/>
              <a:t> bin ich? 	1️⃣	2️⃣	3️⃣	4️⃣	</a:t>
            </a:r>
            <a:r>
              <a:rPr sz="1800" dirty="0">
                <a:solidFill>
                  <a:srgbClr val="021EAA"/>
                </a:solidFill>
              </a:rPr>
              <a:t>✓</a:t>
            </a:r>
          </a:p>
          <a:p>
            <a:pPr marL="189828" indent="-189828">
              <a:spcBef>
                <a:spcPts val="422"/>
              </a:spcBef>
              <a:buSzPct val="100000"/>
              <a:buChar char="‣"/>
              <a:tabLst>
                <a:tab pos="3790338" algn="l"/>
                <a:tab pos="4172050" algn="l"/>
                <a:tab pos="4553763" algn="l"/>
                <a:tab pos="4935475" algn="l"/>
                <a:tab pos="5310491" algn="l"/>
              </a:tabLst>
            </a:pPr>
            <a:r>
              <a:rPr sz="1800" dirty="0" err="1"/>
              <a:t>Wieviel</a:t>
            </a:r>
            <a:r>
              <a:rPr sz="1800" dirty="0"/>
              <a:t> Frieden </a:t>
            </a:r>
            <a:r>
              <a:rPr sz="1800" dirty="0" err="1"/>
              <a:t>ist</a:t>
            </a:r>
            <a:r>
              <a:rPr sz="1800" dirty="0"/>
              <a:t> in mir? 	1️⃣	2️⃣	3️⃣	4️⃣	</a:t>
            </a:r>
            <a:r>
              <a:rPr sz="1800" dirty="0">
                <a:solidFill>
                  <a:srgbClr val="021EAA"/>
                </a:solidFill>
              </a:rPr>
              <a:t>✓</a:t>
            </a:r>
          </a:p>
        </p:txBody>
      </p:sp>
      <p:sp>
        <p:nvSpPr>
          <p:cNvPr id="2093" name="Ist das möglich?"/>
          <p:cNvSpPr txBox="1">
            <a:spLocks noGrp="1"/>
          </p:cNvSpPr>
          <p:nvPr>
            <p:ph type="title"/>
          </p:nvPr>
        </p:nvSpPr>
        <p:spPr>
          <a:prstGeom prst="rect">
            <a:avLst/>
          </a:prstGeom>
        </p:spPr>
        <p:txBody>
          <a:bodyPr/>
          <a:lstStyle/>
          <a:p>
            <a:r>
              <a:t>Ist das möglich?</a:t>
            </a:r>
          </a:p>
        </p:txBody>
      </p:sp>
      <p:sp>
        <p:nvSpPr>
          <p:cNvPr id="2094"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306</a:t>
            </a:fld>
            <a:endParaRPr/>
          </a:p>
        </p:txBody>
      </p:sp>
    </p:spTree>
  </p:cSld>
  <p:clrMapOvr>
    <a:masterClrMapping/>
  </p:clrMapOvr>
  <p:transition spd="slow"/>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6" name="auf Kurs mit Gott"/>
          <p:cNvSpPr txBox="1">
            <a:spLocks noGrp="1"/>
          </p:cNvSpPr>
          <p:nvPr>
            <p:ph type="title"/>
          </p:nvPr>
        </p:nvSpPr>
        <p:spPr>
          <a:prstGeom prst="rect">
            <a:avLst/>
          </a:prstGeom>
        </p:spPr>
        <p:txBody>
          <a:bodyPr/>
          <a:lstStyle/>
          <a:p>
            <a:r>
              <a:t>auf Kurs mit Gott</a:t>
            </a:r>
          </a:p>
        </p:txBody>
      </p:sp>
      <p:pic>
        <p:nvPicPr>
          <p:cNvPr id="2097" name="adler_bearb.jpg" descr="adler_bearb.jpg"/>
          <p:cNvPicPr>
            <a:picLocks noGrp="1" noChangeAspect="1"/>
          </p:cNvPicPr>
          <p:nvPr>
            <p:ph type="pic" idx="13"/>
          </p:nvPr>
        </p:nvPicPr>
        <p:blipFill>
          <a:blip r:embed="rId2"/>
          <a:srcRect t="22177" r="23925" b="26478"/>
          <a:stretch>
            <a:fillRect/>
          </a:stretch>
        </p:blipFill>
        <p:spPr>
          <a:xfrm>
            <a:off x="1997213" y="2088282"/>
            <a:ext cx="5695313" cy="2562891"/>
          </a:xfrm>
          <a:prstGeom prst="rect">
            <a:avLst/>
          </a:prstGeom>
          <a:effectLst/>
        </p:spPr>
      </p:pic>
      <p:sp>
        <p:nvSpPr>
          <p:cNvPr id="2098"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307</a:t>
            </a:fld>
            <a:endParaRPr/>
          </a:p>
        </p:txBody>
      </p:sp>
    </p:spTree>
  </p:cSld>
  <p:clrMapOvr>
    <a:masterClrMapping/>
  </p:clrMapOvr>
  <p:transition spd="slow"/>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 name="Erfolg beruht auf zwei Dingen: wer du in Christus bist und deiner Reife im Glauben.…"/>
          <p:cNvSpPr txBox="1">
            <a:spLocks noGrp="1"/>
          </p:cNvSpPr>
          <p:nvPr>
            <p:ph type="body" sz="half" idx="1"/>
          </p:nvPr>
        </p:nvSpPr>
        <p:spPr>
          <a:xfrm>
            <a:off x="933254" y="1898437"/>
            <a:ext cx="4138367" cy="3132422"/>
          </a:xfrm>
          <a:prstGeom prst="rect">
            <a:avLst/>
          </a:prstGeom>
        </p:spPr>
        <p:txBody>
          <a:bodyPr/>
          <a:lstStyle/>
          <a:p>
            <a:pPr>
              <a:defRPr b="1">
                <a:latin typeface="+mn-lt"/>
                <a:ea typeface="+mn-ea"/>
                <a:cs typeface="+mn-cs"/>
                <a:sym typeface="DIN Light"/>
              </a:defRPr>
            </a:pPr>
            <a:r>
              <a:rPr sz="1800" spc="-47" dirty="0" err="1"/>
              <a:t>Erfolg</a:t>
            </a:r>
            <a:r>
              <a:rPr sz="1800" spc="-47" dirty="0"/>
              <a:t> </a:t>
            </a:r>
            <a:r>
              <a:rPr sz="1800" spc="-47" dirty="0" err="1"/>
              <a:t>beruht</a:t>
            </a:r>
            <a:r>
              <a:rPr sz="1800" spc="-47" dirty="0"/>
              <a:t> auf </a:t>
            </a:r>
            <a:r>
              <a:rPr sz="1800" spc="-47" dirty="0" err="1"/>
              <a:t>zwei</a:t>
            </a:r>
            <a:r>
              <a:rPr sz="1800" spc="-47" dirty="0"/>
              <a:t> </a:t>
            </a:r>
            <a:r>
              <a:rPr sz="1800" spc="-47" dirty="0" err="1"/>
              <a:t>Dingen</a:t>
            </a:r>
            <a:r>
              <a:rPr sz="1800" spc="-47" dirty="0"/>
              <a:t>:</a:t>
            </a:r>
            <a:r>
              <a:rPr sz="1800" dirty="0"/>
              <a:t> </a:t>
            </a:r>
            <a:r>
              <a:rPr sz="1800" dirty="0" err="1"/>
              <a:t>wer</a:t>
            </a:r>
            <a:r>
              <a:rPr sz="1800" dirty="0"/>
              <a:t> du in Christus </a:t>
            </a:r>
            <a:r>
              <a:rPr sz="1800" dirty="0" err="1"/>
              <a:t>bist</a:t>
            </a:r>
            <a:r>
              <a:rPr sz="1800" dirty="0"/>
              <a:t> und </a:t>
            </a:r>
            <a:r>
              <a:rPr sz="1800" dirty="0" err="1"/>
              <a:t>deiner</a:t>
            </a:r>
            <a:r>
              <a:rPr sz="1800" dirty="0"/>
              <a:t> </a:t>
            </a:r>
            <a:r>
              <a:rPr sz="1800" dirty="0" err="1"/>
              <a:t>Reife</a:t>
            </a:r>
            <a:r>
              <a:rPr sz="1800" dirty="0"/>
              <a:t> </a:t>
            </a:r>
            <a:r>
              <a:rPr sz="1800" dirty="0" err="1"/>
              <a:t>im</a:t>
            </a:r>
            <a:r>
              <a:rPr sz="1800" dirty="0"/>
              <a:t> </a:t>
            </a:r>
            <a:r>
              <a:rPr sz="1800" dirty="0" err="1"/>
              <a:t>Glauben</a:t>
            </a:r>
            <a:r>
              <a:rPr sz="1800" dirty="0"/>
              <a:t>.</a:t>
            </a:r>
          </a:p>
          <a:p>
            <a:pPr>
              <a:spcBef>
                <a:spcPts val="422"/>
              </a:spcBef>
            </a:pPr>
            <a:r>
              <a:rPr sz="1800" dirty="0"/>
              <a:t>„So hat </a:t>
            </a:r>
            <a:r>
              <a:rPr sz="1800" dirty="0" err="1"/>
              <a:t>uns</a:t>
            </a:r>
            <a:r>
              <a:rPr sz="1800" dirty="0"/>
              <a:t> Christus also </a:t>
            </a:r>
            <a:r>
              <a:rPr sz="1800" dirty="0" err="1"/>
              <a:t>wirklich</a:t>
            </a:r>
            <a:r>
              <a:rPr sz="1800" dirty="0"/>
              <a:t> </a:t>
            </a:r>
            <a:r>
              <a:rPr sz="1800" dirty="0" err="1"/>
              <a:t>befreit</a:t>
            </a:r>
            <a:r>
              <a:rPr sz="1800" dirty="0"/>
              <a:t>. </a:t>
            </a:r>
            <a:r>
              <a:rPr sz="1800" dirty="0" err="1"/>
              <a:t>Sorgt</a:t>
            </a:r>
            <a:r>
              <a:rPr sz="1800" dirty="0"/>
              <a:t> nun </a:t>
            </a:r>
            <a:r>
              <a:rPr sz="1800" dirty="0" err="1"/>
              <a:t>dafür</a:t>
            </a:r>
            <a:r>
              <a:rPr sz="1800" dirty="0"/>
              <a:t>, </a:t>
            </a:r>
            <a:r>
              <a:rPr sz="1800" dirty="0" err="1"/>
              <a:t>dass</a:t>
            </a:r>
            <a:r>
              <a:rPr sz="1800" dirty="0"/>
              <a:t> </a:t>
            </a:r>
            <a:r>
              <a:rPr sz="1800" dirty="0" err="1"/>
              <a:t>ihr</a:t>
            </a:r>
            <a:r>
              <a:rPr sz="1800" dirty="0"/>
              <a:t> </a:t>
            </a:r>
            <a:r>
              <a:rPr sz="1800" dirty="0" err="1"/>
              <a:t>frei</a:t>
            </a:r>
            <a:r>
              <a:rPr sz="1800" dirty="0"/>
              <a:t> </a:t>
            </a:r>
            <a:r>
              <a:rPr sz="1800" dirty="0" err="1"/>
              <a:t>bleibt</a:t>
            </a:r>
            <a:r>
              <a:rPr sz="1800" dirty="0"/>
              <a:t> und </a:t>
            </a:r>
            <a:r>
              <a:rPr sz="1800" dirty="0" err="1"/>
              <a:t>lasst</a:t>
            </a:r>
            <a:r>
              <a:rPr sz="1800" dirty="0"/>
              <a:t> </a:t>
            </a:r>
            <a:r>
              <a:rPr sz="1800" dirty="0" err="1"/>
              <a:t>euch</a:t>
            </a:r>
            <a:r>
              <a:rPr sz="1800" dirty="0"/>
              <a:t> </a:t>
            </a:r>
            <a:r>
              <a:rPr sz="1800" dirty="0" err="1"/>
              <a:t>nicht</a:t>
            </a:r>
            <a:r>
              <a:rPr sz="1800" dirty="0"/>
              <a:t> </a:t>
            </a:r>
            <a:r>
              <a:rPr sz="1800" dirty="0" err="1"/>
              <a:t>wieder</a:t>
            </a:r>
            <a:r>
              <a:rPr sz="1800" dirty="0"/>
              <a:t> </a:t>
            </a:r>
            <a:r>
              <a:rPr sz="1800" dirty="0" err="1"/>
              <a:t>unter</a:t>
            </a:r>
            <a:r>
              <a:rPr sz="1800" dirty="0"/>
              <a:t> das </a:t>
            </a:r>
            <a:r>
              <a:rPr sz="1800" dirty="0" err="1"/>
              <a:t>Gesetz</a:t>
            </a:r>
            <a:r>
              <a:rPr sz="1800" dirty="0"/>
              <a:t> </a:t>
            </a:r>
            <a:r>
              <a:rPr sz="1800" dirty="0" err="1"/>
              <a:t>versklaven</a:t>
            </a:r>
            <a:r>
              <a:rPr sz="1800" dirty="0"/>
              <a:t>.“</a:t>
            </a:r>
          </a:p>
          <a:p>
            <a:pPr>
              <a:defRPr sz="2200"/>
            </a:pPr>
            <a:r>
              <a:rPr sz="1800" dirty="0"/>
              <a:t>				</a:t>
            </a:r>
            <a:r>
              <a:rPr sz="1600" dirty="0" err="1"/>
              <a:t>Galater</a:t>
            </a:r>
            <a:r>
              <a:rPr sz="1600" dirty="0"/>
              <a:t> 5,1 NLB</a:t>
            </a:r>
            <a:endParaRPr sz="1800" dirty="0"/>
          </a:p>
        </p:txBody>
      </p:sp>
      <p:sp>
        <p:nvSpPr>
          <p:cNvPr id="2101" name="Erfolg durch richtige Ziele"/>
          <p:cNvSpPr txBox="1">
            <a:spLocks noGrp="1"/>
          </p:cNvSpPr>
          <p:nvPr>
            <p:ph type="title"/>
          </p:nvPr>
        </p:nvSpPr>
        <p:spPr>
          <a:prstGeom prst="rect">
            <a:avLst/>
          </a:prstGeom>
        </p:spPr>
        <p:txBody>
          <a:bodyPr/>
          <a:lstStyle/>
          <a:p>
            <a:r>
              <a:t>Erfolg durch richtige Ziele</a:t>
            </a:r>
          </a:p>
        </p:txBody>
      </p:sp>
      <p:sp>
        <p:nvSpPr>
          <p:cNvPr id="2102"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308</a:t>
            </a:fld>
            <a:endParaRPr/>
          </a:p>
        </p:txBody>
      </p:sp>
      <p:pic>
        <p:nvPicPr>
          <p:cNvPr id="2103" name="maenner-handschlag-bergspitz.jpg" descr="maenner-handschlag-bergspitz.jpg"/>
          <p:cNvPicPr>
            <a:picLocks/>
          </p:cNvPicPr>
          <p:nvPr/>
        </p:nvPicPr>
        <p:blipFill>
          <a:blip r:embed="rId2"/>
          <a:srcRect l="18877" r="18877"/>
          <a:stretch>
            <a:fillRect/>
          </a:stretch>
        </p:blipFill>
        <p:spPr>
          <a:xfrm>
            <a:off x="5741850" y="1654834"/>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5" name="Was später vergessen wird, hat kaum Bedeutung. Woran man sich in der Ewigkeit erinnert, ist bedeutsam.…"/>
          <p:cNvSpPr txBox="1">
            <a:spLocks noGrp="1"/>
          </p:cNvSpPr>
          <p:nvPr>
            <p:ph type="body" sz="half" idx="1"/>
          </p:nvPr>
        </p:nvSpPr>
        <p:spPr>
          <a:xfrm>
            <a:off x="1065228" y="1898437"/>
            <a:ext cx="3855563" cy="3132422"/>
          </a:xfrm>
          <a:prstGeom prst="rect">
            <a:avLst/>
          </a:prstGeom>
        </p:spPr>
        <p:txBody>
          <a:bodyPr/>
          <a:lstStyle/>
          <a:p>
            <a:pPr>
              <a:lnSpc>
                <a:spcPct val="120000"/>
              </a:lnSpc>
              <a:defRPr b="1">
                <a:latin typeface="+mn-lt"/>
                <a:ea typeface="+mn-ea"/>
                <a:cs typeface="+mn-cs"/>
                <a:sym typeface="DIN Light"/>
              </a:defRPr>
            </a:pPr>
            <a:r>
              <a:rPr sz="1800" dirty="0"/>
              <a:t>Was </a:t>
            </a:r>
            <a:r>
              <a:rPr sz="1800" dirty="0" err="1"/>
              <a:t>später</a:t>
            </a:r>
            <a:r>
              <a:rPr sz="1800" dirty="0"/>
              <a:t> </a:t>
            </a:r>
            <a:r>
              <a:rPr sz="1800" dirty="0" err="1"/>
              <a:t>vergessen</a:t>
            </a:r>
            <a:r>
              <a:rPr sz="1800" dirty="0"/>
              <a:t> </a:t>
            </a:r>
            <a:r>
              <a:rPr sz="1800" dirty="0" err="1"/>
              <a:t>wird</a:t>
            </a:r>
            <a:r>
              <a:rPr sz="1800" dirty="0"/>
              <a:t>, hat </a:t>
            </a:r>
            <a:r>
              <a:rPr sz="1800" dirty="0" err="1"/>
              <a:t>kaum</a:t>
            </a:r>
            <a:r>
              <a:rPr sz="1800" dirty="0"/>
              <a:t> </a:t>
            </a:r>
            <a:r>
              <a:rPr sz="1800" dirty="0" err="1"/>
              <a:t>Bedeutung</a:t>
            </a:r>
            <a:r>
              <a:rPr sz="1800" dirty="0"/>
              <a:t>. </a:t>
            </a:r>
            <a:r>
              <a:rPr sz="1800" dirty="0" err="1"/>
              <a:t>Woran</a:t>
            </a:r>
            <a:r>
              <a:rPr sz="1800" dirty="0"/>
              <a:t> man </a:t>
            </a:r>
            <a:r>
              <a:rPr sz="1800" dirty="0" err="1"/>
              <a:t>sich</a:t>
            </a:r>
            <a:r>
              <a:rPr sz="1800" dirty="0"/>
              <a:t> in der </a:t>
            </a:r>
            <a:r>
              <a:rPr sz="1800" dirty="0" err="1"/>
              <a:t>Ewigkeit</a:t>
            </a:r>
            <a:r>
              <a:rPr sz="1800" dirty="0"/>
              <a:t> </a:t>
            </a:r>
            <a:r>
              <a:rPr sz="1800" dirty="0" err="1"/>
              <a:t>erinnert</a:t>
            </a:r>
            <a:r>
              <a:rPr sz="1800" dirty="0"/>
              <a:t>, </a:t>
            </a:r>
            <a:r>
              <a:rPr sz="1800" dirty="0" err="1"/>
              <a:t>ist</a:t>
            </a:r>
            <a:r>
              <a:rPr sz="1800" dirty="0"/>
              <a:t> </a:t>
            </a:r>
            <a:r>
              <a:rPr sz="1800" dirty="0" err="1"/>
              <a:t>bedeutsam</a:t>
            </a:r>
            <a:r>
              <a:rPr sz="1800" dirty="0"/>
              <a:t>.</a:t>
            </a:r>
          </a:p>
          <a:p>
            <a:pPr>
              <a:spcBef>
                <a:spcPts val="422"/>
              </a:spcBef>
            </a:pPr>
            <a:r>
              <a:rPr sz="1800" dirty="0"/>
              <a:t>„</a:t>
            </a:r>
            <a:r>
              <a:rPr sz="1800" dirty="0" err="1"/>
              <a:t>Wenn</a:t>
            </a:r>
            <a:r>
              <a:rPr sz="1800" dirty="0"/>
              <a:t> das, was </a:t>
            </a:r>
            <a:r>
              <a:rPr sz="1800" dirty="0" err="1"/>
              <a:t>jemand</a:t>
            </a:r>
            <a:r>
              <a:rPr sz="1800" dirty="0"/>
              <a:t> auf dem Fundament </a:t>
            </a:r>
            <a:r>
              <a:rPr sz="1800" dirty="0" err="1"/>
              <a:t>aufgebaut</a:t>
            </a:r>
            <a:r>
              <a:rPr sz="1800" dirty="0"/>
              <a:t> hat, die </a:t>
            </a:r>
            <a:r>
              <a:rPr sz="1800" dirty="0" err="1"/>
              <a:t>Feuerprobe</a:t>
            </a:r>
            <a:r>
              <a:rPr sz="1800" dirty="0"/>
              <a:t> </a:t>
            </a:r>
            <a:r>
              <a:rPr sz="1800" dirty="0" err="1"/>
              <a:t>besteht</a:t>
            </a:r>
            <a:r>
              <a:rPr sz="1800" dirty="0"/>
              <a:t>, </a:t>
            </a:r>
            <a:r>
              <a:rPr sz="1800" dirty="0" err="1"/>
              <a:t>wird</a:t>
            </a:r>
            <a:r>
              <a:rPr sz="1800" dirty="0"/>
              <a:t> Gott </a:t>
            </a:r>
            <a:r>
              <a:rPr sz="1800" dirty="0" err="1"/>
              <a:t>ihn</a:t>
            </a:r>
            <a:r>
              <a:rPr sz="1800" dirty="0"/>
              <a:t> </a:t>
            </a:r>
            <a:r>
              <a:rPr sz="1800" dirty="0" err="1"/>
              <a:t>belohnen</a:t>
            </a:r>
            <a:r>
              <a:rPr sz="1800" dirty="0"/>
              <a:t>.“</a:t>
            </a:r>
          </a:p>
          <a:p>
            <a:r>
              <a:rPr sz="1800" dirty="0"/>
              <a:t>			</a:t>
            </a:r>
            <a:r>
              <a:rPr sz="1400" dirty="0"/>
              <a:t>1. </a:t>
            </a:r>
            <a:r>
              <a:rPr sz="1400" dirty="0" err="1"/>
              <a:t>Korinther</a:t>
            </a:r>
            <a:r>
              <a:rPr sz="1400" dirty="0"/>
              <a:t> 3,14 NGÜ</a:t>
            </a:r>
          </a:p>
        </p:txBody>
      </p:sp>
      <p:sp>
        <p:nvSpPr>
          <p:cNvPr id="2106" name="Bedeutsamkeit durch weisen Umgang mit der Zeit"/>
          <p:cNvSpPr txBox="1">
            <a:spLocks noGrp="1"/>
          </p:cNvSpPr>
          <p:nvPr>
            <p:ph type="title"/>
          </p:nvPr>
        </p:nvSpPr>
        <p:spPr>
          <a:prstGeom prst="rect">
            <a:avLst/>
          </a:prstGeom>
        </p:spPr>
        <p:txBody>
          <a:bodyPr/>
          <a:lstStyle/>
          <a:p>
            <a:r>
              <a:t>Bedeutsamkeit durch weisen Umgang mit der Zeit</a:t>
            </a:r>
          </a:p>
        </p:txBody>
      </p:sp>
      <p:sp>
        <p:nvSpPr>
          <p:cNvPr id="210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309</a:t>
            </a:fld>
            <a:endParaRPr/>
          </a:p>
        </p:txBody>
      </p:sp>
      <p:pic>
        <p:nvPicPr>
          <p:cNvPr id="2108" name="Skelett-Wanduhr.jpg" descr="Skelett-Wanduhr.jpg"/>
          <p:cNvPicPr>
            <a:picLocks/>
          </p:cNvPicPr>
          <p:nvPr/>
        </p:nvPicPr>
        <p:blipFill>
          <a:blip r:embed="rId2"/>
          <a:srcRect l="4191" t="3075" r="4259" b="4337"/>
          <a:stretch>
            <a:fillRect/>
          </a:stretch>
        </p:blipFill>
        <p:spPr>
          <a:xfrm>
            <a:off x="5034781" y="1994857"/>
            <a:ext cx="2657832" cy="2845565"/>
          </a:xfrm>
          <a:custGeom>
            <a:avLst/>
            <a:gdLst/>
            <a:ahLst/>
            <a:cxnLst>
              <a:cxn ang="0">
                <a:pos x="wd2" y="hd2"/>
              </a:cxn>
              <a:cxn ang="5400000">
                <a:pos x="wd2" y="hd2"/>
              </a:cxn>
              <a:cxn ang="10800000">
                <a:pos x="wd2" y="hd2"/>
              </a:cxn>
              <a:cxn ang="16200000">
                <a:pos x="wd2" y="hd2"/>
              </a:cxn>
            </a:cxnLst>
            <a:rect l="0" t="0" r="r" b="b"/>
            <a:pathLst>
              <a:path w="21543" h="21598" extrusionOk="0">
                <a:moveTo>
                  <a:pt x="11029" y="0"/>
                </a:moveTo>
                <a:cubicBezTo>
                  <a:pt x="11017" y="2"/>
                  <a:pt x="11004" y="10"/>
                  <a:pt x="10988" y="24"/>
                </a:cubicBezTo>
                <a:cubicBezTo>
                  <a:pt x="10962" y="46"/>
                  <a:pt x="10911" y="58"/>
                  <a:pt x="10857" y="57"/>
                </a:cubicBezTo>
                <a:cubicBezTo>
                  <a:pt x="10773" y="55"/>
                  <a:pt x="10457" y="71"/>
                  <a:pt x="10228" y="87"/>
                </a:cubicBezTo>
                <a:cubicBezTo>
                  <a:pt x="10171" y="92"/>
                  <a:pt x="10110" y="101"/>
                  <a:pt x="10091" y="108"/>
                </a:cubicBezTo>
                <a:cubicBezTo>
                  <a:pt x="10072" y="115"/>
                  <a:pt x="9952" y="135"/>
                  <a:pt x="9826" y="154"/>
                </a:cubicBezTo>
                <a:cubicBezTo>
                  <a:pt x="9577" y="191"/>
                  <a:pt x="9321" y="243"/>
                  <a:pt x="9193" y="280"/>
                </a:cubicBezTo>
                <a:cubicBezTo>
                  <a:pt x="9149" y="292"/>
                  <a:pt x="9093" y="304"/>
                  <a:pt x="9068" y="307"/>
                </a:cubicBezTo>
                <a:cubicBezTo>
                  <a:pt x="8972" y="317"/>
                  <a:pt x="8182" y="516"/>
                  <a:pt x="7895" y="600"/>
                </a:cubicBezTo>
                <a:cubicBezTo>
                  <a:pt x="7731" y="649"/>
                  <a:pt x="7582" y="688"/>
                  <a:pt x="7563" y="688"/>
                </a:cubicBezTo>
                <a:cubicBezTo>
                  <a:pt x="7544" y="688"/>
                  <a:pt x="7512" y="700"/>
                  <a:pt x="7493" y="715"/>
                </a:cubicBezTo>
                <a:cubicBezTo>
                  <a:pt x="7475" y="730"/>
                  <a:pt x="7433" y="749"/>
                  <a:pt x="7402" y="758"/>
                </a:cubicBezTo>
                <a:cubicBezTo>
                  <a:pt x="7370" y="766"/>
                  <a:pt x="7303" y="790"/>
                  <a:pt x="7253" y="812"/>
                </a:cubicBezTo>
                <a:cubicBezTo>
                  <a:pt x="7011" y="915"/>
                  <a:pt x="6883" y="958"/>
                  <a:pt x="6861" y="940"/>
                </a:cubicBezTo>
                <a:cubicBezTo>
                  <a:pt x="6846" y="929"/>
                  <a:pt x="6826" y="938"/>
                  <a:pt x="6810" y="963"/>
                </a:cubicBezTo>
                <a:cubicBezTo>
                  <a:pt x="6795" y="985"/>
                  <a:pt x="6733" y="1024"/>
                  <a:pt x="6672" y="1048"/>
                </a:cubicBezTo>
                <a:cubicBezTo>
                  <a:pt x="6612" y="1073"/>
                  <a:pt x="6405" y="1171"/>
                  <a:pt x="6213" y="1266"/>
                </a:cubicBezTo>
                <a:cubicBezTo>
                  <a:pt x="6021" y="1361"/>
                  <a:pt x="5856" y="1440"/>
                  <a:pt x="5846" y="1441"/>
                </a:cubicBezTo>
                <a:cubicBezTo>
                  <a:pt x="5836" y="1441"/>
                  <a:pt x="5814" y="1460"/>
                  <a:pt x="5797" y="1482"/>
                </a:cubicBezTo>
                <a:cubicBezTo>
                  <a:pt x="5780" y="1505"/>
                  <a:pt x="5754" y="1520"/>
                  <a:pt x="5739" y="1517"/>
                </a:cubicBezTo>
                <a:cubicBezTo>
                  <a:pt x="5725" y="1514"/>
                  <a:pt x="5665" y="1544"/>
                  <a:pt x="5605" y="1582"/>
                </a:cubicBezTo>
                <a:cubicBezTo>
                  <a:pt x="5546" y="1621"/>
                  <a:pt x="5491" y="1652"/>
                  <a:pt x="5482" y="1652"/>
                </a:cubicBezTo>
                <a:cubicBezTo>
                  <a:pt x="5426" y="1652"/>
                  <a:pt x="4554" y="2228"/>
                  <a:pt x="4265" y="2456"/>
                </a:cubicBezTo>
                <a:cubicBezTo>
                  <a:pt x="4177" y="2526"/>
                  <a:pt x="4090" y="2586"/>
                  <a:pt x="4074" y="2593"/>
                </a:cubicBezTo>
                <a:cubicBezTo>
                  <a:pt x="4043" y="2604"/>
                  <a:pt x="3934" y="2702"/>
                  <a:pt x="3371" y="3223"/>
                </a:cubicBezTo>
                <a:lnTo>
                  <a:pt x="3035" y="3536"/>
                </a:lnTo>
                <a:lnTo>
                  <a:pt x="3120" y="3603"/>
                </a:lnTo>
                <a:cubicBezTo>
                  <a:pt x="3199" y="3664"/>
                  <a:pt x="3201" y="3671"/>
                  <a:pt x="3161" y="3692"/>
                </a:cubicBezTo>
                <a:cubicBezTo>
                  <a:pt x="3128" y="3709"/>
                  <a:pt x="3105" y="3704"/>
                  <a:pt x="3057" y="3671"/>
                </a:cubicBezTo>
                <a:cubicBezTo>
                  <a:pt x="3008" y="3637"/>
                  <a:pt x="2985" y="3633"/>
                  <a:pt x="2947" y="3652"/>
                </a:cubicBezTo>
                <a:cubicBezTo>
                  <a:pt x="2891" y="3680"/>
                  <a:pt x="2392" y="4237"/>
                  <a:pt x="2258" y="4421"/>
                </a:cubicBezTo>
                <a:cubicBezTo>
                  <a:pt x="2206" y="4493"/>
                  <a:pt x="2144" y="4569"/>
                  <a:pt x="2118" y="4591"/>
                </a:cubicBezTo>
                <a:cubicBezTo>
                  <a:pt x="2092" y="4613"/>
                  <a:pt x="2070" y="4639"/>
                  <a:pt x="2070" y="4650"/>
                </a:cubicBezTo>
                <a:cubicBezTo>
                  <a:pt x="2070" y="4660"/>
                  <a:pt x="2015" y="4745"/>
                  <a:pt x="1946" y="4839"/>
                </a:cubicBezTo>
                <a:cubicBezTo>
                  <a:pt x="1878" y="4932"/>
                  <a:pt x="1827" y="5015"/>
                  <a:pt x="1834" y="5021"/>
                </a:cubicBezTo>
                <a:cubicBezTo>
                  <a:pt x="1842" y="5028"/>
                  <a:pt x="1815" y="5073"/>
                  <a:pt x="1773" y="5122"/>
                </a:cubicBezTo>
                <a:cubicBezTo>
                  <a:pt x="1708" y="5198"/>
                  <a:pt x="1701" y="5217"/>
                  <a:pt x="1722" y="5261"/>
                </a:cubicBezTo>
                <a:cubicBezTo>
                  <a:pt x="1744" y="5305"/>
                  <a:pt x="1741" y="5317"/>
                  <a:pt x="1702" y="5336"/>
                </a:cubicBezTo>
                <a:cubicBezTo>
                  <a:pt x="1677" y="5349"/>
                  <a:pt x="1648" y="5353"/>
                  <a:pt x="1638" y="5347"/>
                </a:cubicBezTo>
                <a:cubicBezTo>
                  <a:pt x="1627" y="5341"/>
                  <a:pt x="1595" y="5386"/>
                  <a:pt x="1566" y="5446"/>
                </a:cubicBezTo>
                <a:lnTo>
                  <a:pt x="1514" y="5554"/>
                </a:lnTo>
                <a:lnTo>
                  <a:pt x="1560" y="5584"/>
                </a:lnTo>
                <a:cubicBezTo>
                  <a:pt x="1604" y="5613"/>
                  <a:pt x="1614" y="5663"/>
                  <a:pt x="1582" y="5693"/>
                </a:cubicBezTo>
                <a:cubicBezTo>
                  <a:pt x="1573" y="5701"/>
                  <a:pt x="1550" y="5694"/>
                  <a:pt x="1531" y="5679"/>
                </a:cubicBezTo>
                <a:cubicBezTo>
                  <a:pt x="1477" y="5637"/>
                  <a:pt x="1442" y="5678"/>
                  <a:pt x="1286" y="5952"/>
                </a:cubicBezTo>
                <a:cubicBezTo>
                  <a:pt x="1210" y="6087"/>
                  <a:pt x="1137" y="6201"/>
                  <a:pt x="1125" y="6208"/>
                </a:cubicBezTo>
                <a:cubicBezTo>
                  <a:pt x="1099" y="6223"/>
                  <a:pt x="1013" y="6388"/>
                  <a:pt x="1013" y="6423"/>
                </a:cubicBezTo>
                <a:cubicBezTo>
                  <a:pt x="1013" y="6436"/>
                  <a:pt x="993" y="6466"/>
                  <a:pt x="968" y="6488"/>
                </a:cubicBezTo>
                <a:cubicBezTo>
                  <a:pt x="942" y="6509"/>
                  <a:pt x="922" y="6537"/>
                  <a:pt x="922" y="6551"/>
                </a:cubicBezTo>
                <a:cubicBezTo>
                  <a:pt x="922" y="6565"/>
                  <a:pt x="879" y="6674"/>
                  <a:pt x="827" y="6791"/>
                </a:cubicBezTo>
                <a:cubicBezTo>
                  <a:pt x="734" y="6998"/>
                  <a:pt x="489" y="7633"/>
                  <a:pt x="472" y="7709"/>
                </a:cubicBezTo>
                <a:cubicBezTo>
                  <a:pt x="468" y="7730"/>
                  <a:pt x="458" y="7755"/>
                  <a:pt x="452" y="7765"/>
                </a:cubicBezTo>
                <a:cubicBezTo>
                  <a:pt x="445" y="7775"/>
                  <a:pt x="435" y="7815"/>
                  <a:pt x="428" y="7854"/>
                </a:cubicBezTo>
                <a:cubicBezTo>
                  <a:pt x="421" y="7893"/>
                  <a:pt x="383" y="8031"/>
                  <a:pt x="345" y="8162"/>
                </a:cubicBezTo>
                <a:cubicBezTo>
                  <a:pt x="307" y="8293"/>
                  <a:pt x="273" y="8427"/>
                  <a:pt x="269" y="8459"/>
                </a:cubicBezTo>
                <a:cubicBezTo>
                  <a:pt x="265" y="8491"/>
                  <a:pt x="255" y="8526"/>
                  <a:pt x="247" y="8538"/>
                </a:cubicBezTo>
                <a:cubicBezTo>
                  <a:pt x="230" y="8564"/>
                  <a:pt x="209" y="8685"/>
                  <a:pt x="197" y="8824"/>
                </a:cubicBezTo>
                <a:cubicBezTo>
                  <a:pt x="193" y="8878"/>
                  <a:pt x="183" y="8936"/>
                  <a:pt x="175" y="8955"/>
                </a:cubicBezTo>
                <a:cubicBezTo>
                  <a:pt x="167" y="8973"/>
                  <a:pt x="176" y="9017"/>
                  <a:pt x="196" y="9052"/>
                </a:cubicBezTo>
                <a:cubicBezTo>
                  <a:pt x="225" y="9104"/>
                  <a:pt x="226" y="9120"/>
                  <a:pt x="201" y="9137"/>
                </a:cubicBezTo>
                <a:cubicBezTo>
                  <a:pt x="184" y="9149"/>
                  <a:pt x="168" y="9172"/>
                  <a:pt x="167" y="9190"/>
                </a:cubicBezTo>
                <a:cubicBezTo>
                  <a:pt x="156" y="9311"/>
                  <a:pt x="138" y="9467"/>
                  <a:pt x="128" y="9508"/>
                </a:cubicBezTo>
                <a:cubicBezTo>
                  <a:pt x="121" y="9534"/>
                  <a:pt x="119" y="9556"/>
                  <a:pt x="123" y="9557"/>
                </a:cubicBezTo>
                <a:cubicBezTo>
                  <a:pt x="126" y="9557"/>
                  <a:pt x="191" y="9564"/>
                  <a:pt x="267" y="9569"/>
                </a:cubicBezTo>
                <a:cubicBezTo>
                  <a:pt x="390" y="9579"/>
                  <a:pt x="494" y="9593"/>
                  <a:pt x="599" y="9614"/>
                </a:cubicBezTo>
                <a:cubicBezTo>
                  <a:pt x="618" y="9618"/>
                  <a:pt x="717" y="9625"/>
                  <a:pt x="818" y="9631"/>
                </a:cubicBezTo>
                <a:cubicBezTo>
                  <a:pt x="919" y="9638"/>
                  <a:pt x="1033" y="9649"/>
                  <a:pt x="1071" y="9657"/>
                </a:cubicBezTo>
                <a:cubicBezTo>
                  <a:pt x="1206" y="9684"/>
                  <a:pt x="1264" y="9678"/>
                  <a:pt x="1276" y="9633"/>
                </a:cubicBezTo>
                <a:cubicBezTo>
                  <a:pt x="1285" y="9601"/>
                  <a:pt x="1294" y="9596"/>
                  <a:pt x="1314" y="9614"/>
                </a:cubicBezTo>
                <a:cubicBezTo>
                  <a:pt x="1343" y="9641"/>
                  <a:pt x="1358" y="9770"/>
                  <a:pt x="1334" y="9784"/>
                </a:cubicBezTo>
                <a:cubicBezTo>
                  <a:pt x="1325" y="9789"/>
                  <a:pt x="1199" y="9779"/>
                  <a:pt x="1056" y="9762"/>
                </a:cubicBezTo>
                <a:cubicBezTo>
                  <a:pt x="729" y="9723"/>
                  <a:pt x="605" y="9711"/>
                  <a:pt x="416" y="9697"/>
                </a:cubicBezTo>
                <a:cubicBezTo>
                  <a:pt x="334" y="9690"/>
                  <a:pt x="228" y="9680"/>
                  <a:pt x="180" y="9673"/>
                </a:cubicBezTo>
                <a:cubicBezTo>
                  <a:pt x="126" y="9665"/>
                  <a:pt x="94" y="9669"/>
                  <a:pt x="94" y="9684"/>
                </a:cubicBezTo>
                <a:cubicBezTo>
                  <a:pt x="94" y="9697"/>
                  <a:pt x="109" y="9708"/>
                  <a:pt x="126" y="9708"/>
                </a:cubicBezTo>
                <a:cubicBezTo>
                  <a:pt x="144" y="9708"/>
                  <a:pt x="170" y="9722"/>
                  <a:pt x="186" y="9739"/>
                </a:cubicBezTo>
                <a:cubicBezTo>
                  <a:pt x="209" y="9766"/>
                  <a:pt x="204" y="9775"/>
                  <a:pt x="157" y="9795"/>
                </a:cubicBezTo>
                <a:cubicBezTo>
                  <a:pt x="107" y="9816"/>
                  <a:pt x="97" y="9839"/>
                  <a:pt x="84" y="9955"/>
                </a:cubicBezTo>
                <a:cubicBezTo>
                  <a:pt x="56" y="10195"/>
                  <a:pt x="48" y="10357"/>
                  <a:pt x="45" y="10796"/>
                </a:cubicBezTo>
                <a:cubicBezTo>
                  <a:pt x="43" y="11047"/>
                  <a:pt x="31" y="11237"/>
                  <a:pt x="18" y="11253"/>
                </a:cubicBezTo>
                <a:cubicBezTo>
                  <a:pt x="-55" y="11340"/>
                  <a:pt x="115" y="12758"/>
                  <a:pt x="225" y="12975"/>
                </a:cubicBezTo>
                <a:cubicBezTo>
                  <a:pt x="265" y="13055"/>
                  <a:pt x="265" y="13056"/>
                  <a:pt x="450" y="13015"/>
                </a:cubicBezTo>
                <a:cubicBezTo>
                  <a:pt x="526" y="12998"/>
                  <a:pt x="619" y="12981"/>
                  <a:pt x="657" y="12975"/>
                </a:cubicBezTo>
                <a:cubicBezTo>
                  <a:pt x="695" y="12969"/>
                  <a:pt x="777" y="12954"/>
                  <a:pt x="839" y="12940"/>
                </a:cubicBezTo>
                <a:cubicBezTo>
                  <a:pt x="900" y="12927"/>
                  <a:pt x="956" y="12920"/>
                  <a:pt x="962" y="12926"/>
                </a:cubicBezTo>
                <a:cubicBezTo>
                  <a:pt x="969" y="12932"/>
                  <a:pt x="987" y="12929"/>
                  <a:pt x="1003" y="12917"/>
                </a:cubicBezTo>
                <a:cubicBezTo>
                  <a:pt x="1019" y="12904"/>
                  <a:pt x="1066" y="12890"/>
                  <a:pt x="1108" y="12886"/>
                </a:cubicBezTo>
                <a:cubicBezTo>
                  <a:pt x="1151" y="12882"/>
                  <a:pt x="1201" y="12874"/>
                  <a:pt x="1220" y="12867"/>
                </a:cubicBezTo>
                <a:cubicBezTo>
                  <a:pt x="1239" y="12861"/>
                  <a:pt x="1304" y="12845"/>
                  <a:pt x="1365" y="12834"/>
                </a:cubicBezTo>
                <a:cubicBezTo>
                  <a:pt x="1453" y="12817"/>
                  <a:pt x="1479" y="12819"/>
                  <a:pt x="1488" y="12843"/>
                </a:cubicBezTo>
                <a:cubicBezTo>
                  <a:pt x="1503" y="12879"/>
                  <a:pt x="1481" y="12940"/>
                  <a:pt x="1456" y="12934"/>
                </a:cubicBezTo>
                <a:cubicBezTo>
                  <a:pt x="1416" y="12924"/>
                  <a:pt x="1198" y="12962"/>
                  <a:pt x="1185" y="12982"/>
                </a:cubicBezTo>
                <a:cubicBezTo>
                  <a:pt x="1177" y="12993"/>
                  <a:pt x="1163" y="12999"/>
                  <a:pt x="1152" y="12993"/>
                </a:cubicBezTo>
                <a:cubicBezTo>
                  <a:pt x="1142" y="12987"/>
                  <a:pt x="1098" y="12993"/>
                  <a:pt x="1056" y="13009"/>
                </a:cubicBezTo>
                <a:cubicBezTo>
                  <a:pt x="1013" y="13024"/>
                  <a:pt x="948" y="13036"/>
                  <a:pt x="910" y="13036"/>
                </a:cubicBezTo>
                <a:cubicBezTo>
                  <a:pt x="872" y="13035"/>
                  <a:pt x="834" y="13044"/>
                  <a:pt x="825" y="13055"/>
                </a:cubicBezTo>
                <a:cubicBezTo>
                  <a:pt x="817" y="13066"/>
                  <a:pt x="791" y="13077"/>
                  <a:pt x="767" y="13080"/>
                </a:cubicBezTo>
                <a:cubicBezTo>
                  <a:pt x="700" y="13088"/>
                  <a:pt x="455" y="13135"/>
                  <a:pt x="392" y="13152"/>
                </a:cubicBezTo>
                <a:cubicBezTo>
                  <a:pt x="346" y="13164"/>
                  <a:pt x="336" y="13180"/>
                  <a:pt x="338" y="13233"/>
                </a:cubicBezTo>
                <a:cubicBezTo>
                  <a:pt x="340" y="13269"/>
                  <a:pt x="356" y="13331"/>
                  <a:pt x="376" y="13371"/>
                </a:cubicBezTo>
                <a:cubicBezTo>
                  <a:pt x="395" y="13411"/>
                  <a:pt x="418" y="13502"/>
                  <a:pt x="426" y="13573"/>
                </a:cubicBezTo>
                <a:cubicBezTo>
                  <a:pt x="434" y="13643"/>
                  <a:pt x="460" y="13734"/>
                  <a:pt x="484" y="13773"/>
                </a:cubicBezTo>
                <a:cubicBezTo>
                  <a:pt x="509" y="13812"/>
                  <a:pt x="524" y="13858"/>
                  <a:pt x="516" y="13876"/>
                </a:cubicBezTo>
                <a:cubicBezTo>
                  <a:pt x="509" y="13894"/>
                  <a:pt x="516" y="13922"/>
                  <a:pt x="532" y="13940"/>
                </a:cubicBezTo>
                <a:cubicBezTo>
                  <a:pt x="547" y="13957"/>
                  <a:pt x="551" y="13973"/>
                  <a:pt x="542" y="13973"/>
                </a:cubicBezTo>
                <a:cubicBezTo>
                  <a:pt x="532" y="13973"/>
                  <a:pt x="542" y="13996"/>
                  <a:pt x="562" y="14025"/>
                </a:cubicBezTo>
                <a:cubicBezTo>
                  <a:pt x="585" y="14058"/>
                  <a:pt x="590" y="14082"/>
                  <a:pt x="576" y="14090"/>
                </a:cubicBezTo>
                <a:cubicBezTo>
                  <a:pt x="517" y="14125"/>
                  <a:pt x="563" y="14140"/>
                  <a:pt x="645" y="14113"/>
                </a:cubicBezTo>
                <a:cubicBezTo>
                  <a:pt x="696" y="14096"/>
                  <a:pt x="737" y="14087"/>
                  <a:pt x="737" y="14094"/>
                </a:cubicBezTo>
                <a:cubicBezTo>
                  <a:pt x="737" y="14100"/>
                  <a:pt x="750" y="14096"/>
                  <a:pt x="766" y="14084"/>
                </a:cubicBezTo>
                <a:cubicBezTo>
                  <a:pt x="781" y="14072"/>
                  <a:pt x="919" y="14026"/>
                  <a:pt x="1069" y="13982"/>
                </a:cubicBezTo>
                <a:cubicBezTo>
                  <a:pt x="1331" y="13906"/>
                  <a:pt x="1344" y="13905"/>
                  <a:pt x="1373" y="13943"/>
                </a:cubicBezTo>
                <a:cubicBezTo>
                  <a:pt x="1416" y="13998"/>
                  <a:pt x="1400" y="14024"/>
                  <a:pt x="1320" y="14030"/>
                </a:cubicBezTo>
                <a:cubicBezTo>
                  <a:pt x="1283" y="14033"/>
                  <a:pt x="1196" y="14059"/>
                  <a:pt x="1127" y="14087"/>
                </a:cubicBezTo>
                <a:cubicBezTo>
                  <a:pt x="1021" y="14131"/>
                  <a:pt x="892" y="14166"/>
                  <a:pt x="795" y="14178"/>
                </a:cubicBezTo>
                <a:cubicBezTo>
                  <a:pt x="782" y="14179"/>
                  <a:pt x="745" y="14193"/>
                  <a:pt x="711" y="14208"/>
                </a:cubicBezTo>
                <a:cubicBezTo>
                  <a:pt x="639" y="14241"/>
                  <a:pt x="639" y="14291"/>
                  <a:pt x="713" y="14467"/>
                </a:cubicBezTo>
                <a:cubicBezTo>
                  <a:pt x="741" y="14532"/>
                  <a:pt x="766" y="14600"/>
                  <a:pt x="771" y="14618"/>
                </a:cubicBezTo>
                <a:cubicBezTo>
                  <a:pt x="786" y="14676"/>
                  <a:pt x="921" y="14969"/>
                  <a:pt x="945" y="14996"/>
                </a:cubicBezTo>
                <a:cubicBezTo>
                  <a:pt x="974" y="15028"/>
                  <a:pt x="1061" y="15012"/>
                  <a:pt x="1096" y="14967"/>
                </a:cubicBezTo>
                <a:cubicBezTo>
                  <a:pt x="1111" y="14949"/>
                  <a:pt x="1138" y="14941"/>
                  <a:pt x="1159" y="14948"/>
                </a:cubicBezTo>
                <a:cubicBezTo>
                  <a:pt x="1180" y="14956"/>
                  <a:pt x="1194" y="14951"/>
                  <a:pt x="1191" y="14939"/>
                </a:cubicBezTo>
                <a:cubicBezTo>
                  <a:pt x="1186" y="14917"/>
                  <a:pt x="1326" y="14863"/>
                  <a:pt x="1415" y="14851"/>
                </a:cubicBezTo>
                <a:cubicBezTo>
                  <a:pt x="1441" y="14848"/>
                  <a:pt x="1472" y="14833"/>
                  <a:pt x="1485" y="14820"/>
                </a:cubicBezTo>
                <a:cubicBezTo>
                  <a:pt x="1524" y="14778"/>
                  <a:pt x="1802" y="14677"/>
                  <a:pt x="1873" y="14680"/>
                </a:cubicBezTo>
                <a:cubicBezTo>
                  <a:pt x="2004" y="14684"/>
                  <a:pt x="1991" y="14722"/>
                  <a:pt x="1838" y="14786"/>
                </a:cubicBezTo>
                <a:cubicBezTo>
                  <a:pt x="1757" y="14820"/>
                  <a:pt x="1532" y="14915"/>
                  <a:pt x="1336" y="14996"/>
                </a:cubicBezTo>
                <a:cubicBezTo>
                  <a:pt x="935" y="15162"/>
                  <a:pt x="955" y="15152"/>
                  <a:pt x="973" y="15169"/>
                </a:cubicBezTo>
                <a:cubicBezTo>
                  <a:pt x="980" y="15176"/>
                  <a:pt x="1060" y="15151"/>
                  <a:pt x="1151" y="15113"/>
                </a:cubicBezTo>
                <a:cubicBezTo>
                  <a:pt x="1277" y="15061"/>
                  <a:pt x="1322" y="15052"/>
                  <a:pt x="1346" y="15071"/>
                </a:cubicBezTo>
                <a:cubicBezTo>
                  <a:pt x="1390" y="15105"/>
                  <a:pt x="1356" y="15184"/>
                  <a:pt x="1292" y="15193"/>
                </a:cubicBezTo>
                <a:cubicBezTo>
                  <a:pt x="1263" y="15197"/>
                  <a:pt x="1217" y="15212"/>
                  <a:pt x="1190" y="15226"/>
                </a:cubicBezTo>
                <a:cubicBezTo>
                  <a:pt x="1162" y="15241"/>
                  <a:pt x="1127" y="15250"/>
                  <a:pt x="1112" y="15247"/>
                </a:cubicBezTo>
                <a:cubicBezTo>
                  <a:pt x="1079" y="15241"/>
                  <a:pt x="1085" y="15338"/>
                  <a:pt x="1122" y="15404"/>
                </a:cubicBezTo>
                <a:cubicBezTo>
                  <a:pt x="1135" y="15428"/>
                  <a:pt x="1158" y="15471"/>
                  <a:pt x="1173" y="15501"/>
                </a:cubicBezTo>
                <a:cubicBezTo>
                  <a:pt x="1187" y="15531"/>
                  <a:pt x="1224" y="15599"/>
                  <a:pt x="1254" y="15652"/>
                </a:cubicBezTo>
                <a:cubicBezTo>
                  <a:pt x="1284" y="15705"/>
                  <a:pt x="1309" y="15765"/>
                  <a:pt x="1310" y="15784"/>
                </a:cubicBezTo>
                <a:cubicBezTo>
                  <a:pt x="1311" y="15803"/>
                  <a:pt x="1333" y="15836"/>
                  <a:pt x="1358" y="15857"/>
                </a:cubicBezTo>
                <a:cubicBezTo>
                  <a:pt x="1383" y="15878"/>
                  <a:pt x="1398" y="15903"/>
                  <a:pt x="1392" y="15913"/>
                </a:cubicBezTo>
                <a:cubicBezTo>
                  <a:pt x="1374" y="15939"/>
                  <a:pt x="1434" y="15949"/>
                  <a:pt x="1488" y="15930"/>
                </a:cubicBezTo>
                <a:cubicBezTo>
                  <a:pt x="1520" y="15919"/>
                  <a:pt x="1553" y="15924"/>
                  <a:pt x="1580" y="15943"/>
                </a:cubicBezTo>
                <a:cubicBezTo>
                  <a:pt x="1620" y="15970"/>
                  <a:pt x="1617" y="15974"/>
                  <a:pt x="1546" y="16011"/>
                </a:cubicBezTo>
                <a:cubicBezTo>
                  <a:pt x="1479" y="16046"/>
                  <a:pt x="1472" y="16058"/>
                  <a:pt x="1487" y="16116"/>
                </a:cubicBezTo>
                <a:cubicBezTo>
                  <a:pt x="1495" y="16151"/>
                  <a:pt x="1504" y="16202"/>
                  <a:pt x="1505" y="16229"/>
                </a:cubicBezTo>
                <a:cubicBezTo>
                  <a:pt x="1508" y="16288"/>
                  <a:pt x="1541" y="16290"/>
                  <a:pt x="1655" y="16235"/>
                </a:cubicBezTo>
                <a:cubicBezTo>
                  <a:pt x="1730" y="16199"/>
                  <a:pt x="1748" y="16197"/>
                  <a:pt x="1785" y="16222"/>
                </a:cubicBezTo>
                <a:cubicBezTo>
                  <a:pt x="1827" y="16251"/>
                  <a:pt x="1828" y="16253"/>
                  <a:pt x="1785" y="16297"/>
                </a:cubicBezTo>
                <a:cubicBezTo>
                  <a:pt x="1761" y="16322"/>
                  <a:pt x="1722" y="16341"/>
                  <a:pt x="1699" y="16341"/>
                </a:cubicBezTo>
                <a:cubicBezTo>
                  <a:pt x="1657" y="16341"/>
                  <a:pt x="1658" y="16344"/>
                  <a:pt x="1702" y="16426"/>
                </a:cubicBezTo>
                <a:cubicBezTo>
                  <a:pt x="1727" y="16472"/>
                  <a:pt x="1758" y="16518"/>
                  <a:pt x="1772" y="16526"/>
                </a:cubicBezTo>
                <a:cubicBezTo>
                  <a:pt x="1785" y="16533"/>
                  <a:pt x="1790" y="16556"/>
                  <a:pt x="1784" y="16577"/>
                </a:cubicBezTo>
                <a:cubicBezTo>
                  <a:pt x="1776" y="16599"/>
                  <a:pt x="1812" y="16669"/>
                  <a:pt x="1875" y="16758"/>
                </a:cubicBezTo>
                <a:cubicBezTo>
                  <a:pt x="1932" y="16837"/>
                  <a:pt x="1979" y="16909"/>
                  <a:pt x="1979" y="16917"/>
                </a:cubicBezTo>
                <a:cubicBezTo>
                  <a:pt x="1979" y="16924"/>
                  <a:pt x="1994" y="16948"/>
                  <a:pt x="2014" y="16969"/>
                </a:cubicBezTo>
                <a:cubicBezTo>
                  <a:pt x="2045" y="17001"/>
                  <a:pt x="2060" y="17003"/>
                  <a:pt x="2111" y="16982"/>
                </a:cubicBezTo>
                <a:cubicBezTo>
                  <a:pt x="2144" y="16968"/>
                  <a:pt x="2202" y="16929"/>
                  <a:pt x="2240" y="16897"/>
                </a:cubicBezTo>
                <a:cubicBezTo>
                  <a:pt x="2293" y="16852"/>
                  <a:pt x="2317" y="16844"/>
                  <a:pt x="2350" y="16861"/>
                </a:cubicBezTo>
                <a:cubicBezTo>
                  <a:pt x="2408" y="16890"/>
                  <a:pt x="2373" y="16949"/>
                  <a:pt x="2253" y="17023"/>
                </a:cubicBezTo>
                <a:cubicBezTo>
                  <a:pt x="2157" y="17083"/>
                  <a:pt x="2138" y="17137"/>
                  <a:pt x="2197" y="17183"/>
                </a:cubicBezTo>
                <a:cubicBezTo>
                  <a:pt x="2217" y="17199"/>
                  <a:pt x="2251" y="17240"/>
                  <a:pt x="2270" y="17276"/>
                </a:cubicBezTo>
                <a:cubicBezTo>
                  <a:pt x="2319" y="17363"/>
                  <a:pt x="2528" y="17608"/>
                  <a:pt x="2567" y="17622"/>
                </a:cubicBezTo>
                <a:cubicBezTo>
                  <a:pt x="2584" y="17628"/>
                  <a:pt x="2599" y="17646"/>
                  <a:pt x="2599" y="17662"/>
                </a:cubicBezTo>
                <a:cubicBezTo>
                  <a:pt x="2599" y="17677"/>
                  <a:pt x="2627" y="17714"/>
                  <a:pt x="2662" y="17744"/>
                </a:cubicBezTo>
                <a:cubicBezTo>
                  <a:pt x="2697" y="17775"/>
                  <a:pt x="2744" y="17826"/>
                  <a:pt x="2767" y="17859"/>
                </a:cubicBezTo>
                <a:lnTo>
                  <a:pt x="2811" y="17917"/>
                </a:lnTo>
                <a:lnTo>
                  <a:pt x="2883" y="17852"/>
                </a:lnTo>
                <a:cubicBezTo>
                  <a:pt x="2941" y="17799"/>
                  <a:pt x="2964" y="17791"/>
                  <a:pt x="2998" y="17809"/>
                </a:cubicBezTo>
                <a:cubicBezTo>
                  <a:pt x="3038" y="17830"/>
                  <a:pt x="3034" y="17837"/>
                  <a:pt x="2964" y="17905"/>
                </a:cubicBezTo>
                <a:cubicBezTo>
                  <a:pt x="2860" y="18006"/>
                  <a:pt x="2896" y="18022"/>
                  <a:pt x="3018" y="17928"/>
                </a:cubicBezTo>
                <a:cubicBezTo>
                  <a:pt x="3108" y="17859"/>
                  <a:pt x="3124" y="17853"/>
                  <a:pt x="3163" y="17879"/>
                </a:cubicBezTo>
                <a:cubicBezTo>
                  <a:pt x="3203" y="17907"/>
                  <a:pt x="3199" y="17914"/>
                  <a:pt x="3095" y="18003"/>
                </a:cubicBezTo>
                <a:lnTo>
                  <a:pt x="2985" y="18098"/>
                </a:lnTo>
                <a:lnTo>
                  <a:pt x="3314" y="18403"/>
                </a:lnTo>
                <a:cubicBezTo>
                  <a:pt x="3618" y="18687"/>
                  <a:pt x="3645" y="18708"/>
                  <a:pt x="3682" y="18677"/>
                </a:cubicBezTo>
                <a:cubicBezTo>
                  <a:pt x="3718" y="18646"/>
                  <a:pt x="3724" y="18647"/>
                  <a:pt x="3746" y="18686"/>
                </a:cubicBezTo>
                <a:cubicBezTo>
                  <a:pt x="3760" y="18710"/>
                  <a:pt x="3764" y="18745"/>
                  <a:pt x="3756" y="18764"/>
                </a:cubicBezTo>
                <a:cubicBezTo>
                  <a:pt x="3736" y="18814"/>
                  <a:pt x="3788" y="18805"/>
                  <a:pt x="3817" y="18754"/>
                </a:cubicBezTo>
                <a:cubicBezTo>
                  <a:pt x="3837" y="18720"/>
                  <a:pt x="3851" y="18715"/>
                  <a:pt x="3885" y="18732"/>
                </a:cubicBezTo>
                <a:cubicBezTo>
                  <a:pt x="3931" y="18755"/>
                  <a:pt x="3933" y="18822"/>
                  <a:pt x="3889" y="18835"/>
                </a:cubicBezTo>
                <a:cubicBezTo>
                  <a:pt x="3832" y="18853"/>
                  <a:pt x="3869" y="18907"/>
                  <a:pt x="4016" y="19028"/>
                </a:cubicBezTo>
                <a:cubicBezTo>
                  <a:pt x="4100" y="19097"/>
                  <a:pt x="4198" y="19179"/>
                  <a:pt x="4236" y="19212"/>
                </a:cubicBezTo>
                <a:cubicBezTo>
                  <a:pt x="4274" y="19245"/>
                  <a:pt x="4321" y="19271"/>
                  <a:pt x="4338" y="19271"/>
                </a:cubicBezTo>
                <a:cubicBezTo>
                  <a:pt x="4356" y="19271"/>
                  <a:pt x="4376" y="19285"/>
                  <a:pt x="4382" y="19301"/>
                </a:cubicBezTo>
                <a:cubicBezTo>
                  <a:pt x="4389" y="19317"/>
                  <a:pt x="4425" y="19351"/>
                  <a:pt x="4462" y="19377"/>
                </a:cubicBezTo>
                <a:cubicBezTo>
                  <a:pt x="4512" y="19412"/>
                  <a:pt x="4540" y="19418"/>
                  <a:pt x="4569" y="19403"/>
                </a:cubicBezTo>
                <a:cubicBezTo>
                  <a:pt x="4626" y="19372"/>
                  <a:pt x="4695" y="19413"/>
                  <a:pt x="4677" y="19466"/>
                </a:cubicBezTo>
                <a:cubicBezTo>
                  <a:pt x="4654" y="19536"/>
                  <a:pt x="4698" y="19511"/>
                  <a:pt x="4779" y="19407"/>
                </a:cubicBezTo>
                <a:cubicBezTo>
                  <a:pt x="4847" y="19321"/>
                  <a:pt x="4860" y="19313"/>
                  <a:pt x="4890" y="19341"/>
                </a:cubicBezTo>
                <a:cubicBezTo>
                  <a:pt x="4919" y="19368"/>
                  <a:pt x="4914" y="19385"/>
                  <a:pt x="4851" y="19472"/>
                </a:cubicBezTo>
                <a:cubicBezTo>
                  <a:pt x="4811" y="19528"/>
                  <a:pt x="4767" y="19573"/>
                  <a:pt x="4752" y="19573"/>
                </a:cubicBezTo>
                <a:cubicBezTo>
                  <a:pt x="4720" y="19573"/>
                  <a:pt x="4864" y="19672"/>
                  <a:pt x="5207" y="19884"/>
                </a:cubicBezTo>
                <a:cubicBezTo>
                  <a:pt x="5502" y="20066"/>
                  <a:pt x="5562" y="20098"/>
                  <a:pt x="5580" y="20081"/>
                </a:cubicBezTo>
                <a:cubicBezTo>
                  <a:pt x="5599" y="20063"/>
                  <a:pt x="5679" y="20135"/>
                  <a:pt x="5665" y="20157"/>
                </a:cubicBezTo>
                <a:cubicBezTo>
                  <a:pt x="5658" y="20167"/>
                  <a:pt x="5669" y="20169"/>
                  <a:pt x="5689" y="20162"/>
                </a:cubicBezTo>
                <a:cubicBezTo>
                  <a:pt x="5708" y="20155"/>
                  <a:pt x="5739" y="20162"/>
                  <a:pt x="5758" y="20176"/>
                </a:cubicBezTo>
                <a:cubicBezTo>
                  <a:pt x="5777" y="20191"/>
                  <a:pt x="5794" y="20195"/>
                  <a:pt x="5794" y="20186"/>
                </a:cubicBezTo>
                <a:cubicBezTo>
                  <a:pt x="5794" y="20177"/>
                  <a:pt x="5821" y="20195"/>
                  <a:pt x="5855" y="20227"/>
                </a:cubicBezTo>
                <a:cubicBezTo>
                  <a:pt x="5941" y="20308"/>
                  <a:pt x="6598" y="20610"/>
                  <a:pt x="6632" y="20584"/>
                </a:cubicBezTo>
                <a:cubicBezTo>
                  <a:pt x="6646" y="20573"/>
                  <a:pt x="6672" y="20524"/>
                  <a:pt x="6689" y="20475"/>
                </a:cubicBezTo>
                <a:cubicBezTo>
                  <a:pt x="6722" y="20381"/>
                  <a:pt x="6767" y="20349"/>
                  <a:pt x="6808" y="20387"/>
                </a:cubicBezTo>
                <a:cubicBezTo>
                  <a:pt x="6835" y="20413"/>
                  <a:pt x="6799" y="20525"/>
                  <a:pt x="6744" y="20586"/>
                </a:cubicBezTo>
                <a:cubicBezTo>
                  <a:pt x="6726" y="20606"/>
                  <a:pt x="6722" y="20630"/>
                  <a:pt x="6733" y="20648"/>
                </a:cubicBezTo>
                <a:cubicBezTo>
                  <a:pt x="6756" y="20682"/>
                  <a:pt x="6786" y="20640"/>
                  <a:pt x="6862" y="20467"/>
                </a:cubicBezTo>
                <a:cubicBezTo>
                  <a:pt x="6913" y="20353"/>
                  <a:pt x="6934" y="20339"/>
                  <a:pt x="6971" y="20394"/>
                </a:cubicBezTo>
                <a:cubicBezTo>
                  <a:pt x="6988" y="20419"/>
                  <a:pt x="6979" y="20459"/>
                  <a:pt x="6934" y="20546"/>
                </a:cubicBezTo>
                <a:cubicBezTo>
                  <a:pt x="6870" y="20669"/>
                  <a:pt x="6872" y="20735"/>
                  <a:pt x="6940" y="20735"/>
                </a:cubicBezTo>
                <a:cubicBezTo>
                  <a:pt x="6962" y="20735"/>
                  <a:pt x="6988" y="20744"/>
                  <a:pt x="7000" y="20754"/>
                </a:cubicBezTo>
                <a:cubicBezTo>
                  <a:pt x="7025" y="20776"/>
                  <a:pt x="7209" y="20845"/>
                  <a:pt x="7271" y="20856"/>
                </a:cubicBezTo>
                <a:cubicBezTo>
                  <a:pt x="7295" y="20860"/>
                  <a:pt x="7327" y="20873"/>
                  <a:pt x="7342" y="20885"/>
                </a:cubicBezTo>
                <a:cubicBezTo>
                  <a:pt x="7358" y="20897"/>
                  <a:pt x="7413" y="20921"/>
                  <a:pt x="7463" y="20937"/>
                </a:cubicBezTo>
                <a:cubicBezTo>
                  <a:pt x="7513" y="20954"/>
                  <a:pt x="7604" y="20991"/>
                  <a:pt x="7666" y="21018"/>
                </a:cubicBezTo>
                <a:cubicBezTo>
                  <a:pt x="7729" y="21045"/>
                  <a:pt x="7788" y="21066"/>
                  <a:pt x="7797" y="21064"/>
                </a:cubicBezTo>
                <a:cubicBezTo>
                  <a:pt x="7806" y="21062"/>
                  <a:pt x="7878" y="21083"/>
                  <a:pt x="7960" y="21112"/>
                </a:cubicBezTo>
                <a:cubicBezTo>
                  <a:pt x="8042" y="21141"/>
                  <a:pt x="8206" y="21190"/>
                  <a:pt x="8325" y="21221"/>
                </a:cubicBezTo>
                <a:cubicBezTo>
                  <a:pt x="8443" y="21252"/>
                  <a:pt x="8555" y="21283"/>
                  <a:pt x="8574" y="21290"/>
                </a:cubicBezTo>
                <a:cubicBezTo>
                  <a:pt x="8593" y="21297"/>
                  <a:pt x="8623" y="21303"/>
                  <a:pt x="8642" y="21306"/>
                </a:cubicBezTo>
                <a:cubicBezTo>
                  <a:pt x="8743" y="21319"/>
                  <a:pt x="8956" y="21368"/>
                  <a:pt x="8976" y="21382"/>
                </a:cubicBezTo>
                <a:cubicBezTo>
                  <a:pt x="8989" y="21391"/>
                  <a:pt x="9047" y="21398"/>
                  <a:pt x="9105" y="21398"/>
                </a:cubicBezTo>
                <a:cubicBezTo>
                  <a:pt x="9163" y="21398"/>
                  <a:pt x="9222" y="21404"/>
                  <a:pt x="9236" y="21412"/>
                </a:cubicBezTo>
                <a:cubicBezTo>
                  <a:pt x="9249" y="21420"/>
                  <a:pt x="9289" y="21421"/>
                  <a:pt x="9324" y="21415"/>
                </a:cubicBezTo>
                <a:cubicBezTo>
                  <a:pt x="9358" y="21409"/>
                  <a:pt x="9399" y="21415"/>
                  <a:pt x="9415" y="21428"/>
                </a:cubicBezTo>
                <a:cubicBezTo>
                  <a:pt x="9432" y="21441"/>
                  <a:pt x="9471" y="21445"/>
                  <a:pt x="9502" y="21438"/>
                </a:cubicBezTo>
                <a:cubicBezTo>
                  <a:pt x="9533" y="21430"/>
                  <a:pt x="9565" y="21435"/>
                  <a:pt x="9573" y="21447"/>
                </a:cubicBezTo>
                <a:cubicBezTo>
                  <a:pt x="9581" y="21459"/>
                  <a:pt x="9596" y="21464"/>
                  <a:pt x="9605" y="21458"/>
                </a:cubicBezTo>
                <a:cubicBezTo>
                  <a:pt x="9615" y="21452"/>
                  <a:pt x="9725" y="21463"/>
                  <a:pt x="9850" y="21482"/>
                </a:cubicBezTo>
                <a:cubicBezTo>
                  <a:pt x="10065" y="21514"/>
                  <a:pt x="10077" y="21513"/>
                  <a:pt x="10106" y="21476"/>
                </a:cubicBezTo>
                <a:cubicBezTo>
                  <a:pt x="10123" y="21454"/>
                  <a:pt x="10132" y="21425"/>
                  <a:pt x="10126" y="21411"/>
                </a:cubicBezTo>
                <a:cubicBezTo>
                  <a:pt x="10120" y="21396"/>
                  <a:pt x="10125" y="21377"/>
                  <a:pt x="10136" y="21371"/>
                </a:cubicBezTo>
                <a:cubicBezTo>
                  <a:pt x="10148" y="21364"/>
                  <a:pt x="10152" y="21345"/>
                  <a:pt x="10145" y="21328"/>
                </a:cubicBezTo>
                <a:cubicBezTo>
                  <a:pt x="10125" y="21280"/>
                  <a:pt x="10158" y="21246"/>
                  <a:pt x="10196" y="21275"/>
                </a:cubicBezTo>
                <a:cubicBezTo>
                  <a:pt x="10220" y="21294"/>
                  <a:pt x="10223" y="21333"/>
                  <a:pt x="10213" y="21428"/>
                </a:cubicBezTo>
                <a:cubicBezTo>
                  <a:pt x="10203" y="21517"/>
                  <a:pt x="10206" y="21555"/>
                  <a:pt x="10225" y="21555"/>
                </a:cubicBezTo>
                <a:cubicBezTo>
                  <a:pt x="10239" y="21555"/>
                  <a:pt x="10251" y="21543"/>
                  <a:pt x="10252" y="21528"/>
                </a:cubicBezTo>
                <a:cubicBezTo>
                  <a:pt x="10252" y="21513"/>
                  <a:pt x="10262" y="21437"/>
                  <a:pt x="10274" y="21360"/>
                </a:cubicBezTo>
                <a:cubicBezTo>
                  <a:pt x="10285" y="21283"/>
                  <a:pt x="10300" y="21157"/>
                  <a:pt x="10308" y="21080"/>
                </a:cubicBezTo>
                <a:cubicBezTo>
                  <a:pt x="10353" y="20637"/>
                  <a:pt x="10387" y="20367"/>
                  <a:pt x="10399" y="20348"/>
                </a:cubicBezTo>
                <a:cubicBezTo>
                  <a:pt x="10420" y="20316"/>
                  <a:pt x="10489" y="20322"/>
                  <a:pt x="10540" y="20359"/>
                </a:cubicBezTo>
                <a:cubicBezTo>
                  <a:pt x="10584" y="20390"/>
                  <a:pt x="10583" y="20390"/>
                  <a:pt x="10532" y="20403"/>
                </a:cubicBezTo>
                <a:cubicBezTo>
                  <a:pt x="10503" y="20411"/>
                  <a:pt x="10475" y="20439"/>
                  <a:pt x="10469" y="20464"/>
                </a:cubicBezTo>
                <a:cubicBezTo>
                  <a:pt x="10452" y="20537"/>
                  <a:pt x="10411" y="20866"/>
                  <a:pt x="10403" y="20994"/>
                </a:cubicBezTo>
                <a:cubicBezTo>
                  <a:pt x="10394" y="21131"/>
                  <a:pt x="10365" y="21413"/>
                  <a:pt x="10354" y="21484"/>
                </a:cubicBezTo>
                <a:cubicBezTo>
                  <a:pt x="10347" y="21525"/>
                  <a:pt x="10357" y="21533"/>
                  <a:pt x="10420" y="21534"/>
                </a:cubicBezTo>
                <a:cubicBezTo>
                  <a:pt x="10460" y="21535"/>
                  <a:pt x="10523" y="21540"/>
                  <a:pt x="10560" y="21544"/>
                </a:cubicBezTo>
                <a:cubicBezTo>
                  <a:pt x="10598" y="21548"/>
                  <a:pt x="10796" y="21558"/>
                  <a:pt x="10998" y="21566"/>
                </a:cubicBezTo>
                <a:cubicBezTo>
                  <a:pt x="11200" y="21574"/>
                  <a:pt x="11369" y="21583"/>
                  <a:pt x="11373" y="21587"/>
                </a:cubicBezTo>
                <a:cubicBezTo>
                  <a:pt x="11377" y="21590"/>
                  <a:pt x="11444" y="21590"/>
                  <a:pt x="11522" y="21585"/>
                </a:cubicBezTo>
                <a:cubicBezTo>
                  <a:pt x="11600" y="21581"/>
                  <a:pt x="11840" y="21573"/>
                  <a:pt x="12055" y="21566"/>
                </a:cubicBezTo>
                <a:cubicBezTo>
                  <a:pt x="12270" y="21559"/>
                  <a:pt x="12466" y="21551"/>
                  <a:pt x="12491" y="21549"/>
                </a:cubicBezTo>
                <a:cubicBezTo>
                  <a:pt x="12517" y="21546"/>
                  <a:pt x="12535" y="21555"/>
                  <a:pt x="12532" y="21571"/>
                </a:cubicBezTo>
                <a:cubicBezTo>
                  <a:pt x="12528" y="21586"/>
                  <a:pt x="12548" y="21598"/>
                  <a:pt x="12577" y="21598"/>
                </a:cubicBezTo>
                <a:cubicBezTo>
                  <a:pt x="12679" y="21598"/>
                  <a:pt x="13047" y="21551"/>
                  <a:pt x="13358" y="21499"/>
                </a:cubicBezTo>
                <a:cubicBezTo>
                  <a:pt x="13531" y="21471"/>
                  <a:pt x="13682" y="21448"/>
                  <a:pt x="13692" y="21450"/>
                </a:cubicBezTo>
                <a:cubicBezTo>
                  <a:pt x="13702" y="21452"/>
                  <a:pt x="13726" y="21448"/>
                  <a:pt x="13745" y="21441"/>
                </a:cubicBezTo>
                <a:cubicBezTo>
                  <a:pt x="13798" y="21420"/>
                  <a:pt x="14531" y="21229"/>
                  <a:pt x="14583" y="21223"/>
                </a:cubicBezTo>
                <a:cubicBezTo>
                  <a:pt x="14608" y="21220"/>
                  <a:pt x="14654" y="21202"/>
                  <a:pt x="14686" y="21183"/>
                </a:cubicBezTo>
                <a:cubicBezTo>
                  <a:pt x="14718" y="21165"/>
                  <a:pt x="14770" y="21144"/>
                  <a:pt x="14801" y="21136"/>
                </a:cubicBezTo>
                <a:cubicBezTo>
                  <a:pt x="14833" y="21128"/>
                  <a:pt x="14898" y="21105"/>
                  <a:pt x="14946" y="21086"/>
                </a:cubicBezTo>
                <a:cubicBezTo>
                  <a:pt x="15012" y="21060"/>
                  <a:pt x="15029" y="21044"/>
                  <a:pt x="15019" y="21013"/>
                </a:cubicBezTo>
                <a:cubicBezTo>
                  <a:pt x="15000" y="20957"/>
                  <a:pt x="15027" y="20921"/>
                  <a:pt x="15066" y="20951"/>
                </a:cubicBezTo>
                <a:cubicBezTo>
                  <a:pt x="15104" y="20981"/>
                  <a:pt x="15180" y="20961"/>
                  <a:pt x="15421" y="20862"/>
                </a:cubicBezTo>
                <a:cubicBezTo>
                  <a:pt x="15783" y="20715"/>
                  <a:pt x="16014" y="20606"/>
                  <a:pt x="16026" y="20577"/>
                </a:cubicBezTo>
                <a:cubicBezTo>
                  <a:pt x="16033" y="20560"/>
                  <a:pt x="16058" y="20548"/>
                  <a:pt x="16080" y="20551"/>
                </a:cubicBezTo>
                <a:cubicBezTo>
                  <a:pt x="16103" y="20554"/>
                  <a:pt x="16151" y="20539"/>
                  <a:pt x="16186" y="20516"/>
                </a:cubicBezTo>
                <a:cubicBezTo>
                  <a:pt x="16220" y="20493"/>
                  <a:pt x="16248" y="20480"/>
                  <a:pt x="16248" y="20488"/>
                </a:cubicBezTo>
                <a:cubicBezTo>
                  <a:pt x="16248" y="20495"/>
                  <a:pt x="16293" y="20474"/>
                  <a:pt x="16347" y="20440"/>
                </a:cubicBezTo>
                <a:cubicBezTo>
                  <a:pt x="16480" y="20356"/>
                  <a:pt x="16662" y="20258"/>
                  <a:pt x="16662" y="20272"/>
                </a:cubicBezTo>
                <a:cubicBezTo>
                  <a:pt x="16662" y="20277"/>
                  <a:pt x="16687" y="20258"/>
                  <a:pt x="16718" y="20229"/>
                </a:cubicBezTo>
                <a:cubicBezTo>
                  <a:pt x="16749" y="20200"/>
                  <a:pt x="16789" y="20176"/>
                  <a:pt x="16806" y="20176"/>
                </a:cubicBezTo>
                <a:cubicBezTo>
                  <a:pt x="16824" y="20176"/>
                  <a:pt x="16858" y="20157"/>
                  <a:pt x="16881" y="20133"/>
                </a:cubicBezTo>
                <a:cubicBezTo>
                  <a:pt x="16904" y="20110"/>
                  <a:pt x="16936" y="20089"/>
                  <a:pt x="16954" y="20089"/>
                </a:cubicBezTo>
                <a:cubicBezTo>
                  <a:pt x="16972" y="20089"/>
                  <a:pt x="16981" y="20080"/>
                  <a:pt x="16973" y="20068"/>
                </a:cubicBezTo>
                <a:cubicBezTo>
                  <a:pt x="16960" y="20049"/>
                  <a:pt x="17055" y="19997"/>
                  <a:pt x="17108" y="19994"/>
                </a:cubicBezTo>
                <a:cubicBezTo>
                  <a:pt x="17120" y="19993"/>
                  <a:pt x="17165" y="19961"/>
                  <a:pt x="17209" y="19924"/>
                </a:cubicBezTo>
                <a:cubicBezTo>
                  <a:pt x="17252" y="19886"/>
                  <a:pt x="17318" y="19844"/>
                  <a:pt x="17354" y="19830"/>
                </a:cubicBezTo>
                <a:cubicBezTo>
                  <a:pt x="17391" y="19816"/>
                  <a:pt x="17421" y="19796"/>
                  <a:pt x="17421" y="19787"/>
                </a:cubicBezTo>
                <a:cubicBezTo>
                  <a:pt x="17421" y="19778"/>
                  <a:pt x="17475" y="19733"/>
                  <a:pt x="17541" y="19689"/>
                </a:cubicBezTo>
                <a:cubicBezTo>
                  <a:pt x="17607" y="19644"/>
                  <a:pt x="17733" y="19551"/>
                  <a:pt x="17819" y="19482"/>
                </a:cubicBezTo>
                <a:cubicBezTo>
                  <a:pt x="17905" y="19413"/>
                  <a:pt x="17985" y="19362"/>
                  <a:pt x="17997" y="19369"/>
                </a:cubicBezTo>
                <a:cubicBezTo>
                  <a:pt x="18009" y="19376"/>
                  <a:pt x="18018" y="19374"/>
                  <a:pt x="18016" y="19364"/>
                </a:cubicBezTo>
                <a:cubicBezTo>
                  <a:pt x="18007" y="19318"/>
                  <a:pt x="18024" y="19294"/>
                  <a:pt x="18104" y="19244"/>
                </a:cubicBezTo>
                <a:cubicBezTo>
                  <a:pt x="18194" y="19187"/>
                  <a:pt x="18789" y="18644"/>
                  <a:pt x="18783" y="18624"/>
                </a:cubicBezTo>
                <a:cubicBezTo>
                  <a:pt x="18775" y="18598"/>
                  <a:pt x="18862" y="18515"/>
                  <a:pt x="18903" y="18508"/>
                </a:cubicBezTo>
                <a:cubicBezTo>
                  <a:pt x="18928" y="18504"/>
                  <a:pt x="18946" y="18489"/>
                  <a:pt x="18942" y="18475"/>
                </a:cubicBezTo>
                <a:cubicBezTo>
                  <a:pt x="18939" y="18461"/>
                  <a:pt x="19012" y="18367"/>
                  <a:pt x="19105" y="18264"/>
                </a:cubicBezTo>
                <a:cubicBezTo>
                  <a:pt x="19198" y="18161"/>
                  <a:pt x="19309" y="18029"/>
                  <a:pt x="19351" y="17973"/>
                </a:cubicBezTo>
                <a:cubicBezTo>
                  <a:pt x="19393" y="17917"/>
                  <a:pt x="19437" y="17871"/>
                  <a:pt x="19448" y="17871"/>
                </a:cubicBezTo>
                <a:cubicBezTo>
                  <a:pt x="19459" y="17871"/>
                  <a:pt x="19475" y="17849"/>
                  <a:pt x="19487" y="17822"/>
                </a:cubicBezTo>
                <a:cubicBezTo>
                  <a:pt x="19521" y="17742"/>
                  <a:pt x="19718" y="17495"/>
                  <a:pt x="19748" y="17495"/>
                </a:cubicBezTo>
                <a:cubicBezTo>
                  <a:pt x="19763" y="17495"/>
                  <a:pt x="19777" y="17479"/>
                  <a:pt x="19777" y="17461"/>
                </a:cubicBezTo>
                <a:cubicBezTo>
                  <a:pt x="19777" y="17431"/>
                  <a:pt x="19812" y="17371"/>
                  <a:pt x="19906" y="17242"/>
                </a:cubicBezTo>
                <a:cubicBezTo>
                  <a:pt x="19929" y="17210"/>
                  <a:pt x="19948" y="17174"/>
                  <a:pt x="19948" y="17163"/>
                </a:cubicBezTo>
                <a:cubicBezTo>
                  <a:pt x="19948" y="17151"/>
                  <a:pt x="19967" y="17130"/>
                  <a:pt x="19989" y="17118"/>
                </a:cubicBezTo>
                <a:cubicBezTo>
                  <a:pt x="20011" y="17106"/>
                  <a:pt x="20021" y="17096"/>
                  <a:pt x="20011" y="17096"/>
                </a:cubicBezTo>
                <a:cubicBezTo>
                  <a:pt x="19986" y="17095"/>
                  <a:pt x="20057" y="16991"/>
                  <a:pt x="20138" y="16909"/>
                </a:cubicBezTo>
                <a:cubicBezTo>
                  <a:pt x="20175" y="16871"/>
                  <a:pt x="20201" y="16832"/>
                  <a:pt x="20194" y="16821"/>
                </a:cubicBezTo>
                <a:cubicBezTo>
                  <a:pt x="20180" y="16800"/>
                  <a:pt x="20299" y="16568"/>
                  <a:pt x="20352" y="16513"/>
                </a:cubicBezTo>
                <a:cubicBezTo>
                  <a:pt x="20370" y="16494"/>
                  <a:pt x="20378" y="16472"/>
                  <a:pt x="20371" y="16465"/>
                </a:cubicBezTo>
                <a:cubicBezTo>
                  <a:pt x="20363" y="16458"/>
                  <a:pt x="20388" y="16396"/>
                  <a:pt x="20425" y="16327"/>
                </a:cubicBezTo>
                <a:cubicBezTo>
                  <a:pt x="20462" y="16258"/>
                  <a:pt x="20509" y="16165"/>
                  <a:pt x="20530" y="16121"/>
                </a:cubicBezTo>
                <a:cubicBezTo>
                  <a:pt x="20551" y="16076"/>
                  <a:pt x="20579" y="16040"/>
                  <a:pt x="20593" y="16040"/>
                </a:cubicBezTo>
                <a:cubicBezTo>
                  <a:pt x="20606" y="16040"/>
                  <a:pt x="20615" y="16024"/>
                  <a:pt x="20613" y="16003"/>
                </a:cubicBezTo>
                <a:cubicBezTo>
                  <a:pt x="20611" y="15982"/>
                  <a:pt x="20612" y="15958"/>
                  <a:pt x="20615" y="15949"/>
                </a:cubicBezTo>
                <a:cubicBezTo>
                  <a:pt x="20621" y="15930"/>
                  <a:pt x="20622" y="15925"/>
                  <a:pt x="20647" y="15825"/>
                </a:cubicBezTo>
                <a:cubicBezTo>
                  <a:pt x="20673" y="15720"/>
                  <a:pt x="20728" y="15627"/>
                  <a:pt x="20754" y="15642"/>
                </a:cubicBezTo>
                <a:cubicBezTo>
                  <a:pt x="20777" y="15656"/>
                  <a:pt x="20779" y="15651"/>
                  <a:pt x="20786" y="15566"/>
                </a:cubicBezTo>
                <a:cubicBezTo>
                  <a:pt x="20789" y="15537"/>
                  <a:pt x="20828" y="15420"/>
                  <a:pt x="20873" y="15307"/>
                </a:cubicBezTo>
                <a:cubicBezTo>
                  <a:pt x="20917" y="15195"/>
                  <a:pt x="20971" y="15048"/>
                  <a:pt x="20993" y="14980"/>
                </a:cubicBezTo>
                <a:cubicBezTo>
                  <a:pt x="21015" y="14912"/>
                  <a:pt x="21043" y="14850"/>
                  <a:pt x="21054" y="14843"/>
                </a:cubicBezTo>
                <a:cubicBezTo>
                  <a:pt x="21066" y="14837"/>
                  <a:pt x="21075" y="14799"/>
                  <a:pt x="21075" y="14761"/>
                </a:cubicBezTo>
                <a:cubicBezTo>
                  <a:pt x="21075" y="14722"/>
                  <a:pt x="21085" y="14682"/>
                  <a:pt x="21098" y="14670"/>
                </a:cubicBezTo>
                <a:cubicBezTo>
                  <a:pt x="21111" y="14658"/>
                  <a:pt x="21125" y="14619"/>
                  <a:pt x="21131" y="14585"/>
                </a:cubicBezTo>
                <a:cubicBezTo>
                  <a:pt x="21145" y="14489"/>
                  <a:pt x="21162" y="14428"/>
                  <a:pt x="21178" y="14403"/>
                </a:cubicBezTo>
                <a:cubicBezTo>
                  <a:pt x="21186" y="14391"/>
                  <a:pt x="21198" y="14355"/>
                  <a:pt x="21203" y="14322"/>
                </a:cubicBezTo>
                <a:cubicBezTo>
                  <a:pt x="21229" y="14179"/>
                  <a:pt x="21265" y="14024"/>
                  <a:pt x="21278" y="14005"/>
                </a:cubicBezTo>
                <a:cubicBezTo>
                  <a:pt x="21295" y="13979"/>
                  <a:pt x="21301" y="13948"/>
                  <a:pt x="21317" y="13833"/>
                </a:cubicBezTo>
                <a:cubicBezTo>
                  <a:pt x="21324" y="13786"/>
                  <a:pt x="21337" y="13738"/>
                  <a:pt x="21344" y="13727"/>
                </a:cubicBezTo>
                <a:cubicBezTo>
                  <a:pt x="21357" y="13707"/>
                  <a:pt x="21366" y="13656"/>
                  <a:pt x="21383" y="13498"/>
                </a:cubicBezTo>
                <a:cubicBezTo>
                  <a:pt x="21388" y="13456"/>
                  <a:pt x="21397" y="13399"/>
                  <a:pt x="21404" y="13369"/>
                </a:cubicBezTo>
                <a:cubicBezTo>
                  <a:pt x="21411" y="13340"/>
                  <a:pt x="21422" y="13264"/>
                  <a:pt x="21429" y="13201"/>
                </a:cubicBezTo>
                <a:cubicBezTo>
                  <a:pt x="21436" y="13138"/>
                  <a:pt x="21446" y="13078"/>
                  <a:pt x="21453" y="13067"/>
                </a:cubicBezTo>
                <a:cubicBezTo>
                  <a:pt x="21460" y="13057"/>
                  <a:pt x="21467" y="13002"/>
                  <a:pt x="21468" y="12945"/>
                </a:cubicBezTo>
                <a:cubicBezTo>
                  <a:pt x="21469" y="12888"/>
                  <a:pt x="21476" y="12831"/>
                  <a:pt x="21483" y="12820"/>
                </a:cubicBezTo>
                <a:cubicBezTo>
                  <a:pt x="21499" y="12795"/>
                  <a:pt x="21504" y="12749"/>
                  <a:pt x="21521" y="12357"/>
                </a:cubicBezTo>
                <a:cubicBezTo>
                  <a:pt x="21528" y="12197"/>
                  <a:pt x="21537" y="12019"/>
                  <a:pt x="21541" y="11962"/>
                </a:cubicBezTo>
                <a:cubicBezTo>
                  <a:pt x="21545" y="11905"/>
                  <a:pt x="21540" y="11855"/>
                  <a:pt x="21533" y="11851"/>
                </a:cubicBezTo>
                <a:cubicBezTo>
                  <a:pt x="21525" y="11846"/>
                  <a:pt x="21526" y="11794"/>
                  <a:pt x="21534" y="11735"/>
                </a:cubicBezTo>
                <a:cubicBezTo>
                  <a:pt x="21542" y="11675"/>
                  <a:pt x="21545" y="11608"/>
                  <a:pt x="21541" y="11587"/>
                </a:cubicBezTo>
                <a:cubicBezTo>
                  <a:pt x="21537" y="11566"/>
                  <a:pt x="21528" y="11442"/>
                  <a:pt x="21521" y="11312"/>
                </a:cubicBezTo>
                <a:cubicBezTo>
                  <a:pt x="21494" y="10841"/>
                  <a:pt x="21488" y="10751"/>
                  <a:pt x="21478" y="10677"/>
                </a:cubicBezTo>
                <a:cubicBezTo>
                  <a:pt x="21458" y="10531"/>
                  <a:pt x="21417" y="10148"/>
                  <a:pt x="21409" y="10030"/>
                </a:cubicBezTo>
                <a:cubicBezTo>
                  <a:pt x="21404" y="9965"/>
                  <a:pt x="21394" y="9896"/>
                  <a:pt x="21385" y="9876"/>
                </a:cubicBezTo>
                <a:cubicBezTo>
                  <a:pt x="21376" y="9856"/>
                  <a:pt x="21379" y="9822"/>
                  <a:pt x="21392" y="9801"/>
                </a:cubicBezTo>
                <a:cubicBezTo>
                  <a:pt x="21408" y="9774"/>
                  <a:pt x="21406" y="9757"/>
                  <a:pt x="21383" y="9741"/>
                </a:cubicBezTo>
                <a:cubicBezTo>
                  <a:pt x="21366" y="9729"/>
                  <a:pt x="21336" y="9635"/>
                  <a:pt x="21315" y="9535"/>
                </a:cubicBezTo>
                <a:cubicBezTo>
                  <a:pt x="21295" y="9434"/>
                  <a:pt x="21269" y="9327"/>
                  <a:pt x="21258" y="9298"/>
                </a:cubicBezTo>
                <a:cubicBezTo>
                  <a:pt x="21247" y="9268"/>
                  <a:pt x="21233" y="9209"/>
                  <a:pt x="21227" y="9166"/>
                </a:cubicBezTo>
                <a:cubicBezTo>
                  <a:pt x="21222" y="9123"/>
                  <a:pt x="21212" y="9077"/>
                  <a:pt x="21203" y="9064"/>
                </a:cubicBezTo>
                <a:cubicBezTo>
                  <a:pt x="21195" y="9052"/>
                  <a:pt x="21200" y="9036"/>
                  <a:pt x="21214" y="9028"/>
                </a:cubicBezTo>
                <a:cubicBezTo>
                  <a:pt x="21230" y="9018"/>
                  <a:pt x="21228" y="9007"/>
                  <a:pt x="21207" y="8990"/>
                </a:cubicBezTo>
                <a:cubicBezTo>
                  <a:pt x="21162" y="8955"/>
                  <a:pt x="21118" y="8849"/>
                  <a:pt x="21142" y="8836"/>
                </a:cubicBezTo>
                <a:cubicBezTo>
                  <a:pt x="21163" y="8824"/>
                  <a:pt x="21150" y="8743"/>
                  <a:pt x="21120" y="8705"/>
                </a:cubicBezTo>
                <a:cubicBezTo>
                  <a:pt x="21085" y="8660"/>
                  <a:pt x="21003" y="8415"/>
                  <a:pt x="21017" y="8394"/>
                </a:cubicBezTo>
                <a:cubicBezTo>
                  <a:pt x="21025" y="8382"/>
                  <a:pt x="21023" y="8359"/>
                  <a:pt x="21013" y="8345"/>
                </a:cubicBezTo>
                <a:cubicBezTo>
                  <a:pt x="21004" y="8330"/>
                  <a:pt x="20998" y="8293"/>
                  <a:pt x="21002" y="8262"/>
                </a:cubicBezTo>
                <a:cubicBezTo>
                  <a:pt x="21006" y="8220"/>
                  <a:pt x="20996" y="8202"/>
                  <a:pt x="20961" y="8194"/>
                </a:cubicBezTo>
                <a:cubicBezTo>
                  <a:pt x="20926" y="8185"/>
                  <a:pt x="20915" y="8169"/>
                  <a:pt x="20922" y="8132"/>
                </a:cubicBezTo>
                <a:cubicBezTo>
                  <a:pt x="20927" y="8104"/>
                  <a:pt x="20916" y="8066"/>
                  <a:pt x="20898" y="8046"/>
                </a:cubicBezTo>
                <a:cubicBezTo>
                  <a:pt x="20880" y="8026"/>
                  <a:pt x="20861" y="7997"/>
                  <a:pt x="20857" y="7981"/>
                </a:cubicBezTo>
                <a:cubicBezTo>
                  <a:pt x="20854" y="7965"/>
                  <a:pt x="20840" y="7924"/>
                  <a:pt x="20825" y="7890"/>
                </a:cubicBezTo>
                <a:cubicBezTo>
                  <a:pt x="20811" y="7857"/>
                  <a:pt x="20803" y="7821"/>
                  <a:pt x="20810" y="7811"/>
                </a:cubicBezTo>
                <a:cubicBezTo>
                  <a:pt x="20817" y="7801"/>
                  <a:pt x="20811" y="7787"/>
                  <a:pt x="20798" y="7779"/>
                </a:cubicBezTo>
                <a:cubicBezTo>
                  <a:pt x="20785" y="7772"/>
                  <a:pt x="20781" y="7757"/>
                  <a:pt x="20788" y="7746"/>
                </a:cubicBezTo>
                <a:cubicBezTo>
                  <a:pt x="20795" y="7735"/>
                  <a:pt x="20781" y="7698"/>
                  <a:pt x="20756" y="7665"/>
                </a:cubicBezTo>
                <a:cubicBezTo>
                  <a:pt x="20689" y="7577"/>
                  <a:pt x="20617" y="7394"/>
                  <a:pt x="20608" y="7291"/>
                </a:cubicBezTo>
                <a:cubicBezTo>
                  <a:pt x="20603" y="7238"/>
                  <a:pt x="20583" y="7192"/>
                  <a:pt x="20559" y="7176"/>
                </a:cubicBezTo>
                <a:cubicBezTo>
                  <a:pt x="20498" y="7134"/>
                  <a:pt x="20428" y="6999"/>
                  <a:pt x="20457" y="6982"/>
                </a:cubicBezTo>
                <a:cubicBezTo>
                  <a:pt x="20472" y="6973"/>
                  <a:pt x="20459" y="6946"/>
                  <a:pt x="20423" y="6910"/>
                </a:cubicBezTo>
                <a:cubicBezTo>
                  <a:pt x="20391" y="6879"/>
                  <a:pt x="20326" y="6776"/>
                  <a:pt x="20279" y="6681"/>
                </a:cubicBezTo>
                <a:cubicBezTo>
                  <a:pt x="20231" y="6587"/>
                  <a:pt x="20173" y="6483"/>
                  <a:pt x="20148" y="6451"/>
                </a:cubicBezTo>
                <a:cubicBezTo>
                  <a:pt x="20123" y="6418"/>
                  <a:pt x="20111" y="6382"/>
                  <a:pt x="20121" y="6367"/>
                </a:cubicBezTo>
                <a:cubicBezTo>
                  <a:pt x="20133" y="6349"/>
                  <a:pt x="20130" y="6346"/>
                  <a:pt x="20113" y="6356"/>
                </a:cubicBezTo>
                <a:cubicBezTo>
                  <a:pt x="20097" y="6365"/>
                  <a:pt x="20079" y="6355"/>
                  <a:pt x="20070" y="6332"/>
                </a:cubicBezTo>
                <a:cubicBezTo>
                  <a:pt x="20052" y="6285"/>
                  <a:pt x="19968" y="6169"/>
                  <a:pt x="19938" y="6149"/>
                </a:cubicBezTo>
                <a:cubicBezTo>
                  <a:pt x="19926" y="6141"/>
                  <a:pt x="19915" y="6122"/>
                  <a:pt x="19913" y="6106"/>
                </a:cubicBezTo>
                <a:cubicBezTo>
                  <a:pt x="19910" y="6090"/>
                  <a:pt x="19850" y="5992"/>
                  <a:pt x="19779" y="5889"/>
                </a:cubicBezTo>
                <a:cubicBezTo>
                  <a:pt x="19707" y="5786"/>
                  <a:pt x="19650" y="5692"/>
                  <a:pt x="19650" y="5681"/>
                </a:cubicBezTo>
                <a:cubicBezTo>
                  <a:pt x="19650" y="5669"/>
                  <a:pt x="19628" y="5648"/>
                  <a:pt x="19602" y="5635"/>
                </a:cubicBezTo>
                <a:cubicBezTo>
                  <a:pt x="19576" y="5621"/>
                  <a:pt x="19559" y="5606"/>
                  <a:pt x="19566" y="5600"/>
                </a:cubicBezTo>
                <a:cubicBezTo>
                  <a:pt x="19574" y="5593"/>
                  <a:pt x="19543" y="5544"/>
                  <a:pt x="19499" y="5493"/>
                </a:cubicBezTo>
                <a:cubicBezTo>
                  <a:pt x="19454" y="5442"/>
                  <a:pt x="19414" y="5380"/>
                  <a:pt x="19409" y="5355"/>
                </a:cubicBezTo>
                <a:cubicBezTo>
                  <a:pt x="19397" y="5299"/>
                  <a:pt x="19351" y="5246"/>
                  <a:pt x="19327" y="5260"/>
                </a:cubicBezTo>
                <a:cubicBezTo>
                  <a:pt x="19318" y="5265"/>
                  <a:pt x="19260" y="5206"/>
                  <a:pt x="19198" y="5128"/>
                </a:cubicBezTo>
                <a:cubicBezTo>
                  <a:pt x="19137" y="5050"/>
                  <a:pt x="19033" y="4932"/>
                  <a:pt x="18968" y="4866"/>
                </a:cubicBezTo>
                <a:cubicBezTo>
                  <a:pt x="18902" y="4800"/>
                  <a:pt x="18855" y="4736"/>
                  <a:pt x="18862" y="4724"/>
                </a:cubicBezTo>
                <a:cubicBezTo>
                  <a:pt x="18870" y="4713"/>
                  <a:pt x="18865" y="4709"/>
                  <a:pt x="18852" y="4716"/>
                </a:cubicBezTo>
                <a:cubicBezTo>
                  <a:pt x="18825" y="4732"/>
                  <a:pt x="18752" y="4665"/>
                  <a:pt x="18744" y="4615"/>
                </a:cubicBezTo>
                <a:cubicBezTo>
                  <a:pt x="18741" y="4596"/>
                  <a:pt x="18732" y="4583"/>
                  <a:pt x="18723" y="4586"/>
                </a:cubicBezTo>
                <a:cubicBezTo>
                  <a:pt x="18700" y="4595"/>
                  <a:pt x="18433" y="4338"/>
                  <a:pt x="18445" y="4319"/>
                </a:cubicBezTo>
                <a:cubicBezTo>
                  <a:pt x="18451" y="4310"/>
                  <a:pt x="18430" y="4290"/>
                  <a:pt x="18399" y="4275"/>
                </a:cubicBezTo>
                <a:cubicBezTo>
                  <a:pt x="18341" y="4246"/>
                  <a:pt x="17944" y="3910"/>
                  <a:pt x="17826" y="3790"/>
                </a:cubicBezTo>
                <a:cubicBezTo>
                  <a:pt x="17789" y="3752"/>
                  <a:pt x="17751" y="3725"/>
                  <a:pt x="17743" y="3730"/>
                </a:cubicBezTo>
                <a:cubicBezTo>
                  <a:pt x="17735" y="3735"/>
                  <a:pt x="17686" y="3702"/>
                  <a:pt x="17634" y="3658"/>
                </a:cubicBezTo>
                <a:cubicBezTo>
                  <a:pt x="17583" y="3615"/>
                  <a:pt x="17523" y="3570"/>
                  <a:pt x="17504" y="3558"/>
                </a:cubicBezTo>
                <a:cubicBezTo>
                  <a:pt x="17385" y="3486"/>
                  <a:pt x="17256" y="3397"/>
                  <a:pt x="17156" y="3320"/>
                </a:cubicBezTo>
                <a:cubicBezTo>
                  <a:pt x="17093" y="3271"/>
                  <a:pt x="17024" y="3225"/>
                  <a:pt x="17002" y="3217"/>
                </a:cubicBezTo>
                <a:cubicBezTo>
                  <a:pt x="16927" y="3191"/>
                  <a:pt x="16593" y="2984"/>
                  <a:pt x="16593" y="2963"/>
                </a:cubicBezTo>
                <a:cubicBezTo>
                  <a:pt x="16593" y="2951"/>
                  <a:pt x="16584" y="2946"/>
                  <a:pt x="16574" y="2952"/>
                </a:cubicBezTo>
                <a:cubicBezTo>
                  <a:pt x="16564" y="2957"/>
                  <a:pt x="16511" y="2939"/>
                  <a:pt x="16457" y="2910"/>
                </a:cubicBezTo>
                <a:cubicBezTo>
                  <a:pt x="16403" y="2881"/>
                  <a:pt x="16344" y="2858"/>
                  <a:pt x="16326" y="2858"/>
                </a:cubicBezTo>
                <a:cubicBezTo>
                  <a:pt x="16308" y="2858"/>
                  <a:pt x="16281" y="2833"/>
                  <a:pt x="16267" y="2804"/>
                </a:cubicBezTo>
                <a:cubicBezTo>
                  <a:pt x="16253" y="2775"/>
                  <a:pt x="16235" y="2756"/>
                  <a:pt x="16226" y="2761"/>
                </a:cubicBezTo>
                <a:cubicBezTo>
                  <a:pt x="16218" y="2766"/>
                  <a:pt x="16185" y="2754"/>
                  <a:pt x="16155" y="2734"/>
                </a:cubicBezTo>
                <a:cubicBezTo>
                  <a:pt x="16125" y="2714"/>
                  <a:pt x="16082" y="2694"/>
                  <a:pt x="16060" y="2691"/>
                </a:cubicBezTo>
                <a:cubicBezTo>
                  <a:pt x="16010" y="2684"/>
                  <a:pt x="15835" y="2602"/>
                  <a:pt x="15784" y="2561"/>
                </a:cubicBezTo>
                <a:cubicBezTo>
                  <a:pt x="15761" y="2543"/>
                  <a:pt x="15743" y="2536"/>
                  <a:pt x="15743" y="2545"/>
                </a:cubicBezTo>
                <a:cubicBezTo>
                  <a:pt x="15743" y="2554"/>
                  <a:pt x="15716" y="2544"/>
                  <a:pt x="15684" y="2524"/>
                </a:cubicBezTo>
                <a:cubicBezTo>
                  <a:pt x="15651" y="2504"/>
                  <a:pt x="15610" y="2494"/>
                  <a:pt x="15592" y="2500"/>
                </a:cubicBezTo>
                <a:cubicBezTo>
                  <a:pt x="15574" y="2507"/>
                  <a:pt x="15549" y="2493"/>
                  <a:pt x="15536" y="2470"/>
                </a:cubicBezTo>
                <a:cubicBezTo>
                  <a:pt x="15523" y="2447"/>
                  <a:pt x="15472" y="2419"/>
                  <a:pt x="15424" y="2407"/>
                </a:cubicBezTo>
                <a:cubicBezTo>
                  <a:pt x="15376" y="2394"/>
                  <a:pt x="15292" y="2355"/>
                  <a:pt x="15237" y="2321"/>
                </a:cubicBezTo>
                <a:cubicBezTo>
                  <a:pt x="15183" y="2286"/>
                  <a:pt x="15124" y="2263"/>
                  <a:pt x="15108" y="2268"/>
                </a:cubicBezTo>
                <a:cubicBezTo>
                  <a:pt x="15093" y="2274"/>
                  <a:pt x="15045" y="2262"/>
                  <a:pt x="15003" y="2241"/>
                </a:cubicBezTo>
                <a:cubicBezTo>
                  <a:pt x="14961" y="2221"/>
                  <a:pt x="14911" y="2202"/>
                  <a:pt x="14891" y="2200"/>
                </a:cubicBezTo>
                <a:cubicBezTo>
                  <a:pt x="14871" y="2199"/>
                  <a:pt x="14825" y="2177"/>
                  <a:pt x="14788" y="2153"/>
                </a:cubicBezTo>
                <a:cubicBezTo>
                  <a:pt x="14751" y="2128"/>
                  <a:pt x="14694" y="2108"/>
                  <a:pt x="14662" y="2108"/>
                </a:cubicBezTo>
                <a:cubicBezTo>
                  <a:pt x="14631" y="2108"/>
                  <a:pt x="14539" y="2087"/>
                  <a:pt x="14457" y="2060"/>
                </a:cubicBezTo>
                <a:cubicBezTo>
                  <a:pt x="14181" y="1971"/>
                  <a:pt x="14188" y="1974"/>
                  <a:pt x="14226" y="1946"/>
                </a:cubicBezTo>
                <a:cubicBezTo>
                  <a:pt x="14251" y="1928"/>
                  <a:pt x="14261" y="1875"/>
                  <a:pt x="14262" y="1759"/>
                </a:cubicBezTo>
                <a:cubicBezTo>
                  <a:pt x="14264" y="1542"/>
                  <a:pt x="14283" y="1447"/>
                  <a:pt x="14340" y="1373"/>
                </a:cubicBezTo>
                <a:cubicBezTo>
                  <a:pt x="14370" y="1333"/>
                  <a:pt x="14379" y="1305"/>
                  <a:pt x="14364" y="1296"/>
                </a:cubicBezTo>
                <a:cubicBezTo>
                  <a:pt x="14351" y="1289"/>
                  <a:pt x="14348" y="1271"/>
                  <a:pt x="14357" y="1257"/>
                </a:cubicBezTo>
                <a:cubicBezTo>
                  <a:pt x="14366" y="1243"/>
                  <a:pt x="14376" y="1204"/>
                  <a:pt x="14379" y="1171"/>
                </a:cubicBezTo>
                <a:cubicBezTo>
                  <a:pt x="14382" y="1137"/>
                  <a:pt x="14396" y="1096"/>
                  <a:pt x="14411" y="1079"/>
                </a:cubicBezTo>
                <a:cubicBezTo>
                  <a:pt x="14426" y="1062"/>
                  <a:pt x="14434" y="1048"/>
                  <a:pt x="14426" y="1048"/>
                </a:cubicBezTo>
                <a:cubicBezTo>
                  <a:pt x="14419" y="1048"/>
                  <a:pt x="14453" y="939"/>
                  <a:pt x="14503" y="805"/>
                </a:cubicBezTo>
                <a:cubicBezTo>
                  <a:pt x="14590" y="572"/>
                  <a:pt x="14618" y="402"/>
                  <a:pt x="14571" y="402"/>
                </a:cubicBezTo>
                <a:cubicBezTo>
                  <a:pt x="14529" y="402"/>
                  <a:pt x="14515" y="398"/>
                  <a:pt x="14472" y="377"/>
                </a:cubicBezTo>
                <a:cubicBezTo>
                  <a:pt x="14449" y="365"/>
                  <a:pt x="14390" y="353"/>
                  <a:pt x="14340" y="348"/>
                </a:cubicBezTo>
                <a:cubicBezTo>
                  <a:pt x="14290" y="343"/>
                  <a:pt x="14226" y="326"/>
                  <a:pt x="14197" y="311"/>
                </a:cubicBezTo>
                <a:cubicBezTo>
                  <a:pt x="14169" y="296"/>
                  <a:pt x="14104" y="284"/>
                  <a:pt x="14053" y="281"/>
                </a:cubicBezTo>
                <a:cubicBezTo>
                  <a:pt x="14003" y="279"/>
                  <a:pt x="13915" y="264"/>
                  <a:pt x="13858" y="251"/>
                </a:cubicBezTo>
                <a:cubicBezTo>
                  <a:pt x="13716" y="217"/>
                  <a:pt x="13661" y="210"/>
                  <a:pt x="13365" y="176"/>
                </a:cubicBezTo>
                <a:cubicBezTo>
                  <a:pt x="13289" y="168"/>
                  <a:pt x="13216" y="152"/>
                  <a:pt x="13202" y="141"/>
                </a:cubicBezTo>
                <a:cubicBezTo>
                  <a:pt x="13188" y="131"/>
                  <a:pt x="13171" y="127"/>
                  <a:pt x="13164" y="133"/>
                </a:cubicBezTo>
                <a:cubicBezTo>
                  <a:pt x="13158" y="139"/>
                  <a:pt x="13076" y="134"/>
                  <a:pt x="12983" y="121"/>
                </a:cubicBezTo>
                <a:cubicBezTo>
                  <a:pt x="12889" y="108"/>
                  <a:pt x="12756" y="94"/>
                  <a:pt x="12686" y="89"/>
                </a:cubicBezTo>
                <a:cubicBezTo>
                  <a:pt x="12617" y="84"/>
                  <a:pt x="12482" y="73"/>
                  <a:pt x="12387" y="65"/>
                </a:cubicBezTo>
                <a:cubicBezTo>
                  <a:pt x="12293" y="57"/>
                  <a:pt x="12138" y="49"/>
                  <a:pt x="12043" y="46"/>
                </a:cubicBezTo>
                <a:cubicBezTo>
                  <a:pt x="11948" y="43"/>
                  <a:pt x="11866" y="40"/>
                  <a:pt x="11860" y="38"/>
                </a:cubicBezTo>
                <a:cubicBezTo>
                  <a:pt x="11854" y="36"/>
                  <a:pt x="11678" y="35"/>
                  <a:pt x="11470" y="35"/>
                </a:cubicBezTo>
                <a:cubicBezTo>
                  <a:pt x="11232" y="35"/>
                  <a:pt x="11080" y="26"/>
                  <a:pt x="11061" y="11"/>
                </a:cubicBezTo>
                <a:cubicBezTo>
                  <a:pt x="11050" y="2"/>
                  <a:pt x="11040" y="-2"/>
                  <a:pt x="11029" y="0"/>
                </a:cubicBezTo>
                <a:close/>
              </a:path>
            </a:pathLst>
          </a:cu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Du bist kein Sünder mehr!…"/>
          <p:cNvSpPr txBox="1">
            <a:spLocks noGrp="1"/>
          </p:cNvSpPr>
          <p:nvPr>
            <p:ph type="body" sz="quarter" idx="1"/>
          </p:nvPr>
        </p:nvSpPr>
        <p:spPr>
          <a:xfrm>
            <a:off x="561474" y="2088281"/>
            <a:ext cx="4121341" cy="2278126"/>
          </a:xfrm>
          <a:prstGeom prst="rect">
            <a:avLst/>
          </a:prstGeom>
        </p:spPr>
        <p:txBody>
          <a:bodyPr/>
          <a:lstStyle/>
          <a:p>
            <a:r>
              <a:rPr sz="1800" dirty="0"/>
              <a:t>Du </a:t>
            </a:r>
            <a:r>
              <a:rPr sz="1800" dirty="0" err="1"/>
              <a:t>bist</a:t>
            </a:r>
            <a:r>
              <a:rPr sz="1800" dirty="0"/>
              <a:t> </a:t>
            </a:r>
            <a:r>
              <a:rPr sz="1800" dirty="0" err="1"/>
              <a:t>kein</a:t>
            </a:r>
            <a:r>
              <a:rPr sz="1800" dirty="0"/>
              <a:t> </a:t>
            </a:r>
            <a:r>
              <a:rPr sz="1800" b="1" dirty="0" err="1">
                <a:latin typeface="+mn-lt"/>
                <a:ea typeface="+mn-ea"/>
                <a:cs typeface="+mn-cs"/>
                <a:sym typeface="DIN Light"/>
              </a:rPr>
              <a:t>Sünder</a:t>
            </a:r>
            <a:r>
              <a:rPr sz="1800" dirty="0"/>
              <a:t> </a:t>
            </a:r>
            <a:r>
              <a:rPr sz="1800" dirty="0" err="1"/>
              <a:t>mehr</a:t>
            </a:r>
            <a:r>
              <a:rPr sz="1800" dirty="0"/>
              <a:t>!</a:t>
            </a:r>
          </a:p>
          <a:p>
            <a:r>
              <a:rPr sz="1800" dirty="0"/>
              <a:t>Du </a:t>
            </a:r>
            <a:r>
              <a:rPr sz="1800" dirty="0" err="1"/>
              <a:t>bist</a:t>
            </a:r>
            <a:r>
              <a:rPr sz="1800" dirty="0"/>
              <a:t> </a:t>
            </a:r>
            <a:r>
              <a:rPr sz="1800" dirty="0" err="1"/>
              <a:t>ein</a:t>
            </a:r>
            <a:r>
              <a:rPr sz="1800" dirty="0"/>
              <a:t> </a:t>
            </a:r>
            <a:r>
              <a:rPr sz="1800" b="1" dirty="0" err="1">
                <a:latin typeface="+mn-lt"/>
                <a:ea typeface="+mn-ea"/>
                <a:cs typeface="+mn-cs"/>
                <a:sym typeface="DIN Light"/>
              </a:rPr>
              <a:t>Heiliger</a:t>
            </a:r>
            <a:r>
              <a:rPr sz="1800" dirty="0"/>
              <a:t> </a:t>
            </a:r>
            <a:r>
              <a:rPr sz="1800" b="1" dirty="0">
                <a:latin typeface="+mn-lt"/>
                <a:ea typeface="+mn-ea"/>
                <a:cs typeface="+mn-cs"/>
                <a:sym typeface="DIN Light"/>
              </a:rPr>
              <a:t>≠</a:t>
            </a:r>
            <a:r>
              <a:rPr sz="1800" dirty="0"/>
              <a:t> </a:t>
            </a:r>
            <a:r>
              <a:rPr sz="1800" dirty="0" err="1"/>
              <a:t>begnadigter</a:t>
            </a:r>
            <a:r>
              <a:rPr sz="1800" dirty="0"/>
              <a:t> </a:t>
            </a:r>
            <a:r>
              <a:rPr sz="1800" dirty="0" err="1"/>
              <a:t>Sünder</a:t>
            </a:r>
            <a:endParaRPr sz="1800" dirty="0"/>
          </a:p>
          <a:p>
            <a:r>
              <a:rPr sz="1800" dirty="0"/>
              <a:t>Dieser Name </a:t>
            </a:r>
            <a:r>
              <a:rPr sz="1800" dirty="0" err="1"/>
              <a:t>beschreibt</a:t>
            </a:r>
            <a:r>
              <a:rPr sz="1800" dirty="0"/>
              <a:t> </a:t>
            </a:r>
            <a:r>
              <a:rPr sz="1800" dirty="0" err="1"/>
              <a:t>unsere</a:t>
            </a:r>
            <a:r>
              <a:rPr sz="1800" dirty="0"/>
              <a:t> </a:t>
            </a:r>
            <a:r>
              <a:rPr sz="1800" b="1" dirty="0" err="1">
                <a:latin typeface="+mn-lt"/>
                <a:ea typeface="+mn-ea"/>
                <a:cs typeface="+mn-cs"/>
                <a:sym typeface="DIN Light"/>
              </a:rPr>
              <a:t>Stellung</a:t>
            </a:r>
            <a:r>
              <a:rPr sz="1800" dirty="0"/>
              <a:t> in Christus, </a:t>
            </a:r>
            <a:r>
              <a:rPr sz="1800" dirty="0" err="1"/>
              <a:t>nicht</a:t>
            </a:r>
            <a:r>
              <a:rPr sz="1800" dirty="0"/>
              <a:t> </a:t>
            </a:r>
            <a:r>
              <a:rPr sz="1800" dirty="0" err="1"/>
              <a:t>unbedingt</a:t>
            </a:r>
            <a:r>
              <a:rPr sz="1800" dirty="0"/>
              <a:t> </a:t>
            </a:r>
            <a:r>
              <a:rPr sz="1800" dirty="0" err="1"/>
              <a:t>unsere</a:t>
            </a:r>
            <a:r>
              <a:rPr sz="1800" dirty="0"/>
              <a:t> </a:t>
            </a:r>
            <a:r>
              <a:rPr sz="1800" dirty="0" err="1"/>
              <a:t>Reife</a:t>
            </a:r>
            <a:endParaRPr sz="1800" dirty="0"/>
          </a:p>
        </p:txBody>
      </p:sp>
      <p:sp>
        <p:nvSpPr>
          <p:cNvPr id="784" name="Ich bin ein Heiliger"/>
          <p:cNvSpPr txBox="1">
            <a:spLocks noGrp="1"/>
          </p:cNvSpPr>
          <p:nvPr>
            <p:ph type="title"/>
          </p:nvPr>
        </p:nvSpPr>
        <p:spPr>
          <a:prstGeom prst="rect">
            <a:avLst/>
          </a:prstGeom>
        </p:spPr>
        <p:txBody>
          <a:bodyPr/>
          <a:lstStyle/>
          <a:p>
            <a:r>
              <a:t>Ich bin ein Heiliger</a:t>
            </a:r>
          </a:p>
        </p:txBody>
      </p:sp>
      <p:pic>
        <p:nvPicPr>
          <p:cNvPr id="785" name="justitia1_dpa_gr~1.jpg" descr="justitia1_dpa_gr~1.jpg"/>
          <p:cNvPicPr>
            <a:picLocks noGrp="1"/>
          </p:cNvPicPr>
          <p:nvPr>
            <p:ph type="pic" idx="13"/>
          </p:nvPr>
        </p:nvPicPr>
        <p:blipFill>
          <a:blip r:embed="rId3"/>
          <a:srcRect l="2467" t="34" r="37"/>
          <a:stretch>
            <a:fillRect/>
          </a:stretch>
        </p:blipFill>
        <p:spPr>
          <a:xfrm>
            <a:off x="4924295" y="1632875"/>
            <a:ext cx="2657936" cy="2049689"/>
          </a:xfrm>
          <a:custGeom>
            <a:avLst/>
            <a:gdLst/>
            <a:ahLst/>
            <a:cxnLst>
              <a:cxn ang="0">
                <a:pos x="wd2" y="hd2"/>
              </a:cxn>
              <a:cxn ang="5400000">
                <a:pos x="wd2" y="hd2"/>
              </a:cxn>
              <a:cxn ang="10800000">
                <a:pos x="wd2" y="hd2"/>
              </a:cxn>
              <a:cxn ang="16200000">
                <a:pos x="wd2" y="hd2"/>
              </a:cxn>
            </a:cxnLst>
            <a:rect l="0" t="0" r="r" b="b"/>
            <a:pathLst>
              <a:path w="21562" h="21594" extrusionOk="0">
                <a:moveTo>
                  <a:pt x="21469" y="11"/>
                </a:moveTo>
                <a:cubicBezTo>
                  <a:pt x="21432" y="31"/>
                  <a:pt x="21442" y="44"/>
                  <a:pt x="21496" y="47"/>
                </a:cubicBezTo>
                <a:cubicBezTo>
                  <a:pt x="21545" y="49"/>
                  <a:pt x="21573" y="38"/>
                  <a:pt x="21558" y="18"/>
                </a:cubicBezTo>
                <a:cubicBezTo>
                  <a:pt x="21542" y="-2"/>
                  <a:pt x="21503" y="-6"/>
                  <a:pt x="21469" y="11"/>
                </a:cubicBezTo>
                <a:close/>
                <a:moveTo>
                  <a:pt x="14349" y="157"/>
                </a:moveTo>
                <a:cubicBezTo>
                  <a:pt x="14187" y="156"/>
                  <a:pt x="13998" y="471"/>
                  <a:pt x="13997" y="851"/>
                </a:cubicBezTo>
                <a:cubicBezTo>
                  <a:pt x="13997" y="961"/>
                  <a:pt x="13944" y="1247"/>
                  <a:pt x="13880" y="1491"/>
                </a:cubicBezTo>
                <a:cubicBezTo>
                  <a:pt x="13799" y="1802"/>
                  <a:pt x="13767" y="2047"/>
                  <a:pt x="13773" y="2311"/>
                </a:cubicBezTo>
                <a:cubicBezTo>
                  <a:pt x="13777" y="2518"/>
                  <a:pt x="13767" y="2716"/>
                  <a:pt x="13749" y="2752"/>
                </a:cubicBezTo>
                <a:cubicBezTo>
                  <a:pt x="13705" y="2844"/>
                  <a:pt x="13763" y="3010"/>
                  <a:pt x="13838" y="3010"/>
                </a:cubicBezTo>
                <a:cubicBezTo>
                  <a:pt x="13872" y="3010"/>
                  <a:pt x="13909" y="3033"/>
                  <a:pt x="13922" y="3061"/>
                </a:cubicBezTo>
                <a:cubicBezTo>
                  <a:pt x="13965" y="3151"/>
                  <a:pt x="13719" y="4748"/>
                  <a:pt x="13598" y="5166"/>
                </a:cubicBezTo>
                <a:cubicBezTo>
                  <a:pt x="13534" y="5390"/>
                  <a:pt x="13433" y="5775"/>
                  <a:pt x="13374" y="6022"/>
                </a:cubicBezTo>
                <a:lnTo>
                  <a:pt x="13267" y="6469"/>
                </a:lnTo>
                <a:lnTo>
                  <a:pt x="12576" y="6998"/>
                </a:lnTo>
                <a:cubicBezTo>
                  <a:pt x="12195" y="7290"/>
                  <a:pt x="11855" y="7518"/>
                  <a:pt x="11822" y="7503"/>
                </a:cubicBezTo>
                <a:cubicBezTo>
                  <a:pt x="11789" y="7488"/>
                  <a:pt x="11774" y="7502"/>
                  <a:pt x="11788" y="7532"/>
                </a:cubicBezTo>
                <a:cubicBezTo>
                  <a:pt x="11818" y="7595"/>
                  <a:pt x="11325" y="7997"/>
                  <a:pt x="11186" y="8024"/>
                </a:cubicBezTo>
                <a:cubicBezTo>
                  <a:pt x="11067" y="8046"/>
                  <a:pt x="10698" y="7799"/>
                  <a:pt x="10698" y="7697"/>
                </a:cubicBezTo>
                <a:cubicBezTo>
                  <a:pt x="10698" y="7655"/>
                  <a:pt x="10741" y="7514"/>
                  <a:pt x="10792" y="7384"/>
                </a:cubicBezTo>
                <a:cubicBezTo>
                  <a:pt x="10903" y="7100"/>
                  <a:pt x="10907" y="6892"/>
                  <a:pt x="10812" y="6416"/>
                </a:cubicBezTo>
                <a:cubicBezTo>
                  <a:pt x="10730" y="6006"/>
                  <a:pt x="10547" y="5627"/>
                  <a:pt x="10403" y="5567"/>
                </a:cubicBezTo>
                <a:cubicBezTo>
                  <a:pt x="10256" y="5507"/>
                  <a:pt x="10048" y="5292"/>
                  <a:pt x="10048" y="5201"/>
                </a:cubicBezTo>
                <a:cubicBezTo>
                  <a:pt x="10048" y="5158"/>
                  <a:pt x="10003" y="5074"/>
                  <a:pt x="9950" y="5016"/>
                </a:cubicBezTo>
                <a:cubicBezTo>
                  <a:pt x="9896" y="4959"/>
                  <a:pt x="9833" y="4848"/>
                  <a:pt x="9810" y="4772"/>
                </a:cubicBezTo>
                <a:cubicBezTo>
                  <a:pt x="9753" y="4582"/>
                  <a:pt x="9472" y="4438"/>
                  <a:pt x="9228" y="4474"/>
                </a:cubicBezTo>
                <a:cubicBezTo>
                  <a:pt x="9052" y="4500"/>
                  <a:pt x="9015" y="4480"/>
                  <a:pt x="8876" y="4293"/>
                </a:cubicBezTo>
                <a:cubicBezTo>
                  <a:pt x="8590" y="3907"/>
                  <a:pt x="8470" y="3905"/>
                  <a:pt x="8330" y="4284"/>
                </a:cubicBezTo>
                <a:cubicBezTo>
                  <a:pt x="8275" y="4433"/>
                  <a:pt x="8232" y="4481"/>
                  <a:pt x="8165" y="4463"/>
                </a:cubicBezTo>
                <a:cubicBezTo>
                  <a:pt x="7908" y="4395"/>
                  <a:pt x="7888" y="4412"/>
                  <a:pt x="7873" y="4716"/>
                </a:cubicBezTo>
                <a:cubicBezTo>
                  <a:pt x="7861" y="4959"/>
                  <a:pt x="7839" y="5016"/>
                  <a:pt x="7744" y="5063"/>
                </a:cubicBezTo>
                <a:cubicBezTo>
                  <a:pt x="7682" y="5093"/>
                  <a:pt x="7632" y="5161"/>
                  <a:pt x="7632" y="5215"/>
                </a:cubicBezTo>
                <a:cubicBezTo>
                  <a:pt x="7632" y="5268"/>
                  <a:pt x="7590" y="5382"/>
                  <a:pt x="7539" y="5466"/>
                </a:cubicBezTo>
                <a:cubicBezTo>
                  <a:pt x="7487" y="5550"/>
                  <a:pt x="7445" y="5667"/>
                  <a:pt x="7445" y="5724"/>
                </a:cubicBezTo>
                <a:cubicBezTo>
                  <a:pt x="7445" y="5781"/>
                  <a:pt x="7414" y="5909"/>
                  <a:pt x="7376" y="6008"/>
                </a:cubicBezTo>
                <a:cubicBezTo>
                  <a:pt x="7324" y="6143"/>
                  <a:pt x="7309" y="6358"/>
                  <a:pt x="7318" y="6846"/>
                </a:cubicBezTo>
                <a:cubicBezTo>
                  <a:pt x="7328" y="7432"/>
                  <a:pt x="7347" y="7559"/>
                  <a:pt x="7484" y="7997"/>
                </a:cubicBezTo>
                <a:lnTo>
                  <a:pt x="7639" y="8489"/>
                </a:lnTo>
                <a:lnTo>
                  <a:pt x="7534" y="8751"/>
                </a:lnTo>
                <a:cubicBezTo>
                  <a:pt x="7461" y="8935"/>
                  <a:pt x="7428" y="9131"/>
                  <a:pt x="7423" y="9408"/>
                </a:cubicBezTo>
                <a:cubicBezTo>
                  <a:pt x="7415" y="9874"/>
                  <a:pt x="7398" y="9921"/>
                  <a:pt x="7218" y="9968"/>
                </a:cubicBezTo>
                <a:cubicBezTo>
                  <a:pt x="7142" y="9988"/>
                  <a:pt x="7042" y="10058"/>
                  <a:pt x="6995" y="10123"/>
                </a:cubicBezTo>
                <a:cubicBezTo>
                  <a:pt x="6949" y="10187"/>
                  <a:pt x="6726" y="10311"/>
                  <a:pt x="6500" y="10400"/>
                </a:cubicBezTo>
                <a:cubicBezTo>
                  <a:pt x="6274" y="10490"/>
                  <a:pt x="6023" y="10611"/>
                  <a:pt x="5943" y="10672"/>
                </a:cubicBezTo>
                <a:cubicBezTo>
                  <a:pt x="5862" y="10732"/>
                  <a:pt x="5723" y="10802"/>
                  <a:pt x="5634" y="10826"/>
                </a:cubicBezTo>
                <a:cubicBezTo>
                  <a:pt x="5544" y="10850"/>
                  <a:pt x="5419" y="10913"/>
                  <a:pt x="5355" y="10969"/>
                </a:cubicBezTo>
                <a:cubicBezTo>
                  <a:pt x="5045" y="11240"/>
                  <a:pt x="4876" y="11287"/>
                  <a:pt x="4396" y="11243"/>
                </a:cubicBezTo>
                <a:cubicBezTo>
                  <a:pt x="4057" y="11211"/>
                  <a:pt x="3833" y="11227"/>
                  <a:pt x="3542" y="11298"/>
                </a:cubicBezTo>
                <a:cubicBezTo>
                  <a:pt x="3325" y="11350"/>
                  <a:pt x="3028" y="11403"/>
                  <a:pt x="2880" y="11417"/>
                </a:cubicBezTo>
                <a:lnTo>
                  <a:pt x="2610" y="11443"/>
                </a:lnTo>
                <a:lnTo>
                  <a:pt x="2467" y="11075"/>
                </a:lnTo>
                <a:cubicBezTo>
                  <a:pt x="2389" y="10873"/>
                  <a:pt x="2282" y="10636"/>
                  <a:pt x="2231" y="10546"/>
                </a:cubicBezTo>
                <a:cubicBezTo>
                  <a:pt x="2177" y="10451"/>
                  <a:pt x="2153" y="10349"/>
                  <a:pt x="2173" y="10306"/>
                </a:cubicBezTo>
                <a:cubicBezTo>
                  <a:pt x="2196" y="10259"/>
                  <a:pt x="2191" y="10245"/>
                  <a:pt x="2160" y="10270"/>
                </a:cubicBezTo>
                <a:cubicBezTo>
                  <a:pt x="2132" y="10293"/>
                  <a:pt x="2045" y="10188"/>
                  <a:pt x="1961" y="10028"/>
                </a:cubicBezTo>
                <a:cubicBezTo>
                  <a:pt x="1836" y="9786"/>
                  <a:pt x="1822" y="9725"/>
                  <a:pt x="1870" y="9626"/>
                </a:cubicBezTo>
                <a:cubicBezTo>
                  <a:pt x="1917" y="9528"/>
                  <a:pt x="1914" y="9514"/>
                  <a:pt x="1851" y="9545"/>
                </a:cubicBezTo>
                <a:cubicBezTo>
                  <a:pt x="1762" y="9589"/>
                  <a:pt x="1612" y="9326"/>
                  <a:pt x="1664" y="9216"/>
                </a:cubicBezTo>
                <a:cubicBezTo>
                  <a:pt x="1685" y="9171"/>
                  <a:pt x="1679" y="9160"/>
                  <a:pt x="1647" y="9186"/>
                </a:cubicBezTo>
                <a:cubicBezTo>
                  <a:pt x="1588" y="9233"/>
                  <a:pt x="1425" y="8847"/>
                  <a:pt x="1267" y="8282"/>
                </a:cubicBezTo>
                <a:lnTo>
                  <a:pt x="1167" y="7913"/>
                </a:lnTo>
                <a:lnTo>
                  <a:pt x="1302" y="7558"/>
                </a:lnTo>
                <a:cubicBezTo>
                  <a:pt x="1378" y="7363"/>
                  <a:pt x="1453" y="7102"/>
                  <a:pt x="1471" y="6979"/>
                </a:cubicBezTo>
                <a:cubicBezTo>
                  <a:pt x="1488" y="6855"/>
                  <a:pt x="1537" y="6728"/>
                  <a:pt x="1581" y="6696"/>
                </a:cubicBezTo>
                <a:cubicBezTo>
                  <a:pt x="1651" y="6645"/>
                  <a:pt x="1659" y="6538"/>
                  <a:pt x="1647" y="5748"/>
                </a:cubicBezTo>
                <a:cubicBezTo>
                  <a:pt x="1639" y="5228"/>
                  <a:pt x="1614" y="4824"/>
                  <a:pt x="1584" y="4778"/>
                </a:cubicBezTo>
                <a:cubicBezTo>
                  <a:pt x="1524" y="4683"/>
                  <a:pt x="1330" y="4674"/>
                  <a:pt x="1287" y="4765"/>
                </a:cubicBezTo>
                <a:cubicBezTo>
                  <a:pt x="1270" y="4802"/>
                  <a:pt x="1238" y="4807"/>
                  <a:pt x="1216" y="4778"/>
                </a:cubicBezTo>
                <a:cubicBezTo>
                  <a:pt x="1174" y="4723"/>
                  <a:pt x="1433" y="3755"/>
                  <a:pt x="1532" y="3601"/>
                </a:cubicBezTo>
                <a:cubicBezTo>
                  <a:pt x="1563" y="3552"/>
                  <a:pt x="1594" y="3447"/>
                  <a:pt x="1601" y="3367"/>
                </a:cubicBezTo>
                <a:cubicBezTo>
                  <a:pt x="1621" y="3140"/>
                  <a:pt x="1443" y="3170"/>
                  <a:pt x="1389" y="3402"/>
                </a:cubicBezTo>
                <a:cubicBezTo>
                  <a:pt x="1230" y="4093"/>
                  <a:pt x="1093" y="4487"/>
                  <a:pt x="1016" y="4478"/>
                </a:cubicBezTo>
                <a:cubicBezTo>
                  <a:pt x="947" y="4471"/>
                  <a:pt x="937" y="4512"/>
                  <a:pt x="949" y="4721"/>
                </a:cubicBezTo>
                <a:lnTo>
                  <a:pt x="965" y="4970"/>
                </a:lnTo>
                <a:lnTo>
                  <a:pt x="795" y="4952"/>
                </a:lnTo>
                <a:cubicBezTo>
                  <a:pt x="648" y="4936"/>
                  <a:pt x="611" y="4960"/>
                  <a:pt x="518" y="5133"/>
                </a:cubicBezTo>
                <a:cubicBezTo>
                  <a:pt x="459" y="5243"/>
                  <a:pt x="323" y="5456"/>
                  <a:pt x="212" y="5605"/>
                </a:cubicBezTo>
                <a:cubicBezTo>
                  <a:pt x="102" y="5754"/>
                  <a:pt x="8" y="5931"/>
                  <a:pt x="5" y="5997"/>
                </a:cubicBezTo>
                <a:cubicBezTo>
                  <a:pt x="-27" y="6751"/>
                  <a:pt x="82" y="7778"/>
                  <a:pt x="316" y="8941"/>
                </a:cubicBezTo>
                <a:cubicBezTo>
                  <a:pt x="319" y="8954"/>
                  <a:pt x="322" y="8965"/>
                  <a:pt x="325" y="8978"/>
                </a:cubicBezTo>
                <a:cubicBezTo>
                  <a:pt x="390" y="9301"/>
                  <a:pt x="427" y="9514"/>
                  <a:pt x="443" y="9657"/>
                </a:cubicBezTo>
                <a:cubicBezTo>
                  <a:pt x="509" y="9807"/>
                  <a:pt x="519" y="10006"/>
                  <a:pt x="452" y="10054"/>
                </a:cubicBezTo>
                <a:cubicBezTo>
                  <a:pt x="389" y="10100"/>
                  <a:pt x="392" y="10121"/>
                  <a:pt x="474" y="10217"/>
                </a:cubicBezTo>
                <a:cubicBezTo>
                  <a:pt x="526" y="10279"/>
                  <a:pt x="569" y="10375"/>
                  <a:pt x="569" y="10431"/>
                </a:cubicBezTo>
                <a:cubicBezTo>
                  <a:pt x="569" y="10487"/>
                  <a:pt x="613" y="10694"/>
                  <a:pt x="666" y="10890"/>
                </a:cubicBezTo>
                <a:cubicBezTo>
                  <a:pt x="706" y="11038"/>
                  <a:pt x="728" y="11152"/>
                  <a:pt x="747" y="11249"/>
                </a:cubicBezTo>
                <a:cubicBezTo>
                  <a:pt x="775" y="11318"/>
                  <a:pt x="804" y="11402"/>
                  <a:pt x="825" y="11487"/>
                </a:cubicBezTo>
                <a:cubicBezTo>
                  <a:pt x="868" y="11653"/>
                  <a:pt x="1023" y="12120"/>
                  <a:pt x="1172" y="12524"/>
                </a:cubicBezTo>
                <a:lnTo>
                  <a:pt x="1236" y="12698"/>
                </a:lnTo>
                <a:cubicBezTo>
                  <a:pt x="1236" y="12702"/>
                  <a:pt x="1251" y="12724"/>
                  <a:pt x="1248" y="12724"/>
                </a:cubicBezTo>
                <a:cubicBezTo>
                  <a:pt x="1247" y="12724"/>
                  <a:pt x="1247" y="12728"/>
                  <a:pt x="1246" y="12729"/>
                </a:cubicBezTo>
                <a:lnTo>
                  <a:pt x="1442" y="13258"/>
                </a:lnTo>
                <a:lnTo>
                  <a:pt x="1561" y="13306"/>
                </a:lnTo>
                <a:cubicBezTo>
                  <a:pt x="1573" y="13309"/>
                  <a:pt x="1585" y="13312"/>
                  <a:pt x="1598" y="13322"/>
                </a:cubicBezTo>
                <a:lnTo>
                  <a:pt x="1808" y="13405"/>
                </a:lnTo>
                <a:cubicBezTo>
                  <a:pt x="2105" y="13527"/>
                  <a:pt x="2986" y="13749"/>
                  <a:pt x="3493" y="13840"/>
                </a:cubicBezTo>
                <a:cubicBezTo>
                  <a:pt x="3498" y="13840"/>
                  <a:pt x="3501" y="13842"/>
                  <a:pt x="3506" y="13842"/>
                </a:cubicBezTo>
                <a:cubicBezTo>
                  <a:pt x="3636" y="13853"/>
                  <a:pt x="3725" y="13862"/>
                  <a:pt x="3791" y="13886"/>
                </a:cubicBezTo>
                <a:lnTo>
                  <a:pt x="3938" y="13899"/>
                </a:lnTo>
                <a:lnTo>
                  <a:pt x="3934" y="14082"/>
                </a:lnTo>
                <a:cubicBezTo>
                  <a:pt x="3950" y="14188"/>
                  <a:pt x="3945" y="14342"/>
                  <a:pt x="3932" y="14583"/>
                </a:cubicBezTo>
                <a:cubicBezTo>
                  <a:pt x="3928" y="14662"/>
                  <a:pt x="3929" y="14707"/>
                  <a:pt x="3927" y="14770"/>
                </a:cubicBezTo>
                <a:cubicBezTo>
                  <a:pt x="3927" y="14875"/>
                  <a:pt x="3925" y="14972"/>
                  <a:pt x="3926" y="15044"/>
                </a:cubicBezTo>
                <a:cubicBezTo>
                  <a:pt x="3945" y="15304"/>
                  <a:pt x="4039" y="15333"/>
                  <a:pt x="4326" y="15346"/>
                </a:cubicBezTo>
                <a:cubicBezTo>
                  <a:pt x="4470" y="15352"/>
                  <a:pt x="4594" y="15391"/>
                  <a:pt x="4669" y="15440"/>
                </a:cubicBezTo>
                <a:cubicBezTo>
                  <a:pt x="4822" y="15493"/>
                  <a:pt x="4940" y="15503"/>
                  <a:pt x="4987" y="15454"/>
                </a:cubicBezTo>
                <a:cubicBezTo>
                  <a:pt x="5011" y="15416"/>
                  <a:pt x="5052" y="15372"/>
                  <a:pt x="5117" y="15328"/>
                </a:cubicBezTo>
                <a:cubicBezTo>
                  <a:pt x="5184" y="15283"/>
                  <a:pt x="5215" y="15271"/>
                  <a:pt x="5247" y="15260"/>
                </a:cubicBezTo>
                <a:cubicBezTo>
                  <a:pt x="5249" y="15256"/>
                  <a:pt x="5251" y="15255"/>
                  <a:pt x="5253" y="15251"/>
                </a:cubicBezTo>
                <a:cubicBezTo>
                  <a:pt x="5332" y="15136"/>
                  <a:pt x="5408" y="15075"/>
                  <a:pt x="5440" y="15101"/>
                </a:cubicBezTo>
                <a:cubicBezTo>
                  <a:pt x="5470" y="15125"/>
                  <a:pt x="5481" y="15176"/>
                  <a:pt x="5462" y="15216"/>
                </a:cubicBezTo>
                <a:cubicBezTo>
                  <a:pt x="5443" y="15255"/>
                  <a:pt x="5433" y="15345"/>
                  <a:pt x="5440" y="15414"/>
                </a:cubicBezTo>
                <a:cubicBezTo>
                  <a:pt x="5442" y="15431"/>
                  <a:pt x="5438" y="15446"/>
                  <a:pt x="5437" y="15463"/>
                </a:cubicBezTo>
                <a:cubicBezTo>
                  <a:pt x="5438" y="15487"/>
                  <a:pt x="5434" y="15512"/>
                  <a:pt x="5423" y="15533"/>
                </a:cubicBezTo>
                <a:cubicBezTo>
                  <a:pt x="5394" y="15614"/>
                  <a:pt x="5335" y="15672"/>
                  <a:pt x="5274" y="15665"/>
                </a:cubicBezTo>
                <a:cubicBezTo>
                  <a:pt x="5227" y="15693"/>
                  <a:pt x="5191" y="15722"/>
                  <a:pt x="5167" y="15758"/>
                </a:cubicBezTo>
                <a:cubicBezTo>
                  <a:pt x="5163" y="15764"/>
                  <a:pt x="5160" y="15767"/>
                  <a:pt x="5157" y="15773"/>
                </a:cubicBezTo>
                <a:cubicBezTo>
                  <a:pt x="5131" y="15818"/>
                  <a:pt x="5114" y="15874"/>
                  <a:pt x="5102" y="15956"/>
                </a:cubicBezTo>
                <a:cubicBezTo>
                  <a:pt x="5089" y="16044"/>
                  <a:pt x="5086" y="16106"/>
                  <a:pt x="5095" y="16159"/>
                </a:cubicBezTo>
                <a:cubicBezTo>
                  <a:pt x="5100" y="16186"/>
                  <a:pt x="5119" y="16210"/>
                  <a:pt x="5131" y="16234"/>
                </a:cubicBezTo>
                <a:cubicBezTo>
                  <a:pt x="5144" y="16252"/>
                  <a:pt x="5154" y="16272"/>
                  <a:pt x="5168" y="16283"/>
                </a:cubicBezTo>
                <a:cubicBezTo>
                  <a:pt x="5226" y="16323"/>
                  <a:pt x="5236" y="16361"/>
                  <a:pt x="5224" y="16415"/>
                </a:cubicBezTo>
                <a:cubicBezTo>
                  <a:pt x="5235" y="16451"/>
                  <a:pt x="5229" y="16483"/>
                  <a:pt x="5206" y="16514"/>
                </a:cubicBezTo>
                <a:cubicBezTo>
                  <a:pt x="5175" y="16554"/>
                  <a:pt x="5113" y="16585"/>
                  <a:pt x="5068" y="16585"/>
                </a:cubicBezTo>
                <a:cubicBezTo>
                  <a:pt x="4994" y="16585"/>
                  <a:pt x="4942" y="16676"/>
                  <a:pt x="4915" y="16788"/>
                </a:cubicBezTo>
                <a:cubicBezTo>
                  <a:pt x="4912" y="16809"/>
                  <a:pt x="4907" y="16825"/>
                  <a:pt x="4904" y="16852"/>
                </a:cubicBezTo>
                <a:cubicBezTo>
                  <a:pt x="4889" y="16972"/>
                  <a:pt x="4901" y="17105"/>
                  <a:pt x="4961" y="17191"/>
                </a:cubicBezTo>
                <a:cubicBezTo>
                  <a:pt x="5008" y="17258"/>
                  <a:pt x="5004" y="17349"/>
                  <a:pt x="4955" y="17546"/>
                </a:cubicBezTo>
                <a:cubicBezTo>
                  <a:pt x="4972" y="17572"/>
                  <a:pt x="4960" y="17615"/>
                  <a:pt x="4914" y="17731"/>
                </a:cubicBezTo>
                <a:cubicBezTo>
                  <a:pt x="4904" y="17755"/>
                  <a:pt x="4896" y="17761"/>
                  <a:pt x="4887" y="17780"/>
                </a:cubicBezTo>
                <a:cubicBezTo>
                  <a:pt x="4847" y="17913"/>
                  <a:pt x="4834" y="17973"/>
                  <a:pt x="4758" y="18218"/>
                </a:cubicBezTo>
                <a:cubicBezTo>
                  <a:pt x="4624" y="18651"/>
                  <a:pt x="4240" y="21030"/>
                  <a:pt x="4240" y="21429"/>
                </a:cubicBezTo>
                <a:lnTo>
                  <a:pt x="4240" y="21594"/>
                </a:lnTo>
                <a:lnTo>
                  <a:pt x="5703" y="21594"/>
                </a:lnTo>
                <a:cubicBezTo>
                  <a:pt x="8232" y="21594"/>
                  <a:pt x="9320" y="21586"/>
                  <a:pt x="10301" y="21579"/>
                </a:cubicBezTo>
                <a:cubicBezTo>
                  <a:pt x="10307" y="21579"/>
                  <a:pt x="10304" y="21579"/>
                  <a:pt x="10309" y="21579"/>
                </a:cubicBezTo>
                <a:cubicBezTo>
                  <a:pt x="11363" y="21569"/>
                  <a:pt x="11936" y="21554"/>
                  <a:pt x="11943" y="21537"/>
                </a:cubicBezTo>
                <a:cubicBezTo>
                  <a:pt x="11928" y="21401"/>
                  <a:pt x="11807" y="21072"/>
                  <a:pt x="11686" y="20855"/>
                </a:cubicBezTo>
                <a:cubicBezTo>
                  <a:pt x="11564" y="20635"/>
                  <a:pt x="11535" y="20540"/>
                  <a:pt x="11562" y="20434"/>
                </a:cubicBezTo>
                <a:cubicBezTo>
                  <a:pt x="11582" y="20359"/>
                  <a:pt x="11601" y="20283"/>
                  <a:pt x="11605" y="20267"/>
                </a:cubicBezTo>
                <a:cubicBezTo>
                  <a:pt x="11629" y="20152"/>
                  <a:pt x="11699" y="19980"/>
                  <a:pt x="11753" y="19899"/>
                </a:cubicBezTo>
                <a:cubicBezTo>
                  <a:pt x="11791" y="19840"/>
                  <a:pt x="11793" y="19753"/>
                  <a:pt x="11778" y="19616"/>
                </a:cubicBezTo>
                <a:cubicBezTo>
                  <a:pt x="11768" y="19553"/>
                  <a:pt x="11760" y="19480"/>
                  <a:pt x="11749" y="19422"/>
                </a:cubicBezTo>
                <a:cubicBezTo>
                  <a:pt x="11721" y="19270"/>
                  <a:pt x="11684" y="19108"/>
                  <a:pt x="11652" y="19019"/>
                </a:cubicBezTo>
                <a:cubicBezTo>
                  <a:pt x="11629" y="18952"/>
                  <a:pt x="11603" y="18889"/>
                  <a:pt x="11576" y="18838"/>
                </a:cubicBezTo>
                <a:cubicBezTo>
                  <a:pt x="11550" y="18789"/>
                  <a:pt x="11534" y="18733"/>
                  <a:pt x="11513" y="18679"/>
                </a:cubicBezTo>
                <a:cubicBezTo>
                  <a:pt x="11509" y="18675"/>
                  <a:pt x="11507" y="18670"/>
                  <a:pt x="11503" y="18666"/>
                </a:cubicBezTo>
                <a:cubicBezTo>
                  <a:pt x="11468" y="18633"/>
                  <a:pt x="11431" y="18485"/>
                  <a:pt x="11420" y="18335"/>
                </a:cubicBezTo>
                <a:cubicBezTo>
                  <a:pt x="11409" y="18186"/>
                  <a:pt x="11386" y="17995"/>
                  <a:pt x="11369" y="17912"/>
                </a:cubicBezTo>
                <a:cubicBezTo>
                  <a:pt x="11364" y="17886"/>
                  <a:pt x="11358" y="17837"/>
                  <a:pt x="11352" y="17800"/>
                </a:cubicBezTo>
                <a:cubicBezTo>
                  <a:pt x="11347" y="17779"/>
                  <a:pt x="11344" y="17752"/>
                  <a:pt x="11338" y="17731"/>
                </a:cubicBezTo>
                <a:cubicBezTo>
                  <a:pt x="11304" y="17614"/>
                  <a:pt x="11244" y="17238"/>
                  <a:pt x="11187" y="16832"/>
                </a:cubicBezTo>
                <a:cubicBezTo>
                  <a:pt x="11152" y="16612"/>
                  <a:pt x="11118" y="16363"/>
                  <a:pt x="11097" y="16133"/>
                </a:cubicBezTo>
                <a:cubicBezTo>
                  <a:pt x="11076" y="15900"/>
                  <a:pt x="11040" y="15666"/>
                  <a:pt x="11021" y="15634"/>
                </a:cubicBezTo>
                <a:cubicBezTo>
                  <a:pt x="11016" y="15626"/>
                  <a:pt x="11009" y="15597"/>
                  <a:pt x="11006" y="15566"/>
                </a:cubicBezTo>
                <a:cubicBezTo>
                  <a:pt x="11002" y="15536"/>
                  <a:pt x="10984" y="15487"/>
                  <a:pt x="10965" y="15463"/>
                </a:cubicBezTo>
                <a:cubicBezTo>
                  <a:pt x="10946" y="15438"/>
                  <a:pt x="10931" y="15360"/>
                  <a:pt x="10931" y="15288"/>
                </a:cubicBezTo>
                <a:cubicBezTo>
                  <a:pt x="10922" y="15255"/>
                  <a:pt x="10900" y="15198"/>
                  <a:pt x="10907" y="15198"/>
                </a:cubicBezTo>
                <a:cubicBezTo>
                  <a:pt x="10921" y="15198"/>
                  <a:pt x="10900" y="15136"/>
                  <a:pt x="10861" y="15059"/>
                </a:cubicBezTo>
                <a:cubicBezTo>
                  <a:pt x="10820" y="14978"/>
                  <a:pt x="10819" y="14934"/>
                  <a:pt x="10837" y="14889"/>
                </a:cubicBezTo>
                <a:cubicBezTo>
                  <a:pt x="10835" y="14873"/>
                  <a:pt x="10833" y="14856"/>
                  <a:pt x="10831" y="14843"/>
                </a:cubicBezTo>
                <a:cubicBezTo>
                  <a:pt x="10821" y="14794"/>
                  <a:pt x="10877" y="14731"/>
                  <a:pt x="10972" y="14689"/>
                </a:cubicBezTo>
                <a:cubicBezTo>
                  <a:pt x="11088" y="14636"/>
                  <a:pt x="11160" y="14541"/>
                  <a:pt x="11245" y="14331"/>
                </a:cubicBezTo>
                <a:cubicBezTo>
                  <a:pt x="11287" y="14228"/>
                  <a:pt x="11301" y="14170"/>
                  <a:pt x="11315" y="14107"/>
                </a:cubicBezTo>
                <a:cubicBezTo>
                  <a:pt x="11321" y="14075"/>
                  <a:pt x="11327" y="14032"/>
                  <a:pt x="11330" y="14001"/>
                </a:cubicBezTo>
                <a:cubicBezTo>
                  <a:pt x="11332" y="13929"/>
                  <a:pt x="11326" y="13858"/>
                  <a:pt x="11304" y="13732"/>
                </a:cubicBezTo>
                <a:cubicBezTo>
                  <a:pt x="11296" y="13685"/>
                  <a:pt x="11299" y="13656"/>
                  <a:pt x="11292" y="13613"/>
                </a:cubicBezTo>
                <a:cubicBezTo>
                  <a:pt x="11277" y="13533"/>
                  <a:pt x="11263" y="13430"/>
                  <a:pt x="11248" y="13408"/>
                </a:cubicBezTo>
                <a:cubicBezTo>
                  <a:pt x="11220" y="13363"/>
                  <a:pt x="11222" y="13324"/>
                  <a:pt x="11252" y="13300"/>
                </a:cubicBezTo>
                <a:cubicBezTo>
                  <a:pt x="11256" y="13296"/>
                  <a:pt x="11257" y="13289"/>
                  <a:pt x="11260" y="13284"/>
                </a:cubicBezTo>
                <a:cubicBezTo>
                  <a:pt x="11259" y="13213"/>
                  <a:pt x="11260" y="13148"/>
                  <a:pt x="11269" y="13099"/>
                </a:cubicBezTo>
                <a:cubicBezTo>
                  <a:pt x="11269" y="13098"/>
                  <a:pt x="11269" y="13097"/>
                  <a:pt x="11269" y="13097"/>
                </a:cubicBezTo>
                <a:cubicBezTo>
                  <a:pt x="11273" y="13061"/>
                  <a:pt x="11284" y="13025"/>
                  <a:pt x="11301" y="12998"/>
                </a:cubicBezTo>
                <a:cubicBezTo>
                  <a:pt x="11309" y="12985"/>
                  <a:pt x="11315" y="12949"/>
                  <a:pt x="11323" y="12923"/>
                </a:cubicBezTo>
                <a:cubicBezTo>
                  <a:pt x="11324" y="12908"/>
                  <a:pt x="11324" y="12894"/>
                  <a:pt x="11318" y="12885"/>
                </a:cubicBezTo>
                <a:cubicBezTo>
                  <a:pt x="11302" y="12864"/>
                  <a:pt x="11314" y="12810"/>
                  <a:pt x="11343" y="12764"/>
                </a:cubicBezTo>
                <a:cubicBezTo>
                  <a:pt x="11351" y="12751"/>
                  <a:pt x="11354" y="12732"/>
                  <a:pt x="11359" y="12715"/>
                </a:cubicBezTo>
                <a:cubicBezTo>
                  <a:pt x="11360" y="12695"/>
                  <a:pt x="11363" y="12676"/>
                  <a:pt x="11364" y="12656"/>
                </a:cubicBezTo>
                <a:cubicBezTo>
                  <a:pt x="11364" y="12635"/>
                  <a:pt x="11368" y="12634"/>
                  <a:pt x="11369" y="12616"/>
                </a:cubicBezTo>
                <a:cubicBezTo>
                  <a:pt x="11368" y="12605"/>
                  <a:pt x="11370" y="12593"/>
                  <a:pt x="11367" y="12583"/>
                </a:cubicBezTo>
                <a:cubicBezTo>
                  <a:pt x="11356" y="12545"/>
                  <a:pt x="11363" y="12513"/>
                  <a:pt x="11384" y="12486"/>
                </a:cubicBezTo>
                <a:cubicBezTo>
                  <a:pt x="11399" y="12428"/>
                  <a:pt x="11425" y="12399"/>
                  <a:pt x="11488" y="12396"/>
                </a:cubicBezTo>
                <a:cubicBezTo>
                  <a:pt x="11504" y="12395"/>
                  <a:pt x="11526" y="12384"/>
                  <a:pt x="11545" y="12378"/>
                </a:cubicBezTo>
                <a:cubicBezTo>
                  <a:pt x="11610" y="12343"/>
                  <a:pt x="11680" y="12306"/>
                  <a:pt x="11729" y="12270"/>
                </a:cubicBezTo>
                <a:cubicBezTo>
                  <a:pt x="11809" y="12211"/>
                  <a:pt x="11865" y="12200"/>
                  <a:pt x="11883" y="12239"/>
                </a:cubicBezTo>
                <a:cubicBezTo>
                  <a:pt x="11884" y="12241"/>
                  <a:pt x="11884" y="12242"/>
                  <a:pt x="11885" y="12244"/>
                </a:cubicBezTo>
                <a:cubicBezTo>
                  <a:pt x="11905" y="12248"/>
                  <a:pt x="11922" y="12245"/>
                  <a:pt x="11946" y="12257"/>
                </a:cubicBezTo>
                <a:cubicBezTo>
                  <a:pt x="11998" y="12282"/>
                  <a:pt x="12032" y="12289"/>
                  <a:pt x="12065" y="12279"/>
                </a:cubicBezTo>
                <a:cubicBezTo>
                  <a:pt x="12071" y="12277"/>
                  <a:pt x="12078" y="12275"/>
                  <a:pt x="12084" y="12272"/>
                </a:cubicBezTo>
                <a:cubicBezTo>
                  <a:pt x="12116" y="12256"/>
                  <a:pt x="12147" y="12223"/>
                  <a:pt x="12196" y="12160"/>
                </a:cubicBezTo>
                <a:cubicBezTo>
                  <a:pt x="12263" y="12072"/>
                  <a:pt x="12305" y="12000"/>
                  <a:pt x="12287" y="11999"/>
                </a:cubicBezTo>
                <a:cubicBezTo>
                  <a:pt x="12285" y="11999"/>
                  <a:pt x="12300" y="11983"/>
                  <a:pt x="12299" y="11981"/>
                </a:cubicBezTo>
                <a:cubicBezTo>
                  <a:pt x="12300" y="11962"/>
                  <a:pt x="12321" y="11922"/>
                  <a:pt x="12371" y="11869"/>
                </a:cubicBezTo>
                <a:cubicBezTo>
                  <a:pt x="12434" y="11800"/>
                  <a:pt x="12486" y="11712"/>
                  <a:pt x="12486" y="11675"/>
                </a:cubicBezTo>
                <a:cubicBezTo>
                  <a:pt x="12486" y="11637"/>
                  <a:pt x="12528" y="11605"/>
                  <a:pt x="12579" y="11602"/>
                </a:cubicBezTo>
                <a:cubicBezTo>
                  <a:pt x="12630" y="11599"/>
                  <a:pt x="12688" y="11589"/>
                  <a:pt x="12707" y="11580"/>
                </a:cubicBezTo>
                <a:cubicBezTo>
                  <a:pt x="12726" y="11571"/>
                  <a:pt x="12763" y="11560"/>
                  <a:pt x="12788" y="11556"/>
                </a:cubicBezTo>
                <a:cubicBezTo>
                  <a:pt x="12814" y="11551"/>
                  <a:pt x="12835" y="11520"/>
                  <a:pt x="12836" y="11487"/>
                </a:cubicBezTo>
                <a:cubicBezTo>
                  <a:pt x="12837" y="11454"/>
                  <a:pt x="12915" y="11325"/>
                  <a:pt x="13009" y="11201"/>
                </a:cubicBezTo>
                <a:cubicBezTo>
                  <a:pt x="13055" y="11140"/>
                  <a:pt x="13092" y="11085"/>
                  <a:pt x="13116" y="11044"/>
                </a:cubicBezTo>
                <a:cubicBezTo>
                  <a:pt x="13129" y="11018"/>
                  <a:pt x="13142" y="10988"/>
                  <a:pt x="13138" y="10982"/>
                </a:cubicBezTo>
                <a:cubicBezTo>
                  <a:pt x="13137" y="10981"/>
                  <a:pt x="13142" y="10971"/>
                  <a:pt x="13141" y="10969"/>
                </a:cubicBezTo>
                <a:cubicBezTo>
                  <a:pt x="13124" y="10964"/>
                  <a:pt x="13138" y="10904"/>
                  <a:pt x="13177" y="10826"/>
                </a:cubicBezTo>
                <a:cubicBezTo>
                  <a:pt x="13187" y="10807"/>
                  <a:pt x="13191" y="10789"/>
                  <a:pt x="13199" y="10771"/>
                </a:cubicBezTo>
                <a:cubicBezTo>
                  <a:pt x="13219" y="10724"/>
                  <a:pt x="13232" y="10688"/>
                  <a:pt x="13237" y="10658"/>
                </a:cubicBezTo>
                <a:cubicBezTo>
                  <a:pt x="13239" y="10648"/>
                  <a:pt x="13239" y="10637"/>
                  <a:pt x="13240" y="10627"/>
                </a:cubicBezTo>
                <a:cubicBezTo>
                  <a:pt x="13240" y="10593"/>
                  <a:pt x="13233" y="10563"/>
                  <a:pt x="13211" y="10528"/>
                </a:cubicBezTo>
                <a:cubicBezTo>
                  <a:pt x="13179" y="10478"/>
                  <a:pt x="13167" y="10408"/>
                  <a:pt x="13184" y="10372"/>
                </a:cubicBezTo>
                <a:cubicBezTo>
                  <a:pt x="13191" y="10357"/>
                  <a:pt x="13192" y="10335"/>
                  <a:pt x="13192" y="10314"/>
                </a:cubicBezTo>
                <a:cubicBezTo>
                  <a:pt x="13190" y="10308"/>
                  <a:pt x="13190" y="10303"/>
                  <a:pt x="13187" y="10297"/>
                </a:cubicBezTo>
                <a:cubicBezTo>
                  <a:pt x="13167" y="10245"/>
                  <a:pt x="13157" y="10200"/>
                  <a:pt x="13153" y="10162"/>
                </a:cubicBezTo>
                <a:cubicBezTo>
                  <a:pt x="13134" y="10096"/>
                  <a:pt x="13139" y="10027"/>
                  <a:pt x="13177" y="9955"/>
                </a:cubicBezTo>
                <a:cubicBezTo>
                  <a:pt x="13166" y="9895"/>
                  <a:pt x="13189" y="9814"/>
                  <a:pt x="13228" y="9772"/>
                </a:cubicBezTo>
                <a:cubicBezTo>
                  <a:pt x="13268" y="9729"/>
                  <a:pt x="13299" y="9717"/>
                  <a:pt x="13299" y="9746"/>
                </a:cubicBezTo>
                <a:cubicBezTo>
                  <a:pt x="13300" y="9774"/>
                  <a:pt x="13321" y="9758"/>
                  <a:pt x="13345" y="9708"/>
                </a:cubicBezTo>
                <a:cubicBezTo>
                  <a:pt x="13369" y="9658"/>
                  <a:pt x="13407" y="9615"/>
                  <a:pt x="13427" y="9615"/>
                </a:cubicBezTo>
                <a:cubicBezTo>
                  <a:pt x="13447" y="9615"/>
                  <a:pt x="13547" y="9551"/>
                  <a:pt x="13649" y="9470"/>
                </a:cubicBezTo>
                <a:cubicBezTo>
                  <a:pt x="13731" y="9405"/>
                  <a:pt x="13786" y="9373"/>
                  <a:pt x="13822" y="9357"/>
                </a:cubicBezTo>
                <a:cubicBezTo>
                  <a:pt x="13877" y="9303"/>
                  <a:pt x="13951" y="9222"/>
                  <a:pt x="14043" y="9104"/>
                </a:cubicBezTo>
                <a:cubicBezTo>
                  <a:pt x="14122" y="9002"/>
                  <a:pt x="14192" y="8921"/>
                  <a:pt x="14247" y="8864"/>
                </a:cubicBezTo>
                <a:cubicBezTo>
                  <a:pt x="14248" y="8863"/>
                  <a:pt x="14249" y="8862"/>
                  <a:pt x="14250" y="8861"/>
                </a:cubicBezTo>
                <a:cubicBezTo>
                  <a:pt x="14293" y="8813"/>
                  <a:pt x="14324" y="8782"/>
                  <a:pt x="14333" y="8786"/>
                </a:cubicBezTo>
                <a:cubicBezTo>
                  <a:pt x="14353" y="8795"/>
                  <a:pt x="14414" y="8738"/>
                  <a:pt x="14469" y="8670"/>
                </a:cubicBezTo>
                <a:cubicBezTo>
                  <a:pt x="14470" y="8669"/>
                  <a:pt x="14470" y="8668"/>
                  <a:pt x="14471" y="8667"/>
                </a:cubicBezTo>
                <a:cubicBezTo>
                  <a:pt x="14473" y="8665"/>
                  <a:pt x="14472" y="8664"/>
                  <a:pt x="14474" y="8661"/>
                </a:cubicBezTo>
                <a:cubicBezTo>
                  <a:pt x="14500" y="8628"/>
                  <a:pt x="14507" y="8605"/>
                  <a:pt x="14525" y="8575"/>
                </a:cubicBezTo>
                <a:cubicBezTo>
                  <a:pt x="14537" y="8550"/>
                  <a:pt x="14545" y="8528"/>
                  <a:pt x="14542" y="8515"/>
                </a:cubicBezTo>
                <a:cubicBezTo>
                  <a:pt x="14536" y="8492"/>
                  <a:pt x="14574" y="8450"/>
                  <a:pt x="14625" y="8418"/>
                </a:cubicBezTo>
                <a:cubicBezTo>
                  <a:pt x="14640" y="8399"/>
                  <a:pt x="14641" y="8384"/>
                  <a:pt x="14661" y="8365"/>
                </a:cubicBezTo>
                <a:cubicBezTo>
                  <a:pt x="14696" y="8332"/>
                  <a:pt x="14726" y="8275"/>
                  <a:pt x="14744" y="8220"/>
                </a:cubicBezTo>
                <a:cubicBezTo>
                  <a:pt x="14747" y="8161"/>
                  <a:pt x="14757" y="8114"/>
                  <a:pt x="14776" y="8077"/>
                </a:cubicBezTo>
                <a:cubicBezTo>
                  <a:pt x="14779" y="8064"/>
                  <a:pt x="14783" y="8035"/>
                  <a:pt x="14783" y="8032"/>
                </a:cubicBezTo>
                <a:cubicBezTo>
                  <a:pt x="14785" y="8024"/>
                  <a:pt x="14790" y="7998"/>
                  <a:pt x="14792" y="7973"/>
                </a:cubicBezTo>
                <a:cubicBezTo>
                  <a:pt x="14792" y="7966"/>
                  <a:pt x="14802" y="7950"/>
                  <a:pt x="14805" y="7940"/>
                </a:cubicBezTo>
                <a:cubicBezTo>
                  <a:pt x="14805" y="7924"/>
                  <a:pt x="14811" y="7901"/>
                  <a:pt x="14832" y="7867"/>
                </a:cubicBezTo>
                <a:cubicBezTo>
                  <a:pt x="14864" y="7817"/>
                  <a:pt x="14874" y="7777"/>
                  <a:pt x="14855" y="7777"/>
                </a:cubicBezTo>
                <a:cubicBezTo>
                  <a:pt x="14835" y="7777"/>
                  <a:pt x="14857" y="7723"/>
                  <a:pt x="14902" y="7658"/>
                </a:cubicBezTo>
                <a:cubicBezTo>
                  <a:pt x="14954" y="7583"/>
                  <a:pt x="14976" y="7482"/>
                  <a:pt x="14961" y="7384"/>
                </a:cubicBezTo>
                <a:cubicBezTo>
                  <a:pt x="14949" y="7299"/>
                  <a:pt x="14958" y="7214"/>
                  <a:pt x="14982" y="7195"/>
                </a:cubicBezTo>
                <a:cubicBezTo>
                  <a:pt x="15006" y="7175"/>
                  <a:pt x="15016" y="7123"/>
                  <a:pt x="15002" y="7078"/>
                </a:cubicBezTo>
                <a:cubicBezTo>
                  <a:pt x="14989" y="7032"/>
                  <a:pt x="14997" y="6979"/>
                  <a:pt x="15023" y="6959"/>
                </a:cubicBezTo>
                <a:cubicBezTo>
                  <a:pt x="15035" y="6949"/>
                  <a:pt x="15047" y="6928"/>
                  <a:pt x="15053" y="6904"/>
                </a:cubicBezTo>
                <a:cubicBezTo>
                  <a:pt x="15053" y="6903"/>
                  <a:pt x="15053" y="6902"/>
                  <a:pt x="15053" y="6901"/>
                </a:cubicBezTo>
                <a:cubicBezTo>
                  <a:pt x="15060" y="6876"/>
                  <a:pt x="15063" y="6847"/>
                  <a:pt x="15060" y="6820"/>
                </a:cubicBezTo>
                <a:cubicBezTo>
                  <a:pt x="15056" y="6783"/>
                  <a:pt x="15066" y="6718"/>
                  <a:pt x="15082" y="6648"/>
                </a:cubicBezTo>
                <a:cubicBezTo>
                  <a:pt x="15086" y="6632"/>
                  <a:pt x="15090" y="6620"/>
                  <a:pt x="15096" y="6604"/>
                </a:cubicBezTo>
                <a:cubicBezTo>
                  <a:pt x="15136" y="6450"/>
                  <a:pt x="15201" y="6278"/>
                  <a:pt x="15247" y="6242"/>
                </a:cubicBezTo>
                <a:cubicBezTo>
                  <a:pt x="15275" y="6219"/>
                  <a:pt x="15288" y="6176"/>
                  <a:pt x="15274" y="6147"/>
                </a:cubicBezTo>
                <a:cubicBezTo>
                  <a:pt x="15260" y="6119"/>
                  <a:pt x="15271" y="6078"/>
                  <a:pt x="15298" y="6057"/>
                </a:cubicBezTo>
                <a:cubicBezTo>
                  <a:pt x="15324" y="6036"/>
                  <a:pt x="15334" y="5994"/>
                  <a:pt x="15320" y="5964"/>
                </a:cubicBezTo>
                <a:cubicBezTo>
                  <a:pt x="15276" y="5873"/>
                  <a:pt x="15670" y="5660"/>
                  <a:pt x="15763" y="5724"/>
                </a:cubicBezTo>
                <a:cubicBezTo>
                  <a:pt x="15867" y="5796"/>
                  <a:pt x="15917" y="5731"/>
                  <a:pt x="15844" y="5618"/>
                </a:cubicBezTo>
                <a:cubicBezTo>
                  <a:pt x="15800" y="5548"/>
                  <a:pt x="15806" y="5514"/>
                  <a:pt x="15877" y="5446"/>
                </a:cubicBezTo>
                <a:cubicBezTo>
                  <a:pt x="15933" y="5393"/>
                  <a:pt x="15983" y="5383"/>
                  <a:pt x="16011" y="5420"/>
                </a:cubicBezTo>
                <a:cubicBezTo>
                  <a:pt x="16069" y="5496"/>
                  <a:pt x="16301" y="5339"/>
                  <a:pt x="16367" y="5179"/>
                </a:cubicBezTo>
                <a:cubicBezTo>
                  <a:pt x="16395" y="5112"/>
                  <a:pt x="16439" y="5076"/>
                  <a:pt x="16466" y="5098"/>
                </a:cubicBezTo>
                <a:cubicBezTo>
                  <a:pt x="16493" y="5120"/>
                  <a:pt x="16533" y="5102"/>
                  <a:pt x="16554" y="5058"/>
                </a:cubicBezTo>
                <a:cubicBezTo>
                  <a:pt x="16575" y="5015"/>
                  <a:pt x="16625" y="4974"/>
                  <a:pt x="16668" y="4966"/>
                </a:cubicBezTo>
                <a:cubicBezTo>
                  <a:pt x="16710" y="4957"/>
                  <a:pt x="16787" y="4902"/>
                  <a:pt x="16836" y="4844"/>
                </a:cubicBezTo>
                <a:cubicBezTo>
                  <a:pt x="16885" y="4787"/>
                  <a:pt x="16924" y="4761"/>
                  <a:pt x="16924" y="4785"/>
                </a:cubicBezTo>
                <a:cubicBezTo>
                  <a:pt x="16924" y="4790"/>
                  <a:pt x="16942" y="4778"/>
                  <a:pt x="16948" y="4778"/>
                </a:cubicBezTo>
                <a:cubicBezTo>
                  <a:pt x="16974" y="4740"/>
                  <a:pt x="16998" y="4715"/>
                  <a:pt x="17006" y="4725"/>
                </a:cubicBezTo>
                <a:cubicBezTo>
                  <a:pt x="17015" y="4737"/>
                  <a:pt x="17085" y="4703"/>
                  <a:pt x="17169" y="4655"/>
                </a:cubicBezTo>
                <a:cubicBezTo>
                  <a:pt x="17171" y="4653"/>
                  <a:pt x="17174" y="4654"/>
                  <a:pt x="17175" y="4652"/>
                </a:cubicBezTo>
                <a:cubicBezTo>
                  <a:pt x="17301" y="4564"/>
                  <a:pt x="17431" y="4455"/>
                  <a:pt x="17462" y="4403"/>
                </a:cubicBezTo>
                <a:cubicBezTo>
                  <a:pt x="17490" y="4357"/>
                  <a:pt x="17536" y="4336"/>
                  <a:pt x="17563" y="4357"/>
                </a:cubicBezTo>
                <a:cubicBezTo>
                  <a:pt x="17589" y="4379"/>
                  <a:pt x="17623" y="4352"/>
                  <a:pt x="17639" y="4298"/>
                </a:cubicBezTo>
                <a:cubicBezTo>
                  <a:pt x="17655" y="4243"/>
                  <a:pt x="17683" y="4216"/>
                  <a:pt x="17698" y="4236"/>
                </a:cubicBezTo>
                <a:cubicBezTo>
                  <a:pt x="17713" y="4255"/>
                  <a:pt x="17767" y="4238"/>
                  <a:pt x="17850" y="4187"/>
                </a:cubicBezTo>
                <a:cubicBezTo>
                  <a:pt x="17851" y="4186"/>
                  <a:pt x="17852" y="4186"/>
                  <a:pt x="17853" y="4185"/>
                </a:cubicBezTo>
                <a:cubicBezTo>
                  <a:pt x="17958" y="4113"/>
                  <a:pt x="18092" y="4009"/>
                  <a:pt x="18167" y="3936"/>
                </a:cubicBezTo>
                <a:cubicBezTo>
                  <a:pt x="18250" y="3855"/>
                  <a:pt x="18318" y="3807"/>
                  <a:pt x="18318" y="3830"/>
                </a:cubicBezTo>
                <a:cubicBezTo>
                  <a:pt x="18318" y="3854"/>
                  <a:pt x="18358" y="3828"/>
                  <a:pt x="18406" y="3771"/>
                </a:cubicBezTo>
                <a:cubicBezTo>
                  <a:pt x="18461" y="3706"/>
                  <a:pt x="18505" y="3690"/>
                  <a:pt x="18524" y="3729"/>
                </a:cubicBezTo>
                <a:cubicBezTo>
                  <a:pt x="18540" y="3763"/>
                  <a:pt x="18585" y="3774"/>
                  <a:pt x="18622" y="3755"/>
                </a:cubicBezTo>
                <a:cubicBezTo>
                  <a:pt x="18690" y="3721"/>
                  <a:pt x="18726" y="3806"/>
                  <a:pt x="18720" y="3923"/>
                </a:cubicBezTo>
                <a:cubicBezTo>
                  <a:pt x="18719" y="3949"/>
                  <a:pt x="18714" y="3976"/>
                  <a:pt x="18709" y="4004"/>
                </a:cubicBezTo>
                <a:cubicBezTo>
                  <a:pt x="18702" y="4055"/>
                  <a:pt x="18690" y="4103"/>
                  <a:pt x="18670" y="4161"/>
                </a:cubicBezTo>
                <a:cubicBezTo>
                  <a:pt x="18641" y="4253"/>
                  <a:pt x="18608" y="4366"/>
                  <a:pt x="18591" y="4458"/>
                </a:cubicBezTo>
                <a:cubicBezTo>
                  <a:pt x="18579" y="4528"/>
                  <a:pt x="18579" y="4566"/>
                  <a:pt x="18581" y="4606"/>
                </a:cubicBezTo>
                <a:lnTo>
                  <a:pt x="18671" y="4780"/>
                </a:lnTo>
                <a:cubicBezTo>
                  <a:pt x="18677" y="4791"/>
                  <a:pt x="18680" y="4801"/>
                  <a:pt x="18685" y="4811"/>
                </a:cubicBezTo>
                <a:cubicBezTo>
                  <a:pt x="18719" y="4857"/>
                  <a:pt x="18749" y="4908"/>
                  <a:pt x="18754" y="4944"/>
                </a:cubicBezTo>
                <a:cubicBezTo>
                  <a:pt x="18762" y="4992"/>
                  <a:pt x="18784" y="5078"/>
                  <a:pt x="18804" y="5138"/>
                </a:cubicBezTo>
                <a:cubicBezTo>
                  <a:pt x="18809" y="5153"/>
                  <a:pt x="18810" y="5209"/>
                  <a:pt x="18812" y="5250"/>
                </a:cubicBezTo>
                <a:cubicBezTo>
                  <a:pt x="18814" y="5267"/>
                  <a:pt x="18816" y="5285"/>
                  <a:pt x="18817" y="5303"/>
                </a:cubicBezTo>
                <a:cubicBezTo>
                  <a:pt x="18818" y="5334"/>
                  <a:pt x="18819" y="5364"/>
                  <a:pt x="18819" y="5402"/>
                </a:cubicBezTo>
                <a:cubicBezTo>
                  <a:pt x="18824" y="5573"/>
                  <a:pt x="18815" y="5772"/>
                  <a:pt x="18785" y="6046"/>
                </a:cubicBezTo>
                <a:cubicBezTo>
                  <a:pt x="18780" y="5732"/>
                  <a:pt x="18946" y="5702"/>
                  <a:pt x="18982" y="6011"/>
                </a:cubicBezTo>
                <a:cubicBezTo>
                  <a:pt x="18991" y="6084"/>
                  <a:pt x="19010" y="6160"/>
                  <a:pt x="19026" y="6180"/>
                </a:cubicBezTo>
                <a:cubicBezTo>
                  <a:pt x="19042" y="6201"/>
                  <a:pt x="19043" y="6259"/>
                  <a:pt x="19029" y="6306"/>
                </a:cubicBezTo>
                <a:cubicBezTo>
                  <a:pt x="19016" y="6353"/>
                  <a:pt x="19025" y="6424"/>
                  <a:pt x="19052" y="6465"/>
                </a:cubicBezTo>
                <a:cubicBezTo>
                  <a:pt x="19093" y="6530"/>
                  <a:pt x="19153" y="6842"/>
                  <a:pt x="19177" y="7113"/>
                </a:cubicBezTo>
                <a:cubicBezTo>
                  <a:pt x="19182" y="7163"/>
                  <a:pt x="19211" y="7320"/>
                  <a:pt x="19242" y="7461"/>
                </a:cubicBezTo>
                <a:cubicBezTo>
                  <a:pt x="19272" y="7603"/>
                  <a:pt x="19287" y="7744"/>
                  <a:pt x="19272" y="7774"/>
                </a:cubicBezTo>
                <a:cubicBezTo>
                  <a:pt x="19258" y="7805"/>
                  <a:pt x="19266" y="7957"/>
                  <a:pt x="19293" y="8112"/>
                </a:cubicBezTo>
                <a:cubicBezTo>
                  <a:pt x="19302" y="8169"/>
                  <a:pt x="19304" y="8202"/>
                  <a:pt x="19308" y="8244"/>
                </a:cubicBezTo>
                <a:cubicBezTo>
                  <a:pt x="19317" y="7996"/>
                  <a:pt x="19319" y="7781"/>
                  <a:pt x="19301" y="7746"/>
                </a:cubicBezTo>
                <a:cubicBezTo>
                  <a:pt x="19285" y="7713"/>
                  <a:pt x="19266" y="7631"/>
                  <a:pt x="19262" y="7565"/>
                </a:cubicBezTo>
                <a:cubicBezTo>
                  <a:pt x="19252" y="7406"/>
                  <a:pt x="19201" y="7102"/>
                  <a:pt x="19174" y="7045"/>
                </a:cubicBezTo>
                <a:cubicBezTo>
                  <a:pt x="19162" y="7020"/>
                  <a:pt x="19176" y="6980"/>
                  <a:pt x="19206" y="6956"/>
                </a:cubicBezTo>
                <a:cubicBezTo>
                  <a:pt x="19238" y="6931"/>
                  <a:pt x="19301" y="6984"/>
                  <a:pt x="19359" y="7087"/>
                </a:cubicBezTo>
                <a:cubicBezTo>
                  <a:pt x="19451" y="7251"/>
                  <a:pt x="19470" y="7331"/>
                  <a:pt x="19493" y="7638"/>
                </a:cubicBezTo>
                <a:cubicBezTo>
                  <a:pt x="19498" y="7710"/>
                  <a:pt x="19560" y="7846"/>
                  <a:pt x="19631" y="7942"/>
                </a:cubicBezTo>
                <a:cubicBezTo>
                  <a:pt x="19701" y="8038"/>
                  <a:pt x="19749" y="8133"/>
                  <a:pt x="19734" y="8151"/>
                </a:cubicBezTo>
                <a:cubicBezTo>
                  <a:pt x="19710" y="8182"/>
                  <a:pt x="19937" y="8841"/>
                  <a:pt x="20106" y="9225"/>
                </a:cubicBezTo>
                <a:cubicBezTo>
                  <a:pt x="20142" y="9308"/>
                  <a:pt x="20208" y="9471"/>
                  <a:pt x="20250" y="9587"/>
                </a:cubicBezTo>
                <a:cubicBezTo>
                  <a:pt x="20293" y="9703"/>
                  <a:pt x="20345" y="9844"/>
                  <a:pt x="20367" y="9902"/>
                </a:cubicBezTo>
                <a:cubicBezTo>
                  <a:pt x="20390" y="9960"/>
                  <a:pt x="20408" y="10046"/>
                  <a:pt x="20408" y="10092"/>
                </a:cubicBezTo>
                <a:cubicBezTo>
                  <a:pt x="20408" y="10138"/>
                  <a:pt x="20440" y="10211"/>
                  <a:pt x="20479" y="10253"/>
                </a:cubicBezTo>
                <a:cubicBezTo>
                  <a:pt x="20518" y="10295"/>
                  <a:pt x="20539" y="10342"/>
                  <a:pt x="20527" y="10358"/>
                </a:cubicBezTo>
                <a:cubicBezTo>
                  <a:pt x="20514" y="10375"/>
                  <a:pt x="20558" y="10505"/>
                  <a:pt x="20624" y="10649"/>
                </a:cubicBezTo>
                <a:cubicBezTo>
                  <a:pt x="20689" y="10794"/>
                  <a:pt x="20731" y="10914"/>
                  <a:pt x="20717" y="10914"/>
                </a:cubicBezTo>
                <a:cubicBezTo>
                  <a:pt x="20703" y="10914"/>
                  <a:pt x="20720" y="11005"/>
                  <a:pt x="20756" y="11117"/>
                </a:cubicBezTo>
                <a:cubicBezTo>
                  <a:pt x="20792" y="11229"/>
                  <a:pt x="20810" y="11339"/>
                  <a:pt x="20794" y="11359"/>
                </a:cubicBezTo>
                <a:cubicBezTo>
                  <a:pt x="20755" y="11410"/>
                  <a:pt x="20680" y="11399"/>
                  <a:pt x="20595" y="11335"/>
                </a:cubicBezTo>
                <a:cubicBezTo>
                  <a:pt x="20531" y="11287"/>
                  <a:pt x="20391" y="11215"/>
                  <a:pt x="20305" y="11183"/>
                </a:cubicBezTo>
                <a:cubicBezTo>
                  <a:pt x="20285" y="11176"/>
                  <a:pt x="20263" y="11165"/>
                  <a:pt x="20257" y="11159"/>
                </a:cubicBezTo>
                <a:cubicBezTo>
                  <a:pt x="20172" y="11070"/>
                  <a:pt x="19451" y="11002"/>
                  <a:pt x="19215" y="11062"/>
                </a:cubicBezTo>
                <a:cubicBezTo>
                  <a:pt x="19095" y="11092"/>
                  <a:pt x="19057" y="11077"/>
                  <a:pt x="19016" y="10976"/>
                </a:cubicBezTo>
                <a:cubicBezTo>
                  <a:pt x="18988" y="10907"/>
                  <a:pt x="18974" y="10829"/>
                  <a:pt x="18987" y="10802"/>
                </a:cubicBezTo>
                <a:cubicBezTo>
                  <a:pt x="18997" y="10780"/>
                  <a:pt x="19030" y="10574"/>
                  <a:pt x="19057" y="10425"/>
                </a:cubicBezTo>
                <a:cubicBezTo>
                  <a:pt x="19032" y="10533"/>
                  <a:pt x="19009" y="10626"/>
                  <a:pt x="18990" y="10645"/>
                </a:cubicBezTo>
                <a:cubicBezTo>
                  <a:pt x="18957" y="10680"/>
                  <a:pt x="18921" y="10802"/>
                  <a:pt x="18912" y="10916"/>
                </a:cubicBezTo>
                <a:cubicBezTo>
                  <a:pt x="18899" y="11100"/>
                  <a:pt x="18880" y="11127"/>
                  <a:pt x="18736" y="11161"/>
                </a:cubicBezTo>
                <a:cubicBezTo>
                  <a:pt x="18646" y="11182"/>
                  <a:pt x="18496" y="11244"/>
                  <a:pt x="18401" y="11298"/>
                </a:cubicBezTo>
                <a:cubicBezTo>
                  <a:pt x="18233" y="11393"/>
                  <a:pt x="18182" y="11412"/>
                  <a:pt x="18174" y="11381"/>
                </a:cubicBezTo>
                <a:cubicBezTo>
                  <a:pt x="18143" y="11258"/>
                  <a:pt x="18158" y="10915"/>
                  <a:pt x="18211" y="10552"/>
                </a:cubicBezTo>
                <a:cubicBezTo>
                  <a:pt x="18247" y="10304"/>
                  <a:pt x="18285" y="10031"/>
                  <a:pt x="18294" y="9948"/>
                </a:cubicBezTo>
                <a:cubicBezTo>
                  <a:pt x="18303" y="9865"/>
                  <a:pt x="18314" y="9798"/>
                  <a:pt x="18318" y="9798"/>
                </a:cubicBezTo>
                <a:cubicBezTo>
                  <a:pt x="18326" y="9798"/>
                  <a:pt x="18358" y="9512"/>
                  <a:pt x="18369" y="9344"/>
                </a:cubicBezTo>
                <a:cubicBezTo>
                  <a:pt x="18375" y="9252"/>
                  <a:pt x="18446" y="8807"/>
                  <a:pt x="18490" y="8590"/>
                </a:cubicBezTo>
                <a:cubicBezTo>
                  <a:pt x="18503" y="8524"/>
                  <a:pt x="18518" y="8416"/>
                  <a:pt x="18524" y="8350"/>
                </a:cubicBezTo>
                <a:cubicBezTo>
                  <a:pt x="18529" y="8284"/>
                  <a:pt x="18550" y="8185"/>
                  <a:pt x="18569" y="8129"/>
                </a:cubicBezTo>
                <a:cubicBezTo>
                  <a:pt x="18588" y="8074"/>
                  <a:pt x="18612" y="7897"/>
                  <a:pt x="18624" y="7737"/>
                </a:cubicBezTo>
                <a:cubicBezTo>
                  <a:pt x="18655" y="7301"/>
                  <a:pt x="18669" y="7204"/>
                  <a:pt x="18707" y="7124"/>
                </a:cubicBezTo>
                <a:cubicBezTo>
                  <a:pt x="18726" y="7084"/>
                  <a:pt x="18729" y="6998"/>
                  <a:pt x="18714" y="6934"/>
                </a:cubicBezTo>
                <a:cubicBezTo>
                  <a:pt x="18698" y="6871"/>
                  <a:pt x="18707" y="6805"/>
                  <a:pt x="18732" y="6785"/>
                </a:cubicBezTo>
                <a:cubicBezTo>
                  <a:pt x="18775" y="6750"/>
                  <a:pt x="18792" y="6497"/>
                  <a:pt x="18785" y="6046"/>
                </a:cubicBezTo>
                <a:cubicBezTo>
                  <a:pt x="18778" y="6115"/>
                  <a:pt x="18771" y="6182"/>
                  <a:pt x="18763" y="6253"/>
                </a:cubicBezTo>
                <a:cubicBezTo>
                  <a:pt x="18760" y="6272"/>
                  <a:pt x="18759" y="6312"/>
                  <a:pt x="18756" y="6328"/>
                </a:cubicBezTo>
                <a:cubicBezTo>
                  <a:pt x="18754" y="6342"/>
                  <a:pt x="18750" y="6374"/>
                  <a:pt x="18748" y="6388"/>
                </a:cubicBezTo>
                <a:cubicBezTo>
                  <a:pt x="18710" y="6688"/>
                  <a:pt x="18671" y="7034"/>
                  <a:pt x="18658" y="7173"/>
                </a:cubicBezTo>
                <a:cubicBezTo>
                  <a:pt x="18644" y="7322"/>
                  <a:pt x="18610" y="7513"/>
                  <a:pt x="18583" y="7596"/>
                </a:cubicBezTo>
                <a:cubicBezTo>
                  <a:pt x="18583" y="7598"/>
                  <a:pt x="18582" y="7600"/>
                  <a:pt x="18581" y="7602"/>
                </a:cubicBezTo>
                <a:cubicBezTo>
                  <a:pt x="18576" y="7641"/>
                  <a:pt x="18574" y="7653"/>
                  <a:pt x="18568" y="7715"/>
                </a:cubicBezTo>
                <a:cubicBezTo>
                  <a:pt x="18534" y="8054"/>
                  <a:pt x="18521" y="8136"/>
                  <a:pt x="18503" y="8191"/>
                </a:cubicBezTo>
                <a:cubicBezTo>
                  <a:pt x="18490" y="8344"/>
                  <a:pt x="18475" y="8461"/>
                  <a:pt x="18456" y="8548"/>
                </a:cubicBezTo>
                <a:cubicBezTo>
                  <a:pt x="18448" y="8617"/>
                  <a:pt x="18441" y="8633"/>
                  <a:pt x="18435" y="8711"/>
                </a:cubicBezTo>
                <a:cubicBezTo>
                  <a:pt x="18417" y="8943"/>
                  <a:pt x="18390" y="9155"/>
                  <a:pt x="18376" y="9186"/>
                </a:cubicBezTo>
                <a:cubicBezTo>
                  <a:pt x="18374" y="9190"/>
                  <a:pt x="18371" y="9215"/>
                  <a:pt x="18369" y="9223"/>
                </a:cubicBezTo>
                <a:cubicBezTo>
                  <a:pt x="18367" y="9238"/>
                  <a:pt x="18366" y="9250"/>
                  <a:pt x="18364" y="9265"/>
                </a:cubicBezTo>
                <a:cubicBezTo>
                  <a:pt x="18345" y="9393"/>
                  <a:pt x="18330" y="9501"/>
                  <a:pt x="18315" y="9615"/>
                </a:cubicBezTo>
                <a:cubicBezTo>
                  <a:pt x="18313" y="9646"/>
                  <a:pt x="18309" y="9682"/>
                  <a:pt x="18308" y="9708"/>
                </a:cubicBezTo>
                <a:cubicBezTo>
                  <a:pt x="18308" y="9718"/>
                  <a:pt x="18301" y="9728"/>
                  <a:pt x="18299" y="9739"/>
                </a:cubicBezTo>
                <a:cubicBezTo>
                  <a:pt x="18298" y="9753"/>
                  <a:pt x="18292" y="9788"/>
                  <a:pt x="18291" y="9798"/>
                </a:cubicBezTo>
                <a:cubicBezTo>
                  <a:pt x="18281" y="9887"/>
                  <a:pt x="18260" y="10006"/>
                  <a:pt x="18243" y="10092"/>
                </a:cubicBezTo>
                <a:cubicBezTo>
                  <a:pt x="18243" y="10104"/>
                  <a:pt x="18243" y="10114"/>
                  <a:pt x="18240" y="10125"/>
                </a:cubicBezTo>
                <a:cubicBezTo>
                  <a:pt x="18240" y="10126"/>
                  <a:pt x="18239" y="10128"/>
                  <a:pt x="18238" y="10129"/>
                </a:cubicBezTo>
                <a:cubicBezTo>
                  <a:pt x="18203" y="10302"/>
                  <a:pt x="18207" y="10260"/>
                  <a:pt x="18159" y="10852"/>
                </a:cubicBezTo>
                <a:cubicBezTo>
                  <a:pt x="18144" y="11024"/>
                  <a:pt x="18126" y="11124"/>
                  <a:pt x="18111" y="11232"/>
                </a:cubicBezTo>
                <a:cubicBezTo>
                  <a:pt x="18109" y="11244"/>
                  <a:pt x="18108" y="11282"/>
                  <a:pt x="18106" y="11291"/>
                </a:cubicBezTo>
                <a:cubicBezTo>
                  <a:pt x="18101" y="11316"/>
                  <a:pt x="18094" y="11377"/>
                  <a:pt x="18091" y="11428"/>
                </a:cubicBezTo>
                <a:cubicBezTo>
                  <a:pt x="18087" y="11479"/>
                  <a:pt x="18049" y="11538"/>
                  <a:pt x="18004" y="11560"/>
                </a:cubicBezTo>
                <a:cubicBezTo>
                  <a:pt x="17981" y="11572"/>
                  <a:pt x="17950" y="11617"/>
                  <a:pt x="17919" y="11650"/>
                </a:cubicBezTo>
                <a:cubicBezTo>
                  <a:pt x="17890" y="11684"/>
                  <a:pt x="17863" y="11715"/>
                  <a:pt x="17833" y="11745"/>
                </a:cubicBezTo>
                <a:cubicBezTo>
                  <a:pt x="17787" y="11817"/>
                  <a:pt x="17718" y="11890"/>
                  <a:pt x="17673" y="11908"/>
                </a:cubicBezTo>
                <a:cubicBezTo>
                  <a:pt x="17600" y="11939"/>
                  <a:pt x="17471" y="12242"/>
                  <a:pt x="17403" y="12543"/>
                </a:cubicBezTo>
                <a:cubicBezTo>
                  <a:pt x="17382" y="12635"/>
                  <a:pt x="17372" y="12777"/>
                  <a:pt x="17369" y="12909"/>
                </a:cubicBezTo>
                <a:cubicBezTo>
                  <a:pt x="17372" y="13020"/>
                  <a:pt x="17382" y="13135"/>
                  <a:pt x="17400" y="13256"/>
                </a:cubicBezTo>
                <a:cubicBezTo>
                  <a:pt x="17423" y="13295"/>
                  <a:pt x="17432" y="13326"/>
                  <a:pt x="17417" y="13326"/>
                </a:cubicBezTo>
                <a:cubicBezTo>
                  <a:pt x="17413" y="13326"/>
                  <a:pt x="17419" y="13346"/>
                  <a:pt x="17418" y="13353"/>
                </a:cubicBezTo>
                <a:cubicBezTo>
                  <a:pt x="17441" y="13454"/>
                  <a:pt x="17509" y="13614"/>
                  <a:pt x="17586" y="13760"/>
                </a:cubicBezTo>
                <a:cubicBezTo>
                  <a:pt x="17622" y="13829"/>
                  <a:pt x="17657" y="13889"/>
                  <a:pt x="17690" y="13939"/>
                </a:cubicBezTo>
                <a:cubicBezTo>
                  <a:pt x="17728" y="13986"/>
                  <a:pt x="17778" y="14031"/>
                  <a:pt x="17836" y="14076"/>
                </a:cubicBezTo>
                <a:cubicBezTo>
                  <a:pt x="17879" y="14092"/>
                  <a:pt x="17934" y="14117"/>
                  <a:pt x="18001" y="14168"/>
                </a:cubicBezTo>
                <a:cubicBezTo>
                  <a:pt x="18036" y="14195"/>
                  <a:pt x="18078" y="14219"/>
                  <a:pt x="18118" y="14243"/>
                </a:cubicBezTo>
                <a:cubicBezTo>
                  <a:pt x="18360" y="14371"/>
                  <a:pt x="18645" y="14481"/>
                  <a:pt x="18926" y="14537"/>
                </a:cubicBezTo>
                <a:cubicBezTo>
                  <a:pt x="19076" y="14562"/>
                  <a:pt x="19227" y="14579"/>
                  <a:pt x="19372" y="14576"/>
                </a:cubicBezTo>
                <a:cubicBezTo>
                  <a:pt x="19405" y="14576"/>
                  <a:pt x="19437" y="14570"/>
                  <a:pt x="19469" y="14567"/>
                </a:cubicBezTo>
                <a:cubicBezTo>
                  <a:pt x="20104" y="14502"/>
                  <a:pt x="20659" y="14204"/>
                  <a:pt x="21030" y="13723"/>
                </a:cubicBezTo>
                <a:cubicBezTo>
                  <a:pt x="21140" y="13580"/>
                  <a:pt x="21231" y="13492"/>
                  <a:pt x="21286" y="13454"/>
                </a:cubicBezTo>
                <a:cubicBezTo>
                  <a:pt x="21379" y="13304"/>
                  <a:pt x="21393" y="13211"/>
                  <a:pt x="21410" y="12934"/>
                </a:cubicBezTo>
                <a:cubicBezTo>
                  <a:pt x="21423" y="12718"/>
                  <a:pt x="21418" y="12508"/>
                  <a:pt x="21400" y="12468"/>
                </a:cubicBezTo>
                <a:cubicBezTo>
                  <a:pt x="21383" y="12434"/>
                  <a:pt x="21368" y="12349"/>
                  <a:pt x="21359" y="12272"/>
                </a:cubicBezTo>
                <a:cubicBezTo>
                  <a:pt x="21339" y="12228"/>
                  <a:pt x="21315" y="12178"/>
                  <a:pt x="21315" y="12149"/>
                </a:cubicBezTo>
                <a:cubicBezTo>
                  <a:pt x="21315" y="12125"/>
                  <a:pt x="21286" y="12066"/>
                  <a:pt x="21245" y="11994"/>
                </a:cubicBezTo>
                <a:cubicBezTo>
                  <a:pt x="21223" y="11969"/>
                  <a:pt x="21207" y="11944"/>
                  <a:pt x="21198" y="11919"/>
                </a:cubicBezTo>
                <a:cubicBezTo>
                  <a:pt x="21174" y="11882"/>
                  <a:pt x="21155" y="11847"/>
                  <a:pt x="21128" y="11809"/>
                </a:cubicBezTo>
                <a:cubicBezTo>
                  <a:pt x="21048" y="11696"/>
                  <a:pt x="20985" y="11575"/>
                  <a:pt x="20933" y="11465"/>
                </a:cubicBezTo>
                <a:cubicBezTo>
                  <a:pt x="20923" y="11448"/>
                  <a:pt x="20912" y="11430"/>
                  <a:pt x="20904" y="11412"/>
                </a:cubicBezTo>
                <a:cubicBezTo>
                  <a:pt x="20904" y="11412"/>
                  <a:pt x="20902" y="11413"/>
                  <a:pt x="20902" y="11412"/>
                </a:cubicBezTo>
                <a:cubicBezTo>
                  <a:pt x="20862" y="11320"/>
                  <a:pt x="20847" y="11252"/>
                  <a:pt x="20848" y="11207"/>
                </a:cubicBezTo>
                <a:cubicBezTo>
                  <a:pt x="20835" y="11099"/>
                  <a:pt x="20798" y="10973"/>
                  <a:pt x="20760" y="10918"/>
                </a:cubicBezTo>
                <a:cubicBezTo>
                  <a:pt x="20722" y="10865"/>
                  <a:pt x="20707" y="10806"/>
                  <a:pt x="20719" y="10780"/>
                </a:cubicBezTo>
                <a:cubicBezTo>
                  <a:pt x="20702" y="10738"/>
                  <a:pt x="20691" y="10705"/>
                  <a:pt x="20673" y="10661"/>
                </a:cubicBezTo>
                <a:cubicBezTo>
                  <a:pt x="20670" y="10657"/>
                  <a:pt x="20669" y="10655"/>
                  <a:pt x="20666" y="10652"/>
                </a:cubicBezTo>
                <a:cubicBezTo>
                  <a:pt x="20619" y="10607"/>
                  <a:pt x="20592" y="10542"/>
                  <a:pt x="20608" y="10508"/>
                </a:cubicBezTo>
                <a:cubicBezTo>
                  <a:pt x="20610" y="10505"/>
                  <a:pt x="20605" y="10483"/>
                  <a:pt x="20605" y="10475"/>
                </a:cubicBezTo>
                <a:cubicBezTo>
                  <a:pt x="20531" y="10280"/>
                  <a:pt x="20475" y="10109"/>
                  <a:pt x="20459" y="10010"/>
                </a:cubicBezTo>
                <a:cubicBezTo>
                  <a:pt x="20425" y="9924"/>
                  <a:pt x="20397" y="9850"/>
                  <a:pt x="20366" y="9787"/>
                </a:cubicBezTo>
                <a:cubicBezTo>
                  <a:pt x="20366" y="9787"/>
                  <a:pt x="20364" y="9788"/>
                  <a:pt x="20364" y="9787"/>
                </a:cubicBezTo>
                <a:cubicBezTo>
                  <a:pt x="20332" y="9753"/>
                  <a:pt x="20302" y="9676"/>
                  <a:pt x="20296" y="9620"/>
                </a:cubicBezTo>
                <a:cubicBezTo>
                  <a:pt x="20293" y="9602"/>
                  <a:pt x="20296" y="9591"/>
                  <a:pt x="20301" y="9578"/>
                </a:cubicBezTo>
                <a:cubicBezTo>
                  <a:pt x="20303" y="9574"/>
                  <a:pt x="20301" y="9567"/>
                  <a:pt x="20303" y="9565"/>
                </a:cubicBezTo>
                <a:cubicBezTo>
                  <a:pt x="20316" y="9547"/>
                  <a:pt x="20295" y="9504"/>
                  <a:pt x="20262" y="9463"/>
                </a:cubicBezTo>
                <a:cubicBezTo>
                  <a:pt x="20261" y="9462"/>
                  <a:pt x="20260" y="9460"/>
                  <a:pt x="20259" y="9459"/>
                </a:cubicBezTo>
                <a:cubicBezTo>
                  <a:pt x="20251" y="9454"/>
                  <a:pt x="20250" y="9444"/>
                  <a:pt x="20243" y="9437"/>
                </a:cubicBezTo>
                <a:cubicBezTo>
                  <a:pt x="20241" y="9435"/>
                  <a:pt x="20240" y="9435"/>
                  <a:pt x="20238" y="9432"/>
                </a:cubicBezTo>
                <a:cubicBezTo>
                  <a:pt x="20194" y="9387"/>
                  <a:pt x="20173" y="9347"/>
                  <a:pt x="20194" y="9346"/>
                </a:cubicBezTo>
                <a:cubicBezTo>
                  <a:pt x="20205" y="9346"/>
                  <a:pt x="20209" y="9335"/>
                  <a:pt x="20206" y="9318"/>
                </a:cubicBezTo>
                <a:cubicBezTo>
                  <a:pt x="20203" y="9301"/>
                  <a:pt x="20191" y="9279"/>
                  <a:pt x="20176" y="9254"/>
                </a:cubicBezTo>
                <a:cubicBezTo>
                  <a:pt x="20144" y="9204"/>
                  <a:pt x="20132" y="9163"/>
                  <a:pt x="20148" y="9163"/>
                </a:cubicBezTo>
                <a:cubicBezTo>
                  <a:pt x="20165" y="9163"/>
                  <a:pt x="20156" y="9109"/>
                  <a:pt x="20128" y="9040"/>
                </a:cubicBezTo>
                <a:cubicBezTo>
                  <a:pt x="20108" y="8992"/>
                  <a:pt x="20093" y="8927"/>
                  <a:pt x="20079" y="8868"/>
                </a:cubicBezTo>
                <a:cubicBezTo>
                  <a:pt x="20018" y="8880"/>
                  <a:pt x="19944" y="8690"/>
                  <a:pt x="19661" y="7814"/>
                </a:cubicBezTo>
                <a:cubicBezTo>
                  <a:pt x="19580" y="7564"/>
                  <a:pt x="19551" y="7430"/>
                  <a:pt x="19563" y="7367"/>
                </a:cubicBezTo>
                <a:cubicBezTo>
                  <a:pt x="19469" y="7186"/>
                  <a:pt x="19366" y="6939"/>
                  <a:pt x="19357" y="6826"/>
                </a:cubicBezTo>
                <a:cubicBezTo>
                  <a:pt x="19351" y="6746"/>
                  <a:pt x="19312" y="6616"/>
                  <a:pt x="19272" y="6538"/>
                </a:cubicBezTo>
                <a:cubicBezTo>
                  <a:pt x="19249" y="6491"/>
                  <a:pt x="19238" y="6437"/>
                  <a:pt x="19232" y="6388"/>
                </a:cubicBezTo>
                <a:cubicBezTo>
                  <a:pt x="19184" y="6367"/>
                  <a:pt x="19116" y="6169"/>
                  <a:pt x="19052" y="5927"/>
                </a:cubicBezTo>
                <a:cubicBezTo>
                  <a:pt x="19047" y="5911"/>
                  <a:pt x="19042" y="5893"/>
                  <a:pt x="19038" y="5874"/>
                </a:cubicBezTo>
                <a:cubicBezTo>
                  <a:pt x="18936" y="5477"/>
                  <a:pt x="18851" y="4989"/>
                  <a:pt x="18892" y="4851"/>
                </a:cubicBezTo>
                <a:cubicBezTo>
                  <a:pt x="18907" y="4801"/>
                  <a:pt x="18961" y="4761"/>
                  <a:pt x="19014" y="4761"/>
                </a:cubicBezTo>
                <a:cubicBezTo>
                  <a:pt x="19105" y="4761"/>
                  <a:pt x="19109" y="4733"/>
                  <a:pt x="19094" y="4278"/>
                </a:cubicBezTo>
                <a:cubicBezTo>
                  <a:pt x="19092" y="4226"/>
                  <a:pt x="19087" y="4185"/>
                  <a:pt x="19084" y="4137"/>
                </a:cubicBezTo>
                <a:cubicBezTo>
                  <a:pt x="19083" y="4137"/>
                  <a:pt x="19083" y="4136"/>
                  <a:pt x="19082" y="4137"/>
                </a:cubicBezTo>
                <a:cubicBezTo>
                  <a:pt x="19056" y="4142"/>
                  <a:pt x="18985" y="4097"/>
                  <a:pt x="18923" y="4035"/>
                </a:cubicBezTo>
                <a:lnTo>
                  <a:pt x="18807" y="3923"/>
                </a:lnTo>
                <a:lnTo>
                  <a:pt x="18919" y="3768"/>
                </a:lnTo>
                <a:cubicBezTo>
                  <a:pt x="18947" y="3730"/>
                  <a:pt x="18979" y="3694"/>
                  <a:pt x="19009" y="3667"/>
                </a:cubicBezTo>
                <a:cubicBezTo>
                  <a:pt x="19004" y="3629"/>
                  <a:pt x="19011" y="3584"/>
                  <a:pt x="19046" y="3515"/>
                </a:cubicBezTo>
                <a:cubicBezTo>
                  <a:pt x="19086" y="3436"/>
                  <a:pt x="19106" y="3372"/>
                  <a:pt x="19089" y="3372"/>
                </a:cubicBezTo>
                <a:cubicBezTo>
                  <a:pt x="19072" y="3372"/>
                  <a:pt x="19078" y="3322"/>
                  <a:pt x="19104" y="3259"/>
                </a:cubicBezTo>
                <a:cubicBezTo>
                  <a:pt x="19139" y="3174"/>
                  <a:pt x="19195" y="3147"/>
                  <a:pt x="19320" y="3158"/>
                </a:cubicBezTo>
                <a:cubicBezTo>
                  <a:pt x="19453" y="3169"/>
                  <a:pt x="19495" y="3148"/>
                  <a:pt x="19524" y="3047"/>
                </a:cubicBezTo>
                <a:cubicBezTo>
                  <a:pt x="19537" y="2999"/>
                  <a:pt x="19534" y="2942"/>
                  <a:pt x="19525" y="2889"/>
                </a:cubicBezTo>
                <a:cubicBezTo>
                  <a:pt x="19501" y="2846"/>
                  <a:pt x="19475" y="2804"/>
                  <a:pt x="19464" y="2767"/>
                </a:cubicBezTo>
                <a:cubicBezTo>
                  <a:pt x="19391" y="2710"/>
                  <a:pt x="19279" y="2763"/>
                  <a:pt x="19184" y="2924"/>
                </a:cubicBezTo>
                <a:cubicBezTo>
                  <a:pt x="19110" y="3050"/>
                  <a:pt x="19061" y="3069"/>
                  <a:pt x="18805" y="3069"/>
                </a:cubicBezTo>
                <a:cubicBezTo>
                  <a:pt x="18519" y="3069"/>
                  <a:pt x="18510" y="3075"/>
                  <a:pt x="18417" y="3281"/>
                </a:cubicBezTo>
                <a:cubicBezTo>
                  <a:pt x="18364" y="3397"/>
                  <a:pt x="18298" y="3493"/>
                  <a:pt x="18269" y="3493"/>
                </a:cubicBezTo>
                <a:cubicBezTo>
                  <a:pt x="18240" y="3493"/>
                  <a:pt x="17993" y="3631"/>
                  <a:pt x="17720" y="3801"/>
                </a:cubicBezTo>
                <a:cubicBezTo>
                  <a:pt x="17588" y="3884"/>
                  <a:pt x="17548" y="3898"/>
                  <a:pt x="17447" y="3954"/>
                </a:cubicBezTo>
                <a:cubicBezTo>
                  <a:pt x="16458" y="4562"/>
                  <a:pt x="15188" y="5244"/>
                  <a:pt x="15143" y="5186"/>
                </a:cubicBezTo>
                <a:cubicBezTo>
                  <a:pt x="15113" y="5147"/>
                  <a:pt x="15094" y="4732"/>
                  <a:pt x="15092" y="4110"/>
                </a:cubicBezTo>
                <a:lnTo>
                  <a:pt x="15091" y="3100"/>
                </a:lnTo>
                <a:lnTo>
                  <a:pt x="15310" y="2393"/>
                </a:lnTo>
                <a:cubicBezTo>
                  <a:pt x="15431" y="2003"/>
                  <a:pt x="15530" y="1628"/>
                  <a:pt x="15530" y="1557"/>
                </a:cubicBezTo>
                <a:cubicBezTo>
                  <a:pt x="15530" y="1329"/>
                  <a:pt x="15257" y="756"/>
                  <a:pt x="15063" y="578"/>
                </a:cubicBezTo>
                <a:cubicBezTo>
                  <a:pt x="14957" y="480"/>
                  <a:pt x="14880" y="359"/>
                  <a:pt x="14880" y="291"/>
                </a:cubicBezTo>
                <a:cubicBezTo>
                  <a:pt x="14880" y="138"/>
                  <a:pt x="14804" y="139"/>
                  <a:pt x="14773" y="294"/>
                </a:cubicBezTo>
                <a:cubicBezTo>
                  <a:pt x="14740" y="459"/>
                  <a:pt x="14581" y="447"/>
                  <a:pt x="14493" y="272"/>
                </a:cubicBezTo>
                <a:cubicBezTo>
                  <a:pt x="14453" y="192"/>
                  <a:pt x="14403" y="157"/>
                  <a:pt x="14349" y="157"/>
                </a:cubicBezTo>
                <a:close/>
                <a:moveTo>
                  <a:pt x="19294" y="8456"/>
                </a:moveTo>
                <a:cubicBezTo>
                  <a:pt x="19292" y="8461"/>
                  <a:pt x="19294" y="8469"/>
                  <a:pt x="19291" y="8473"/>
                </a:cubicBezTo>
                <a:cubicBezTo>
                  <a:pt x="19262" y="8518"/>
                  <a:pt x="19252" y="8582"/>
                  <a:pt x="19267" y="8614"/>
                </a:cubicBezTo>
                <a:cubicBezTo>
                  <a:pt x="19283" y="8647"/>
                  <a:pt x="19273" y="8691"/>
                  <a:pt x="19247" y="8711"/>
                </a:cubicBezTo>
                <a:cubicBezTo>
                  <a:pt x="19220" y="8733"/>
                  <a:pt x="19209" y="8860"/>
                  <a:pt x="19223" y="9000"/>
                </a:cubicBezTo>
                <a:cubicBezTo>
                  <a:pt x="19232" y="9093"/>
                  <a:pt x="19220" y="9277"/>
                  <a:pt x="19199" y="9485"/>
                </a:cubicBezTo>
                <a:cubicBezTo>
                  <a:pt x="19205" y="9437"/>
                  <a:pt x="19220" y="9351"/>
                  <a:pt x="19223" y="9316"/>
                </a:cubicBezTo>
                <a:cubicBezTo>
                  <a:pt x="19238" y="9150"/>
                  <a:pt x="19260" y="8918"/>
                  <a:pt x="19272" y="8802"/>
                </a:cubicBezTo>
                <a:cubicBezTo>
                  <a:pt x="19284" y="8699"/>
                  <a:pt x="19287" y="8576"/>
                  <a:pt x="19294" y="8456"/>
                </a:cubicBezTo>
                <a:close/>
              </a:path>
            </a:pathLst>
          </a:custGeom>
          <a:effectLst/>
        </p:spPr>
      </p:pic>
      <p:sp>
        <p:nvSpPr>
          <p:cNvPr id="786"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Tree>
  </p:cSld>
  <p:clrMapOvr>
    <a:masterClrMapping/>
  </p:clrMapOvr>
  <p:transition spd="med"/>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0" name="Erfüllung hat sehr wenig mit äußeren Umständen zu tun.…"/>
          <p:cNvSpPr txBox="1">
            <a:spLocks noGrp="1"/>
          </p:cNvSpPr>
          <p:nvPr>
            <p:ph type="body" sz="half" idx="1"/>
          </p:nvPr>
        </p:nvSpPr>
        <p:spPr>
          <a:xfrm>
            <a:off x="1146938" y="1898438"/>
            <a:ext cx="3698015" cy="3132421"/>
          </a:xfrm>
          <a:prstGeom prst="rect">
            <a:avLst/>
          </a:prstGeom>
        </p:spPr>
        <p:txBody>
          <a:bodyPr/>
          <a:lstStyle/>
          <a:p>
            <a:pPr>
              <a:defRPr b="1" spc="-29">
                <a:latin typeface="+mn-lt"/>
                <a:ea typeface="+mn-ea"/>
                <a:cs typeface="+mn-cs"/>
                <a:sym typeface="DIN Light"/>
              </a:defRPr>
            </a:pPr>
            <a:r>
              <a:rPr sz="1800" dirty="0" err="1"/>
              <a:t>Erfüllung</a:t>
            </a:r>
            <a:r>
              <a:rPr sz="1800" dirty="0"/>
              <a:t> hat </a:t>
            </a:r>
            <a:r>
              <a:rPr sz="1800" dirty="0" err="1"/>
              <a:t>sehr</a:t>
            </a:r>
            <a:r>
              <a:rPr sz="1800" dirty="0"/>
              <a:t> </a:t>
            </a:r>
            <a:r>
              <a:rPr sz="1800" dirty="0" err="1"/>
              <a:t>wenig</a:t>
            </a:r>
            <a:r>
              <a:rPr sz="1800" dirty="0"/>
              <a:t> </a:t>
            </a:r>
            <a:r>
              <a:rPr sz="1800" dirty="0" err="1"/>
              <a:t>mit</a:t>
            </a:r>
            <a:r>
              <a:rPr sz="1800" dirty="0"/>
              <a:t> </a:t>
            </a:r>
            <a:r>
              <a:rPr sz="1800" dirty="0" err="1"/>
              <a:t>äu</a:t>
            </a:r>
            <a:r>
              <a:rPr lang="de-CH" sz="1800" dirty="0" err="1"/>
              <a:t>ss</a:t>
            </a:r>
            <a:r>
              <a:rPr sz="1800" dirty="0" err="1"/>
              <a:t>eren</a:t>
            </a:r>
            <a:r>
              <a:rPr sz="1800" dirty="0"/>
              <a:t> </a:t>
            </a:r>
            <a:r>
              <a:rPr sz="1800" dirty="0" err="1"/>
              <a:t>Umständen</a:t>
            </a:r>
            <a:r>
              <a:rPr sz="1800" dirty="0"/>
              <a:t> </a:t>
            </a:r>
            <a:r>
              <a:rPr sz="1800" dirty="0" err="1"/>
              <a:t>zu</a:t>
            </a:r>
            <a:r>
              <a:rPr sz="1800" dirty="0"/>
              <a:t> tun.</a:t>
            </a:r>
          </a:p>
          <a:p>
            <a:pPr>
              <a:spcBef>
                <a:spcPts val="422"/>
              </a:spcBef>
            </a:pPr>
            <a:r>
              <a:rPr sz="1800" dirty="0"/>
              <a:t>„Gott hat </a:t>
            </a:r>
            <a:r>
              <a:rPr sz="1800" dirty="0" err="1"/>
              <a:t>jedem</a:t>
            </a:r>
            <a:r>
              <a:rPr sz="1800" dirty="0"/>
              <a:t> von </a:t>
            </a:r>
            <a:r>
              <a:rPr sz="1800" dirty="0" err="1"/>
              <a:t>euch</a:t>
            </a:r>
            <a:r>
              <a:rPr sz="1800" dirty="0"/>
              <a:t> </a:t>
            </a:r>
            <a:r>
              <a:rPr sz="1800" dirty="0" err="1"/>
              <a:t>Gaben</a:t>
            </a:r>
            <a:r>
              <a:rPr sz="1800" dirty="0"/>
              <a:t> </a:t>
            </a:r>
            <a:r>
              <a:rPr sz="1800" dirty="0" err="1"/>
              <a:t>geschenkt</a:t>
            </a:r>
            <a:r>
              <a:rPr sz="1800" dirty="0"/>
              <a:t>, </a:t>
            </a:r>
            <a:r>
              <a:rPr sz="1800" dirty="0" err="1"/>
              <a:t>mit</a:t>
            </a:r>
            <a:r>
              <a:rPr sz="1800" dirty="0"/>
              <a:t> </a:t>
            </a:r>
            <a:r>
              <a:rPr sz="1800" dirty="0" err="1"/>
              <a:t>denen</a:t>
            </a:r>
            <a:r>
              <a:rPr sz="1800" dirty="0"/>
              <a:t> </a:t>
            </a:r>
            <a:r>
              <a:rPr sz="1800" dirty="0" err="1"/>
              <a:t>ihr</a:t>
            </a:r>
            <a:r>
              <a:rPr sz="1800" dirty="0"/>
              <a:t> </a:t>
            </a:r>
            <a:r>
              <a:rPr sz="1800" dirty="0" err="1"/>
              <a:t>einander</a:t>
            </a:r>
            <a:r>
              <a:rPr sz="1800" dirty="0"/>
              <a:t> </a:t>
            </a:r>
            <a:r>
              <a:rPr sz="1800" dirty="0" err="1"/>
              <a:t>dienen</a:t>
            </a:r>
            <a:r>
              <a:rPr sz="1800" dirty="0"/>
              <a:t> </a:t>
            </a:r>
            <a:r>
              <a:rPr sz="1800" dirty="0" err="1"/>
              <a:t>sollt</a:t>
            </a:r>
            <a:r>
              <a:rPr sz="1800" dirty="0"/>
              <a:t>. </a:t>
            </a:r>
            <a:r>
              <a:rPr sz="1800" dirty="0" err="1"/>
              <a:t>Setzt</a:t>
            </a:r>
            <a:r>
              <a:rPr sz="1800" dirty="0"/>
              <a:t> </a:t>
            </a:r>
            <a:r>
              <a:rPr sz="1800" dirty="0" err="1"/>
              <a:t>sie</a:t>
            </a:r>
            <a:r>
              <a:rPr sz="1800" dirty="0"/>
              <a:t> gut </a:t>
            </a:r>
            <a:r>
              <a:rPr sz="1800" dirty="0" err="1"/>
              <a:t>ein</a:t>
            </a:r>
            <a:r>
              <a:rPr sz="1800" dirty="0"/>
              <a:t>, </a:t>
            </a:r>
            <a:r>
              <a:rPr sz="1800" dirty="0" err="1"/>
              <a:t>damit</a:t>
            </a:r>
            <a:r>
              <a:rPr sz="1800" dirty="0"/>
              <a:t> </a:t>
            </a:r>
            <a:r>
              <a:rPr sz="1800" dirty="0" err="1"/>
              <a:t>sichtbar</a:t>
            </a:r>
            <a:r>
              <a:rPr sz="1800" dirty="0"/>
              <a:t> </a:t>
            </a:r>
            <a:r>
              <a:rPr sz="1800" dirty="0" err="1"/>
              <a:t>wird</a:t>
            </a:r>
            <a:r>
              <a:rPr sz="1800" dirty="0"/>
              <a:t>, </a:t>
            </a:r>
            <a:r>
              <a:rPr sz="1800" dirty="0" err="1"/>
              <a:t>wie</a:t>
            </a:r>
            <a:r>
              <a:rPr sz="1800" dirty="0"/>
              <a:t> </a:t>
            </a:r>
            <a:r>
              <a:rPr sz="1800" dirty="0" err="1"/>
              <a:t>vielfältig</a:t>
            </a:r>
            <a:r>
              <a:rPr sz="1800" dirty="0"/>
              <a:t> </a:t>
            </a:r>
            <a:r>
              <a:rPr sz="1800" dirty="0" err="1"/>
              <a:t>Gottes</a:t>
            </a:r>
            <a:r>
              <a:rPr sz="1800" dirty="0"/>
              <a:t> </a:t>
            </a:r>
            <a:r>
              <a:rPr sz="1800" dirty="0" err="1"/>
              <a:t>Gnade</a:t>
            </a:r>
            <a:r>
              <a:rPr sz="1800" dirty="0"/>
              <a:t> </a:t>
            </a:r>
            <a:r>
              <a:rPr sz="1800" dirty="0" err="1"/>
              <a:t>ist</a:t>
            </a:r>
            <a:r>
              <a:rPr sz="1800" dirty="0"/>
              <a:t>.“ </a:t>
            </a:r>
          </a:p>
          <a:p>
            <a:r>
              <a:rPr sz="1800" dirty="0"/>
              <a:t>				</a:t>
            </a:r>
            <a:r>
              <a:rPr sz="1400" dirty="0"/>
              <a:t>1. Petrus 4,10 NLB</a:t>
            </a:r>
          </a:p>
        </p:txBody>
      </p:sp>
      <p:sp>
        <p:nvSpPr>
          <p:cNvPr id="2111" name="Erfüllung durch Hilfsbereitschaft"/>
          <p:cNvSpPr txBox="1">
            <a:spLocks noGrp="1"/>
          </p:cNvSpPr>
          <p:nvPr>
            <p:ph type="title"/>
          </p:nvPr>
        </p:nvSpPr>
        <p:spPr>
          <a:prstGeom prst="rect">
            <a:avLst/>
          </a:prstGeom>
        </p:spPr>
        <p:txBody>
          <a:bodyPr/>
          <a:lstStyle/>
          <a:p>
            <a:r>
              <a:t>Erfüllung durch Hilfsbereitschaft</a:t>
            </a:r>
          </a:p>
        </p:txBody>
      </p:sp>
      <p:sp>
        <p:nvSpPr>
          <p:cNvPr id="2112"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310</a:t>
            </a:fld>
            <a:endParaRPr/>
          </a:p>
        </p:txBody>
      </p:sp>
      <p:pic>
        <p:nvPicPr>
          <p:cNvPr id="2113" name="Bild" descr="Bild"/>
          <p:cNvPicPr>
            <a:picLocks/>
          </p:cNvPicPr>
          <p:nvPr/>
        </p:nvPicPr>
        <p:blipFill>
          <a:blip r:embed="rId2"/>
          <a:srcRect l="15175" r="15175"/>
          <a:stretch>
            <a:fillRect/>
          </a:stretch>
        </p:blipFill>
        <p:spPr>
          <a:xfrm flipH="1">
            <a:off x="5034841" y="1993359"/>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 name="Zufriedenheit kommt durch einen gerechten Lebenswandel und das Bestreben, die Qualität unserer Beziehungen und Taten zu steigern.…"/>
          <p:cNvSpPr txBox="1">
            <a:spLocks noGrp="1"/>
          </p:cNvSpPr>
          <p:nvPr>
            <p:ph type="body" sz="half" idx="1"/>
          </p:nvPr>
        </p:nvSpPr>
        <p:spPr>
          <a:xfrm>
            <a:off x="1225485" y="1898438"/>
            <a:ext cx="3619468" cy="2942579"/>
          </a:xfrm>
          <a:prstGeom prst="rect">
            <a:avLst/>
          </a:prstGeom>
        </p:spPr>
        <p:txBody>
          <a:bodyPr/>
          <a:lstStyle/>
          <a:p>
            <a:pPr>
              <a:defRPr b="1" spc="-90">
                <a:latin typeface="+mn-lt"/>
                <a:ea typeface="+mn-ea"/>
                <a:cs typeface="+mn-cs"/>
                <a:sym typeface="DIN Light"/>
              </a:defRPr>
            </a:pPr>
            <a:r>
              <a:rPr sz="1800" dirty="0" err="1"/>
              <a:t>Zufriedenheit</a:t>
            </a:r>
            <a:r>
              <a:rPr sz="1800" dirty="0"/>
              <a:t> </a:t>
            </a:r>
            <a:r>
              <a:rPr sz="1800" dirty="0" err="1"/>
              <a:t>kommt</a:t>
            </a:r>
            <a:r>
              <a:rPr sz="1800" dirty="0"/>
              <a:t> </a:t>
            </a:r>
            <a:r>
              <a:rPr sz="1800" dirty="0" err="1"/>
              <a:t>durch</a:t>
            </a:r>
            <a:r>
              <a:rPr sz="1800" dirty="0"/>
              <a:t> </a:t>
            </a:r>
            <a:r>
              <a:rPr sz="1800" dirty="0" err="1"/>
              <a:t>einen</a:t>
            </a:r>
            <a:r>
              <a:rPr sz="1800" dirty="0"/>
              <a:t> </a:t>
            </a:r>
            <a:r>
              <a:rPr sz="1800" dirty="0" err="1"/>
              <a:t>gerechten</a:t>
            </a:r>
            <a:r>
              <a:rPr sz="1800" dirty="0"/>
              <a:t> </a:t>
            </a:r>
            <a:r>
              <a:rPr sz="1800" dirty="0" err="1"/>
              <a:t>Lebenswandel</a:t>
            </a:r>
            <a:r>
              <a:rPr sz="1800" dirty="0"/>
              <a:t> und das </a:t>
            </a:r>
            <a:r>
              <a:rPr sz="1800" dirty="0" err="1"/>
              <a:t>Bestreben</a:t>
            </a:r>
            <a:r>
              <a:rPr sz="1800" dirty="0"/>
              <a:t>, die </a:t>
            </a:r>
            <a:r>
              <a:rPr sz="1800" dirty="0" err="1"/>
              <a:t>Qualität</a:t>
            </a:r>
            <a:r>
              <a:rPr sz="1800" dirty="0"/>
              <a:t> </a:t>
            </a:r>
            <a:r>
              <a:rPr sz="1800" dirty="0" err="1"/>
              <a:t>unserer</a:t>
            </a:r>
            <a:r>
              <a:rPr sz="1800" dirty="0"/>
              <a:t> </a:t>
            </a:r>
            <a:r>
              <a:rPr sz="1800" dirty="0" err="1"/>
              <a:t>Beziehungen</a:t>
            </a:r>
            <a:r>
              <a:rPr sz="1800" dirty="0"/>
              <a:t> und </a:t>
            </a:r>
            <a:r>
              <a:rPr sz="1800" dirty="0" err="1"/>
              <a:t>Taten</a:t>
            </a:r>
            <a:r>
              <a:rPr sz="1800" dirty="0"/>
              <a:t> </a:t>
            </a:r>
            <a:r>
              <a:rPr sz="1800" dirty="0" err="1"/>
              <a:t>zu</a:t>
            </a:r>
            <a:r>
              <a:rPr sz="1800" dirty="0"/>
              <a:t> </a:t>
            </a:r>
            <a:r>
              <a:rPr sz="1800" dirty="0" err="1"/>
              <a:t>steigern</a:t>
            </a:r>
            <a:r>
              <a:rPr sz="1800" dirty="0"/>
              <a:t>. </a:t>
            </a:r>
          </a:p>
          <a:p>
            <a:pPr>
              <a:spcBef>
                <a:spcPts val="422"/>
              </a:spcBef>
            </a:pPr>
            <a:r>
              <a:rPr sz="1800" dirty="0"/>
              <a:t>„</a:t>
            </a:r>
            <a:r>
              <a:rPr sz="1800" dirty="0" err="1"/>
              <a:t>Glücklich</a:t>
            </a:r>
            <a:r>
              <a:rPr sz="1800" dirty="0"/>
              <a:t> </a:t>
            </a:r>
            <a:r>
              <a:rPr sz="1800" dirty="0" err="1"/>
              <a:t>zu</a:t>
            </a:r>
            <a:r>
              <a:rPr sz="1800" dirty="0"/>
              <a:t> </a:t>
            </a:r>
            <a:r>
              <a:rPr sz="1800" dirty="0" err="1"/>
              <a:t>preisen</a:t>
            </a:r>
            <a:r>
              <a:rPr sz="1800" dirty="0"/>
              <a:t> </a:t>
            </a:r>
            <a:r>
              <a:rPr sz="1800" dirty="0" err="1"/>
              <a:t>sind</a:t>
            </a:r>
            <a:r>
              <a:rPr sz="1800" dirty="0"/>
              <a:t> die, die </a:t>
            </a:r>
            <a:r>
              <a:rPr sz="1800" dirty="0" err="1"/>
              <a:t>nach</a:t>
            </a:r>
            <a:r>
              <a:rPr sz="1800" dirty="0"/>
              <a:t> der </a:t>
            </a:r>
            <a:r>
              <a:rPr sz="1800" dirty="0" err="1"/>
              <a:t>Gerechtigkeit</a:t>
            </a:r>
            <a:r>
              <a:rPr sz="1800" dirty="0"/>
              <a:t> </a:t>
            </a:r>
            <a:r>
              <a:rPr sz="1800" dirty="0" err="1"/>
              <a:t>hungern</a:t>
            </a:r>
            <a:r>
              <a:rPr sz="1800" dirty="0"/>
              <a:t> und </a:t>
            </a:r>
            <a:r>
              <a:rPr sz="1800" dirty="0" err="1"/>
              <a:t>dürsten</a:t>
            </a:r>
            <a:r>
              <a:rPr sz="1800" dirty="0"/>
              <a:t>; </a:t>
            </a:r>
            <a:r>
              <a:rPr sz="1800" dirty="0" err="1"/>
              <a:t>denn</a:t>
            </a:r>
            <a:r>
              <a:rPr sz="1800" dirty="0"/>
              <a:t> </a:t>
            </a:r>
            <a:r>
              <a:rPr sz="1800" dirty="0" err="1"/>
              <a:t>sie</a:t>
            </a:r>
            <a:r>
              <a:rPr sz="1800" dirty="0"/>
              <a:t> </a:t>
            </a:r>
            <a:r>
              <a:rPr sz="1800" dirty="0" err="1"/>
              <a:t>werden</a:t>
            </a:r>
            <a:r>
              <a:rPr sz="1800" dirty="0"/>
              <a:t> </a:t>
            </a:r>
            <a:r>
              <a:rPr sz="1800" dirty="0" err="1"/>
              <a:t>satt</a:t>
            </a:r>
            <a:r>
              <a:rPr sz="1800" dirty="0"/>
              <a:t> </a:t>
            </a:r>
            <a:r>
              <a:rPr sz="1800" dirty="0" err="1"/>
              <a:t>werden</a:t>
            </a:r>
            <a:r>
              <a:rPr sz="1800" dirty="0"/>
              <a:t>“ </a:t>
            </a:r>
          </a:p>
          <a:p>
            <a:pPr>
              <a:defRPr sz="2200"/>
            </a:pPr>
            <a:r>
              <a:rPr sz="1600" dirty="0"/>
              <a:t>					</a:t>
            </a:r>
            <a:r>
              <a:rPr sz="1600" dirty="0" err="1"/>
              <a:t>Matthäus</a:t>
            </a:r>
            <a:r>
              <a:rPr sz="1600" dirty="0"/>
              <a:t> 5,6 NGÜ</a:t>
            </a:r>
          </a:p>
        </p:txBody>
      </p:sp>
      <p:sp>
        <p:nvSpPr>
          <p:cNvPr id="2116" name="Zufriedenheit durch Lebensqualität"/>
          <p:cNvSpPr txBox="1">
            <a:spLocks noGrp="1"/>
          </p:cNvSpPr>
          <p:nvPr>
            <p:ph type="title"/>
          </p:nvPr>
        </p:nvSpPr>
        <p:spPr>
          <a:prstGeom prst="rect">
            <a:avLst/>
          </a:prstGeom>
        </p:spPr>
        <p:txBody>
          <a:bodyPr/>
          <a:lstStyle/>
          <a:p>
            <a:r>
              <a:t>Zufriedenheit durch Lebensqualität</a:t>
            </a:r>
          </a:p>
        </p:txBody>
      </p:sp>
      <p:sp>
        <p:nvSpPr>
          <p:cNvPr id="211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311</a:t>
            </a:fld>
            <a:endParaRPr/>
          </a:p>
        </p:txBody>
      </p:sp>
      <p:pic>
        <p:nvPicPr>
          <p:cNvPr id="2118" name="Günter&amp;Noah 2015.png" descr="Günter&amp;Noah 2015.png"/>
          <p:cNvPicPr>
            <a:picLocks/>
          </p:cNvPicPr>
          <p:nvPr/>
        </p:nvPicPr>
        <p:blipFill>
          <a:blip r:embed="rId2"/>
          <a:srcRect l="14987" r="14987"/>
          <a:stretch>
            <a:fillRect/>
          </a:stretch>
        </p:blipFill>
        <p:spPr>
          <a:xfrm flipH="1">
            <a:off x="5034841" y="1993359"/>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0" name="Glücklich ist, wer will,  was er hat.…"/>
          <p:cNvSpPr txBox="1">
            <a:spLocks noGrp="1"/>
          </p:cNvSpPr>
          <p:nvPr>
            <p:ph type="body" sz="half" idx="1"/>
          </p:nvPr>
        </p:nvSpPr>
        <p:spPr>
          <a:xfrm>
            <a:off x="1146939" y="1898437"/>
            <a:ext cx="3698016" cy="3132422"/>
          </a:xfrm>
          <a:prstGeom prst="rect">
            <a:avLst/>
          </a:prstGeom>
        </p:spPr>
        <p:txBody>
          <a:bodyPr/>
          <a:lstStyle/>
          <a:p>
            <a:pPr>
              <a:defRPr b="1">
                <a:latin typeface="+mn-lt"/>
                <a:ea typeface="+mn-ea"/>
                <a:cs typeface="+mn-cs"/>
                <a:sym typeface="DIN Light"/>
              </a:defRPr>
            </a:pPr>
            <a:r>
              <a:rPr sz="1800" dirty="0" err="1"/>
              <a:t>Glücklich</a:t>
            </a:r>
            <a:r>
              <a:rPr sz="1800" dirty="0"/>
              <a:t> </a:t>
            </a:r>
            <a:r>
              <a:rPr sz="1800" dirty="0" err="1"/>
              <a:t>ist</a:t>
            </a:r>
            <a:r>
              <a:rPr sz="1800" dirty="0"/>
              <a:t>, </a:t>
            </a:r>
            <a:r>
              <a:rPr sz="1800" dirty="0" err="1"/>
              <a:t>wer</a:t>
            </a:r>
            <a:r>
              <a:rPr sz="1800" dirty="0"/>
              <a:t> will, </a:t>
            </a:r>
            <a:br>
              <a:rPr sz="1800" dirty="0"/>
            </a:br>
            <a:r>
              <a:rPr sz="1800" dirty="0"/>
              <a:t>was er hat.</a:t>
            </a:r>
          </a:p>
          <a:p>
            <a:pPr>
              <a:spcBef>
                <a:spcPts val="422"/>
              </a:spcBef>
            </a:pPr>
            <a:r>
              <a:rPr sz="1800" dirty="0"/>
              <a:t>„</a:t>
            </a:r>
            <a:r>
              <a:rPr sz="1800" dirty="0" err="1"/>
              <a:t>Wahrer</a:t>
            </a:r>
            <a:r>
              <a:rPr sz="1800" dirty="0"/>
              <a:t> </a:t>
            </a:r>
            <a:r>
              <a:rPr sz="1800" dirty="0" err="1"/>
              <a:t>Glaube</a:t>
            </a:r>
            <a:r>
              <a:rPr sz="1800" dirty="0"/>
              <a:t> und die </a:t>
            </a:r>
            <a:r>
              <a:rPr sz="1800" dirty="0" err="1"/>
              <a:t>Fähigkeit</a:t>
            </a:r>
            <a:r>
              <a:rPr sz="1800" dirty="0"/>
              <a:t>, </a:t>
            </a:r>
            <a:r>
              <a:rPr sz="1800" dirty="0" err="1"/>
              <a:t>mit</a:t>
            </a:r>
            <a:r>
              <a:rPr sz="1800" dirty="0"/>
              <a:t> </a:t>
            </a:r>
            <a:r>
              <a:rPr sz="1800" dirty="0" err="1"/>
              <a:t>wenigem</a:t>
            </a:r>
            <a:r>
              <a:rPr sz="1800" dirty="0"/>
              <a:t> </a:t>
            </a:r>
            <a:r>
              <a:rPr sz="1800" dirty="0" err="1"/>
              <a:t>zufrieden</a:t>
            </a:r>
            <a:r>
              <a:rPr sz="1800" dirty="0"/>
              <a:t> </a:t>
            </a:r>
            <a:r>
              <a:rPr sz="1800" dirty="0" err="1"/>
              <a:t>zu</a:t>
            </a:r>
            <a:r>
              <a:rPr sz="1800" dirty="0"/>
              <a:t> sein, </a:t>
            </a:r>
            <a:r>
              <a:rPr sz="1800" dirty="0" err="1"/>
              <a:t>sind</a:t>
            </a:r>
            <a:r>
              <a:rPr sz="1800" dirty="0"/>
              <a:t> </a:t>
            </a:r>
            <a:r>
              <a:rPr sz="1800" dirty="0" err="1"/>
              <a:t>tatsächlich</a:t>
            </a:r>
            <a:r>
              <a:rPr sz="1800" dirty="0"/>
              <a:t> </a:t>
            </a:r>
            <a:r>
              <a:rPr sz="1800" dirty="0" err="1"/>
              <a:t>ein</a:t>
            </a:r>
            <a:r>
              <a:rPr sz="1800" dirty="0"/>
              <a:t> </a:t>
            </a:r>
            <a:r>
              <a:rPr sz="1800" dirty="0" err="1"/>
              <a:t>gro</a:t>
            </a:r>
            <a:r>
              <a:rPr lang="de-CH" sz="1800" dirty="0" err="1"/>
              <a:t>ss</a:t>
            </a:r>
            <a:r>
              <a:rPr sz="1800" dirty="0"/>
              <a:t>er </a:t>
            </a:r>
            <a:r>
              <a:rPr sz="1800" dirty="0" err="1"/>
              <a:t>Reichtum</a:t>
            </a:r>
            <a:r>
              <a:rPr sz="1800" dirty="0"/>
              <a:t>.“</a:t>
            </a:r>
          </a:p>
          <a:p>
            <a:pPr>
              <a:defRPr sz="2200"/>
            </a:pPr>
            <a:r>
              <a:rPr sz="2800" dirty="0"/>
              <a:t>			</a:t>
            </a:r>
            <a:r>
              <a:rPr sz="1600" dirty="0"/>
              <a:t>1. Timotheus 6,6 NLB</a:t>
            </a:r>
            <a:endParaRPr sz="2800" dirty="0"/>
          </a:p>
        </p:txBody>
      </p:sp>
      <p:sp>
        <p:nvSpPr>
          <p:cNvPr id="2121" name="Glück durch Genügsamkeit"/>
          <p:cNvSpPr txBox="1">
            <a:spLocks noGrp="1"/>
          </p:cNvSpPr>
          <p:nvPr>
            <p:ph type="title"/>
          </p:nvPr>
        </p:nvSpPr>
        <p:spPr>
          <a:prstGeom prst="rect">
            <a:avLst/>
          </a:prstGeom>
        </p:spPr>
        <p:txBody>
          <a:bodyPr/>
          <a:lstStyle/>
          <a:p>
            <a:r>
              <a:t>Glück durch Genügsamkeit</a:t>
            </a:r>
          </a:p>
        </p:txBody>
      </p:sp>
      <p:sp>
        <p:nvSpPr>
          <p:cNvPr id="2122"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312</a:t>
            </a:fld>
            <a:endParaRPr/>
          </a:p>
        </p:txBody>
      </p:sp>
      <p:pic>
        <p:nvPicPr>
          <p:cNvPr id="2123" name="Manchmal braucht man doch eine Frau.....jpg" descr="Manchmal braucht man doch eine Frau.....jpg"/>
          <p:cNvPicPr>
            <a:picLocks/>
          </p:cNvPicPr>
          <p:nvPr/>
        </p:nvPicPr>
        <p:blipFill>
          <a:blip r:embed="rId2"/>
          <a:srcRect l="32471" r="5284"/>
          <a:stretch>
            <a:fillRect/>
          </a:stretch>
        </p:blipFill>
        <p:spPr>
          <a:xfrm>
            <a:off x="5034841" y="1994293"/>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5" name="Den Schein zu wahren steht echter Freude im Weg.…"/>
          <p:cNvSpPr txBox="1">
            <a:spLocks noGrp="1"/>
          </p:cNvSpPr>
          <p:nvPr>
            <p:ph type="body" sz="half" idx="1"/>
          </p:nvPr>
        </p:nvSpPr>
        <p:spPr>
          <a:xfrm>
            <a:off x="1146939" y="1898437"/>
            <a:ext cx="3698016" cy="3132422"/>
          </a:xfrm>
          <a:prstGeom prst="rect">
            <a:avLst/>
          </a:prstGeom>
        </p:spPr>
        <p:txBody>
          <a:bodyPr/>
          <a:lstStyle/>
          <a:p>
            <a:pPr>
              <a:defRPr b="1">
                <a:latin typeface="+mn-lt"/>
                <a:ea typeface="+mn-ea"/>
                <a:cs typeface="+mn-cs"/>
                <a:sym typeface="DIN Light"/>
              </a:defRPr>
            </a:pPr>
            <a:r>
              <a:rPr sz="1800" dirty="0"/>
              <a:t>Den Schein </a:t>
            </a:r>
            <a:r>
              <a:rPr sz="1800" dirty="0" err="1"/>
              <a:t>zu</a:t>
            </a:r>
            <a:r>
              <a:rPr sz="1800" dirty="0"/>
              <a:t> </a:t>
            </a:r>
            <a:r>
              <a:rPr sz="1800" dirty="0" err="1"/>
              <a:t>wahren</a:t>
            </a:r>
            <a:r>
              <a:rPr sz="1800" dirty="0"/>
              <a:t> </a:t>
            </a:r>
            <a:r>
              <a:rPr sz="1800" dirty="0" err="1"/>
              <a:t>steht</a:t>
            </a:r>
            <a:r>
              <a:rPr sz="1800" dirty="0"/>
              <a:t> </a:t>
            </a:r>
            <a:r>
              <a:rPr sz="1800" dirty="0" err="1"/>
              <a:t>echter</a:t>
            </a:r>
            <a:r>
              <a:rPr sz="1800" dirty="0"/>
              <a:t> </a:t>
            </a:r>
            <a:r>
              <a:rPr sz="1800" dirty="0" err="1"/>
              <a:t>Freude</a:t>
            </a:r>
            <a:r>
              <a:rPr sz="1800" dirty="0"/>
              <a:t> </a:t>
            </a:r>
            <a:r>
              <a:rPr sz="1800" dirty="0" err="1"/>
              <a:t>im</a:t>
            </a:r>
            <a:r>
              <a:rPr sz="1800" dirty="0"/>
              <a:t> </a:t>
            </a:r>
            <a:r>
              <a:rPr sz="1800" dirty="0" err="1"/>
              <a:t>Weg</a:t>
            </a:r>
            <a:r>
              <a:rPr sz="1800" dirty="0"/>
              <a:t>.</a:t>
            </a:r>
          </a:p>
          <a:p>
            <a:r>
              <a:rPr sz="1800" dirty="0"/>
              <a:t>„Wie </a:t>
            </a:r>
            <a:r>
              <a:rPr sz="1800" dirty="0" err="1"/>
              <a:t>ihr</a:t>
            </a:r>
            <a:r>
              <a:rPr sz="1800" dirty="0"/>
              <a:t> </a:t>
            </a:r>
            <a:r>
              <a:rPr sz="1800" dirty="0" err="1"/>
              <a:t>seht</a:t>
            </a:r>
            <a:r>
              <a:rPr sz="1800" dirty="0"/>
              <a:t>, </a:t>
            </a:r>
            <a:r>
              <a:rPr sz="1800" dirty="0" err="1"/>
              <a:t>geht</a:t>
            </a:r>
            <a:r>
              <a:rPr sz="1800" dirty="0"/>
              <a:t> es mir </a:t>
            </a:r>
            <a:r>
              <a:rPr sz="1800" dirty="0" err="1"/>
              <a:t>nicht</a:t>
            </a:r>
            <a:r>
              <a:rPr sz="1800" dirty="0"/>
              <a:t> </a:t>
            </a:r>
            <a:r>
              <a:rPr sz="1800" dirty="0" err="1"/>
              <a:t>darum</a:t>
            </a:r>
            <a:r>
              <a:rPr sz="1800" dirty="0"/>
              <a:t>, Menschen </a:t>
            </a:r>
            <a:r>
              <a:rPr sz="1800" dirty="0" err="1"/>
              <a:t>zu</a:t>
            </a:r>
            <a:r>
              <a:rPr sz="1800" dirty="0"/>
              <a:t> </a:t>
            </a:r>
            <a:r>
              <a:rPr sz="1800" dirty="0" err="1"/>
              <a:t>gefallen</a:t>
            </a:r>
            <a:r>
              <a:rPr sz="1800" dirty="0"/>
              <a:t>! </a:t>
            </a:r>
            <a:r>
              <a:rPr sz="1800" dirty="0" err="1"/>
              <a:t>Nein</a:t>
            </a:r>
            <a:r>
              <a:rPr sz="1800" dirty="0"/>
              <a:t>, ich </a:t>
            </a:r>
            <a:r>
              <a:rPr sz="1800" dirty="0" err="1"/>
              <a:t>versuche</a:t>
            </a:r>
            <a:r>
              <a:rPr sz="1800" dirty="0"/>
              <a:t>, Gott </a:t>
            </a:r>
            <a:r>
              <a:rPr sz="1800" dirty="0" err="1"/>
              <a:t>zu</a:t>
            </a:r>
            <a:r>
              <a:rPr sz="1800" dirty="0"/>
              <a:t> </a:t>
            </a:r>
            <a:r>
              <a:rPr sz="1800" dirty="0" err="1"/>
              <a:t>gefallen</a:t>
            </a:r>
            <a:r>
              <a:rPr sz="1800" dirty="0"/>
              <a:t>. </a:t>
            </a:r>
            <a:r>
              <a:rPr sz="1800" dirty="0" err="1"/>
              <a:t>Wollte</a:t>
            </a:r>
            <a:r>
              <a:rPr sz="1800" dirty="0"/>
              <a:t> ich </a:t>
            </a:r>
            <a:r>
              <a:rPr sz="1800" dirty="0" err="1"/>
              <a:t>noch</a:t>
            </a:r>
            <a:r>
              <a:rPr sz="1800" dirty="0"/>
              <a:t> Menschen </a:t>
            </a:r>
            <a:r>
              <a:rPr sz="1800" dirty="0" err="1"/>
              <a:t>gefallen</a:t>
            </a:r>
            <a:r>
              <a:rPr sz="1800" dirty="0"/>
              <a:t>, </a:t>
            </a:r>
            <a:r>
              <a:rPr sz="1800" dirty="0" err="1"/>
              <a:t>wäre</a:t>
            </a:r>
            <a:r>
              <a:rPr sz="1800" dirty="0"/>
              <a:t> ich </a:t>
            </a:r>
            <a:r>
              <a:rPr sz="1800" dirty="0" err="1"/>
              <a:t>kein</a:t>
            </a:r>
            <a:r>
              <a:rPr sz="1800" dirty="0"/>
              <a:t> Diener von Christus.“	</a:t>
            </a:r>
            <a:br>
              <a:rPr sz="1800" dirty="0"/>
            </a:br>
            <a:r>
              <a:rPr sz="1800" dirty="0"/>
              <a:t>				</a:t>
            </a:r>
            <a:r>
              <a:rPr sz="1400" dirty="0" err="1"/>
              <a:t>Galater</a:t>
            </a:r>
            <a:r>
              <a:rPr sz="1400" dirty="0"/>
              <a:t> 1,10 NLB</a:t>
            </a:r>
          </a:p>
        </p:txBody>
      </p:sp>
      <p:sp>
        <p:nvSpPr>
          <p:cNvPr id="2126" name="Freude durch Spontaneität"/>
          <p:cNvSpPr txBox="1">
            <a:spLocks noGrp="1"/>
          </p:cNvSpPr>
          <p:nvPr>
            <p:ph type="title"/>
          </p:nvPr>
        </p:nvSpPr>
        <p:spPr>
          <a:prstGeom prst="rect">
            <a:avLst/>
          </a:prstGeom>
        </p:spPr>
        <p:txBody>
          <a:bodyPr/>
          <a:lstStyle/>
          <a:p>
            <a:r>
              <a:t>Freude durch Spontaneität</a:t>
            </a:r>
          </a:p>
        </p:txBody>
      </p:sp>
      <p:sp>
        <p:nvSpPr>
          <p:cNvPr id="212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313</a:t>
            </a:fld>
            <a:endParaRPr/>
          </a:p>
        </p:txBody>
      </p:sp>
      <p:pic>
        <p:nvPicPr>
          <p:cNvPr id="2128" name="junge-menschen-haufen.png" descr="junge-menschen-haufen.png"/>
          <p:cNvPicPr>
            <a:picLocks/>
          </p:cNvPicPr>
          <p:nvPr/>
        </p:nvPicPr>
        <p:blipFill>
          <a:blip r:embed="rId2"/>
          <a:srcRect l="25494" r="11934"/>
          <a:stretch>
            <a:fillRect/>
          </a:stretch>
        </p:blipFill>
        <p:spPr>
          <a:xfrm flipH="1">
            <a:off x="5034841" y="1994293"/>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 name="Echte Sicherheit finden wir nur in der Gegenwart von Jesus Christus.…"/>
          <p:cNvSpPr txBox="1">
            <a:spLocks noGrp="1"/>
          </p:cNvSpPr>
          <p:nvPr>
            <p:ph type="body" sz="half" idx="1"/>
          </p:nvPr>
        </p:nvSpPr>
        <p:spPr>
          <a:xfrm>
            <a:off x="1263193" y="1898437"/>
            <a:ext cx="3581762" cy="3132422"/>
          </a:xfrm>
          <a:prstGeom prst="rect">
            <a:avLst/>
          </a:prstGeom>
        </p:spPr>
        <p:txBody>
          <a:bodyPr/>
          <a:lstStyle/>
          <a:p>
            <a:pPr>
              <a:defRPr b="1">
                <a:latin typeface="+mn-lt"/>
                <a:ea typeface="+mn-ea"/>
                <a:cs typeface="+mn-cs"/>
                <a:sym typeface="DIN Light"/>
              </a:defRPr>
            </a:pPr>
            <a:r>
              <a:rPr sz="1800" dirty="0" err="1"/>
              <a:t>Echte</a:t>
            </a:r>
            <a:r>
              <a:rPr sz="1800" dirty="0"/>
              <a:t> </a:t>
            </a:r>
            <a:r>
              <a:rPr sz="1800" dirty="0" err="1"/>
              <a:t>Sicherheit</a:t>
            </a:r>
            <a:r>
              <a:rPr sz="1800" dirty="0"/>
              <a:t> </a:t>
            </a:r>
            <a:r>
              <a:rPr sz="1800" dirty="0" err="1"/>
              <a:t>finden</a:t>
            </a:r>
            <a:r>
              <a:rPr sz="1800" dirty="0"/>
              <a:t> </a:t>
            </a:r>
            <a:r>
              <a:rPr sz="1800" dirty="0" err="1"/>
              <a:t>wir</a:t>
            </a:r>
            <a:r>
              <a:rPr sz="1800" dirty="0"/>
              <a:t> </a:t>
            </a:r>
            <a:r>
              <a:rPr sz="1800" dirty="0" err="1"/>
              <a:t>nur</a:t>
            </a:r>
            <a:r>
              <a:rPr sz="1800" dirty="0"/>
              <a:t> in der </a:t>
            </a:r>
            <a:r>
              <a:rPr sz="1800" dirty="0" err="1"/>
              <a:t>Gegenwart</a:t>
            </a:r>
            <a:r>
              <a:rPr sz="1800" dirty="0"/>
              <a:t> von Jesus Christus.</a:t>
            </a:r>
          </a:p>
          <a:p>
            <a:pPr>
              <a:spcBef>
                <a:spcPts val="422"/>
              </a:spcBef>
            </a:pPr>
            <a:r>
              <a:rPr sz="1800" dirty="0"/>
              <a:t>„Der </a:t>
            </a:r>
            <a:r>
              <a:rPr sz="1800" dirty="0" err="1"/>
              <a:t>ist</a:t>
            </a:r>
            <a:r>
              <a:rPr sz="1800" dirty="0"/>
              <a:t> </a:t>
            </a:r>
            <a:r>
              <a:rPr sz="1800" dirty="0" err="1"/>
              <a:t>kein</a:t>
            </a:r>
            <a:r>
              <a:rPr sz="1800" dirty="0"/>
              <a:t> Tor, der </a:t>
            </a:r>
            <a:r>
              <a:rPr sz="1800" dirty="0" err="1"/>
              <a:t>aufgibt</a:t>
            </a:r>
            <a:r>
              <a:rPr sz="1800" dirty="0"/>
              <a:t>, was er </a:t>
            </a:r>
            <a:r>
              <a:rPr sz="1800" dirty="0" err="1"/>
              <a:t>nicht</a:t>
            </a:r>
            <a:r>
              <a:rPr sz="1800" dirty="0"/>
              <a:t> </a:t>
            </a:r>
            <a:r>
              <a:rPr sz="1800" dirty="0" err="1"/>
              <a:t>halten</a:t>
            </a:r>
            <a:r>
              <a:rPr sz="1800" dirty="0"/>
              <a:t> </a:t>
            </a:r>
            <a:r>
              <a:rPr sz="1800" dirty="0" err="1"/>
              <a:t>kann</a:t>
            </a:r>
            <a:r>
              <a:rPr sz="1800" dirty="0"/>
              <a:t>, um </a:t>
            </a:r>
            <a:r>
              <a:rPr sz="1800" dirty="0" err="1"/>
              <a:t>zu</a:t>
            </a:r>
            <a:r>
              <a:rPr sz="1800" dirty="0"/>
              <a:t> </a:t>
            </a:r>
            <a:r>
              <a:rPr sz="1800" dirty="0" err="1"/>
              <a:t>empfangen</a:t>
            </a:r>
            <a:r>
              <a:rPr sz="1800" dirty="0"/>
              <a:t>, was er </a:t>
            </a:r>
            <a:r>
              <a:rPr sz="1800" dirty="0" err="1"/>
              <a:t>nicht</a:t>
            </a:r>
            <a:r>
              <a:rPr sz="1800" dirty="0"/>
              <a:t> </a:t>
            </a:r>
            <a:r>
              <a:rPr sz="1800" dirty="0" err="1"/>
              <a:t>verlieren</a:t>
            </a:r>
            <a:r>
              <a:rPr sz="1800" dirty="0"/>
              <a:t> </a:t>
            </a:r>
            <a:r>
              <a:rPr sz="1800" dirty="0" err="1"/>
              <a:t>kann</a:t>
            </a:r>
            <a:r>
              <a:rPr sz="1800" dirty="0"/>
              <a:t>.“</a:t>
            </a:r>
          </a:p>
          <a:p>
            <a:pPr>
              <a:defRPr sz="2200"/>
            </a:pPr>
            <a:r>
              <a:rPr sz="1800" dirty="0"/>
              <a:t>				</a:t>
            </a:r>
            <a:r>
              <a:rPr sz="1600" dirty="0"/>
              <a:t>	Jim Elliot</a:t>
            </a:r>
            <a:endParaRPr sz="1800" dirty="0"/>
          </a:p>
        </p:txBody>
      </p:sp>
      <p:sp>
        <p:nvSpPr>
          <p:cNvPr id="2131" name="Sicherheit durch Fokus am Ewigen"/>
          <p:cNvSpPr txBox="1">
            <a:spLocks noGrp="1"/>
          </p:cNvSpPr>
          <p:nvPr>
            <p:ph type="title"/>
          </p:nvPr>
        </p:nvSpPr>
        <p:spPr>
          <a:prstGeom prst="rect">
            <a:avLst/>
          </a:prstGeom>
        </p:spPr>
        <p:txBody>
          <a:bodyPr/>
          <a:lstStyle/>
          <a:p>
            <a:r>
              <a:t>Sicherheit durch Fokus am Ewigen</a:t>
            </a:r>
          </a:p>
        </p:txBody>
      </p:sp>
      <p:sp>
        <p:nvSpPr>
          <p:cNvPr id="2132"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314</a:t>
            </a:fld>
            <a:endParaRPr/>
          </a:p>
        </p:txBody>
      </p:sp>
      <p:pic>
        <p:nvPicPr>
          <p:cNvPr id="2133" name="mann-bild-neu-bearb.png" descr="mann-bild-neu-bearb.png"/>
          <p:cNvPicPr>
            <a:picLocks/>
          </p:cNvPicPr>
          <p:nvPr/>
        </p:nvPicPr>
        <p:blipFill>
          <a:blip r:embed="rId2"/>
          <a:srcRect l="6873" r="6873"/>
          <a:stretch>
            <a:fillRect/>
          </a:stretch>
        </p:blipFill>
        <p:spPr>
          <a:xfrm>
            <a:off x="5034841" y="1994293"/>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5" name="Der Friede Gottes ist innerlich, nicht äußerlich.…"/>
          <p:cNvSpPr txBox="1">
            <a:spLocks noGrp="1"/>
          </p:cNvSpPr>
          <p:nvPr>
            <p:ph type="body" sz="half" idx="1"/>
          </p:nvPr>
        </p:nvSpPr>
        <p:spPr>
          <a:xfrm>
            <a:off x="1216059" y="1898437"/>
            <a:ext cx="3628896" cy="3132422"/>
          </a:xfrm>
          <a:prstGeom prst="rect">
            <a:avLst/>
          </a:prstGeom>
        </p:spPr>
        <p:txBody>
          <a:bodyPr/>
          <a:lstStyle/>
          <a:p>
            <a:pPr>
              <a:defRPr b="1">
                <a:latin typeface="+mn-lt"/>
                <a:ea typeface="+mn-ea"/>
                <a:cs typeface="+mn-cs"/>
                <a:sym typeface="DIN Light"/>
              </a:defRPr>
            </a:pPr>
            <a:r>
              <a:rPr sz="1800" dirty="0"/>
              <a:t>Der </a:t>
            </a:r>
            <a:r>
              <a:rPr sz="1800" dirty="0" err="1"/>
              <a:t>Friede</a:t>
            </a:r>
            <a:r>
              <a:rPr sz="1800" dirty="0"/>
              <a:t> </a:t>
            </a:r>
            <a:r>
              <a:rPr sz="1800" dirty="0" err="1"/>
              <a:t>Gottes</a:t>
            </a:r>
            <a:r>
              <a:rPr sz="1800" dirty="0"/>
              <a:t> </a:t>
            </a:r>
            <a:r>
              <a:rPr sz="1800" dirty="0" err="1"/>
              <a:t>ist</a:t>
            </a:r>
            <a:r>
              <a:rPr sz="1800" dirty="0"/>
              <a:t> </a:t>
            </a:r>
            <a:r>
              <a:rPr sz="1800" dirty="0" err="1"/>
              <a:t>innerlich</a:t>
            </a:r>
            <a:r>
              <a:rPr sz="1800" dirty="0"/>
              <a:t>, </a:t>
            </a:r>
            <a:r>
              <a:rPr sz="1800" dirty="0" err="1"/>
              <a:t>nicht</a:t>
            </a:r>
            <a:r>
              <a:rPr sz="1800" dirty="0"/>
              <a:t> </a:t>
            </a:r>
            <a:r>
              <a:rPr sz="1800" dirty="0" err="1"/>
              <a:t>äu</a:t>
            </a:r>
            <a:r>
              <a:rPr lang="de-CH" sz="1800" dirty="0" err="1"/>
              <a:t>ss</a:t>
            </a:r>
            <a:r>
              <a:rPr sz="1800" dirty="0" err="1"/>
              <a:t>erlich</a:t>
            </a:r>
            <a:r>
              <a:rPr sz="1800" dirty="0"/>
              <a:t>.</a:t>
            </a:r>
          </a:p>
          <a:p>
            <a:pPr>
              <a:spcBef>
                <a:spcPts val="422"/>
              </a:spcBef>
            </a:pPr>
            <a:r>
              <a:rPr sz="1800" dirty="0"/>
              <a:t>„</a:t>
            </a:r>
            <a:r>
              <a:rPr sz="1800" dirty="0" err="1"/>
              <a:t>Nachdem</a:t>
            </a:r>
            <a:r>
              <a:rPr sz="1800" dirty="0"/>
              <a:t> </a:t>
            </a:r>
            <a:r>
              <a:rPr sz="1800" dirty="0" err="1"/>
              <a:t>wir</a:t>
            </a:r>
            <a:r>
              <a:rPr sz="1800" dirty="0"/>
              <a:t> nun </a:t>
            </a:r>
            <a:r>
              <a:rPr sz="1800" dirty="0" err="1"/>
              <a:t>aufgrund</a:t>
            </a:r>
            <a:r>
              <a:rPr sz="1800" dirty="0"/>
              <a:t> des </a:t>
            </a:r>
            <a:r>
              <a:rPr sz="1800" dirty="0" err="1"/>
              <a:t>Glaubens</a:t>
            </a:r>
            <a:r>
              <a:rPr sz="1800" dirty="0"/>
              <a:t> </a:t>
            </a:r>
            <a:r>
              <a:rPr sz="1800" dirty="0" err="1"/>
              <a:t>bei</a:t>
            </a:r>
            <a:r>
              <a:rPr sz="1800" dirty="0"/>
              <a:t> Gott </a:t>
            </a:r>
            <a:r>
              <a:rPr sz="1800" dirty="0" err="1"/>
              <a:t>angenommen</a:t>
            </a:r>
            <a:r>
              <a:rPr sz="1800" dirty="0"/>
              <a:t> </a:t>
            </a:r>
            <a:r>
              <a:rPr sz="1800" dirty="0" err="1"/>
              <a:t>sind</a:t>
            </a:r>
            <a:r>
              <a:rPr sz="1800" dirty="0"/>
              <a:t>, </a:t>
            </a:r>
            <a:r>
              <a:rPr sz="1800" dirty="0" err="1"/>
              <a:t>haben</a:t>
            </a:r>
            <a:r>
              <a:rPr sz="1800" dirty="0"/>
              <a:t> </a:t>
            </a:r>
            <a:r>
              <a:rPr sz="1800" dirty="0" err="1"/>
              <a:t>wir</a:t>
            </a:r>
            <a:r>
              <a:rPr sz="1800" dirty="0"/>
              <a:t> Frieden </a:t>
            </a:r>
            <a:r>
              <a:rPr sz="1800" dirty="0" err="1"/>
              <a:t>mit</a:t>
            </a:r>
            <a:r>
              <a:rPr sz="1800" dirty="0"/>
              <a:t> Gott. </a:t>
            </a:r>
            <a:br>
              <a:rPr sz="1800" dirty="0"/>
            </a:br>
            <a:r>
              <a:rPr sz="1800" dirty="0"/>
              <a:t>Das </a:t>
            </a:r>
            <a:r>
              <a:rPr sz="1800" dirty="0" err="1"/>
              <a:t>verdanken</a:t>
            </a:r>
            <a:r>
              <a:rPr sz="1800" dirty="0"/>
              <a:t> </a:t>
            </a:r>
            <a:r>
              <a:rPr sz="1800" dirty="0" err="1"/>
              <a:t>wir</a:t>
            </a:r>
            <a:r>
              <a:rPr sz="1800" dirty="0"/>
              <a:t> Jesus Christus, </a:t>
            </a:r>
            <a:r>
              <a:rPr sz="1800" dirty="0" err="1"/>
              <a:t>unserem</a:t>
            </a:r>
            <a:r>
              <a:rPr sz="1800" dirty="0"/>
              <a:t> </a:t>
            </a:r>
            <a:r>
              <a:rPr sz="1800" dirty="0" err="1"/>
              <a:t>Herrn</a:t>
            </a:r>
            <a:r>
              <a:rPr sz="1800" dirty="0"/>
              <a:t>.“</a:t>
            </a:r>
          </a:p>
          <a:p>
            <a:pPr>
              <a:defRPr sz="2200"/>
            </a:pPr>
            <a:r>
              <a:rPr sz="1800" dirty="0"/>
              <a:t>			</a:t>
            </a:r>
            <a:r>
              <a:rPr sz="1600" dirty="0"/>
              <a:t>	</a:t>
            </a:r>
            <a:r>
              <a:rPr sz="1600" dirty="0" err="1"/>
              <a:t>Römer</a:t>
            </a:r>
            <a:r>
              <a:rPr sz="1600" dirty="0"/>
              <a:t> 5, 1 NLB</a:t>
            </a:r>
            <a:endParaRPr sz="1800" dirty="0"/>
          </a:p>
        </p:txBody>
      </p:sp>
      <p:sp>
        <p:nvSpPr>
          <p:cNvPr id="2136" name="Frieden durch innere Ruhe"/>
          <p:cNvSpPr txBox="1">
            <a:spLocks noGrp="1"/>
          </p:cNvSpPr>
          <p:nvPr>
            <p:ph type="title"/>
          </p:nvPr>
        </p:nvSpPr>
        <p:spPr>
          <a:prstGeom prst="rect">
            <a:avLst/>
          </a:prstGeom>
        </p:spPr>
        <p:txBody>
          <a:bodyPr/>
          <a:lstStyle/>
          <a:p>
            <a:r>
              <a:t>Frieden durch innere Ruhe</a:t>
            </a:r>
          </a:p>
        </p:txBody>
      </p:sp>
      <p:sp>
        <p:nvSpPr>
          <p:cNvPr id="2137" name="Foliennummer"/>
          <p:cNvSpPr txBox="1">
            <a:spLocks noGrp="1"/>
          </p:cNvSpPr>
          <p:nvPr>
            <p:ph type="sldNum" sz="quarter" idx="2"/>
          </p:nvPr>
        </p:nvSpPr>
        <p:spPr>
          <a:xfrm>
            <a:off x="7374013" y="252387"/>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315</a:t>
            </a:fld>
            <a:endParaRPr/>
          </a:p>
        </p:txBody>
      </p:sp>
      <p:pic>
        <p:nvPicPr>
          <p:cNvPr id="2138" name="mann-frau-nachdenken.png" descr="mann-frau-nachdenken.png"/>
          <p:cNvPicPr>
            <a:picLocks/>
          </p:cNvPicPr>
          <p:nvPr/>
        </p:nvPicPr>
        <p:blipFill>
          <a:blip r:embed="rId2"/>
          <a:srcRect l="18873" r="18873"/>
          <a:stretch>
            <a:fillRect/>
          </a:stretch>
        </p:blipFill>
        <p:spPr>
          <a:xfrm>
            <a:off x="5034841" y="1994293"/>
            <a:ext cx="2657813" cy="284663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slow"/>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 name="Foliennummer"/>
          <p:cNvSpPr txBox="1">
            <a:spLocks noGrp="1"/>
          </p:cNvSpPr>
          <p:nvPr>
            <p:ph type="sldNum" sz="quarter" idx="2"/>
          </p:nvPr>
        </p:nvSpPr>
        <p:spPr>
          <a:xfrm>
            <a:off x="7374013" y="265782"/>
            <a:ext cx="347852"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316</a:t>
            </a:fld>
            <a:endParaRPr/>
          </a:p>
        </p:txBody>
      </p:sp>
      <p:sp>
        <p:nvSpPr>
          <p:cNvPr id="2141" name="Du bist Gottes Kind und er hat Freude an DIR.…"/>
          <p:cNvSpPr txBox="1">
            <a:spLocks noGrp="1"/>
          </p:cNvSpPr>
          <p:nvPr>
            <p:ph type="body" idx="1"/>
          </p:nvPr>
        </p:nvSpPr>
        <p:spPr>
          <a:xfrm>
            <a:off x="922247" y="1916157"/>
            <a:ext cx="7593751" cy="2847656"/>
          </a:xfrm>
          <a:prstGeom prst="rect">
            <a:avLst/>
          </a:prstGeom>
        </p:spPr>
        <p:txBody>
          <a:bodyPr/>
          <a:lstStyle/>
          <a:p>
            <a:pPr marL="189828" indent="-189828">
              <a:spcBef>
                <a:spcPts val="3164"/>
              </a:spcBef>
              <a:buSzPct val="100000"/>
              <a:buChar char="‣"/>
              <a:defRPr b="1">
                <a:latin typeface="+mn-lt"/>
                <a:ea typeface="+mn-ea"/>
                <a:cs typeface="+mn-cs"/>
                <a:sym typeface="DIN Light"/>
              </a:defRPr>
            </a:pPr>
            <a:r>
              <a:rPr sz="2400" dirty="0"/>
              <a:t>Du </a:t>
            </a:r>
            <a:r>
              <a:rPr sz="2400" dirty="0" err="1"/>
              <a:t>bist</a:t>
            </a:r>
            <a:r>
              <a:rPr sz="2400" dirty="0"/>
              <a:t> </a:t>
            </a:r>
            <a:r>
              <a:rPr sz="2400" dirty="0" err="1"/>
              <a:t>Gottes</a:t>
            </a:r>
            <a:r>
              <a:rPr sz="2400" dirty="0"/>
              <a:t> Kind und er hat </a:t>
            </a:r>
            <a:r>
              <a:rPr sz="2400" dirty="0" err="1"/>
              <a:t>Freude</a:t>
            </a:r>
            <a:r>
              <a:rPr sz="2400" dirty="0"/>
              <a:t> an DIR.</a:t>
            </a:r>
          </a:p>
          <a:p>
            <a:pPr marL="189828" indent="-189828">
              <a:spcBef>
                <a:spcPts val="3164"/>
              </a:spcBef>
              <a:buSzPct val="100000"/>
              <a:buChar char="‣"/>
              <a:defRPr b="1">
                <a:latin typeface="+mn-lt"/>
                <a:ea typeface="+mn-ea"/>
                <a:cs typeface="+mn-cs"/>
                <a:sym typeface="DIN Light"/>
              </a:defRPr>
            </a:pPr>
            <a:r>
              <a:rPr sz="2400" dirty="0" err="1"/>
              <a:t>Niemand</a:t>
            </a:r>
            <a:r>
              <a:rPr sz="2400" dirty="0"/>
              <a:t> und </a:t>
            </a:r>
            <a:r>
              <a:rPr sz="2400" dirty="0" err="1"/>
              <a:t>nichts</a:t>
            </a:r>
            <a:r>
              <a:rPr sz="2400" dirty="0"/>
              <a:t> </a:t>
            </a:r>
            <a:r>
              <a:rPr sz="2400" dirty="0" err="1"/>
              <a:t>kann</a:t>
            </a:r>
            <a:r>
              <a:rPr sz="2400" dirty="0"/>
              <a:t> </a:t>
            </a:r>
            <a:r>
              <a:rPr sz="2400" dirty="0" err="1"/>
              <a:t>verhindern</a:t>
            </a:r>
            <a:r>
              <a:rPr sz="2400" dirty="0"/>
              <a:t>, </a:t>
            </a:r>
            <a:r>
              <a:rPr sz="2400" dirty="0" err="1"/>
              <a:t>dass</a:t>
            </a:r>
            <a:r>
              <a:rPr sz="2400" dirty="0"/>
              <a:t> du die Person </a:t>
            </a:r>
            <a:r>
              <a:rPr sz="2400" dirty="0" err="1"/>
              <a:t>wirst</a:t>
            </a:r>
            <a:r>
              <a:rPr sz="2400" dirty="0"/>
              <a:t>, die Gott </a:t>
            </a:r>
            <a:r>
              <a:rPr sz="2400" dirty="0" err="1"/>
              <a:t>sich</a:t>
            </a:r>
            <a:r>
              <a:rPr sz="2400" dirty="0"/>
              <a:t> </a:t>
            </a:r>
            <a:r>
              <a:rPr sz="2400" dirty="0" err="1"/>
              <a:t>wünscht</a:t>
            </a:r>
            <a:r>
              <a:rPr sz="2400" dirty="0"/>
              <a:t>.</a:t>
            </a:r>
          </a:p>
          <a:p>
            <a:pPr marL="189828" indent="-189828">
              <a:spcBef>
                <a:spcPts val="3164"/>
              </a:spcBef>
              <a:buSzPct val="100000"/>
              <a:buChar char="‣"/>
              <a:defRPr b="1">
                <a:latin typeface="+mn-lt"/>
                <a:ea typeface="+mn-ea"/>
                <a:cs typeface="+mn-cs"/>
                <a:sym typeface="DIN Light"/>
              </a:defRPr>
            </a:pPr>
            <a:r>
              <a:rPr sz="2400" dirty="0" err="1"/>
              <a:t>Wer</a:t>
            </a:r>
            <a:r>
              <a:rPr sz="2400" dirty="0"/>
              <a:t> du </a:t>
            </a:r>
            <a:r>
              <a:rPr sz="2400" dirty="0" err="1"/>
              <a:t>bist</a:t>
            </a:r>
            <a:r>
              <a:rPr sz="2400" dirty="0"/>
              <a:t> und </a:t>
            </a:r>
            <a:r>
              <a:rPr sz="2400" dirty="0" err="1"/>
              <a:t>nicht</a:t>
            </a:r>
            <a:r>
              <a:rPr sz="2400" dirty="0"/>
              <a:t> was du </a:t>
            </a:r>
            <a:r>
              <a:rPr sz="2400" dirty="0" err="1"/>
              <a:t>tust</a:t>
            </a:r>
            <a:r>
              <a:rPr sz="2400" dirty="0"/>
              <a:t>, </a:t>
            </a:r>
            <a:r>
              <a:rPr sz="2400" dirty="0" err="1"/>
              <a:t>ist</a:t>
            </a:r>
            <a:r>
              <a:rPr sz="2400" dirty="0"/>
              <a:t> </a:t>
            </a:r>
            <a:r>
              <a:rPr sz="2400" dirty="0" err="1"/>
              <a:t>entscheidend</a:t>
            </a:r>
            <a:r>
              <a:rPr sz="2400" dirty="0"/>
              <a:t>.</a:t>
            </a:r>
          </a:p>
        </p:txBody>
      </p:sp>
      <p:sp>
        <p:nvSpPr>
          <p:cNvPr id="2142" name="Heute ist der erste Tag vom Rest deines Lebens!"/>
          <p:cNvSpPr txBox="1">
            <a:spLocks noGrp="1"/>
          </p:cNvSpPr>
          <p:nvPr>
            <p:ph type="title"/>
          </p:nvPr>
        </p:nvSpPr>
        <p:spPr>
          <a:prstGeom prst="rect">
            <a:avLst/>
          </a:prstGeom>
        </p:spPr>
        <p:txBody>
          <a:bodyPr/>
          <a:lstStyle/>
          <a:p>
            <a:r>
              <a:rPr dirty="0"/>
              <a:t>Heute </a:t>
            </a:r>
            <a:r>
              <a:rPr dirty="0" err="1"/>
              <a:t>ist</a:t>
            </a:r>
            <a:r>
              <a:rPr dirty="0"/>
              <a:t> der </a:t>
            </a:r>
            <a:r>
              <a:rPr dirty="0" err="1"/>
              <a:t>erste</a:t>
            </a:r>
            <a:r>
              <a:rPr dirty="0"/>
              <a:t> Tag </a:t>
            </a:r>
            <a:r>
              <a:rPr dirty="0" err="1"/>
              <a:t>vom</a:t>
            </a:r>
            <a:r>
              <a:rPr dirty="0"/>
              <a:t> Rest </a:t>
            </a:r>
            <a:r>
              <a:rPr dirty="0" err="1"/>
              <a:t>deines</a:t>
            </a:r>
            <a:r>
              <a:rPr dirty="0"/>
              <a:t> Lebens!</a:t>
            </a:r>
          </a:p>
        </p:txBody>
      </p:sp>
      <p:sp>
        <p:nvSpPr>
          <p:cNvPr id="2143" name="Lektion 13 – Auf Kurs bleiben"/>
          <p:cNvSpPr txBox="1"/>
          <p:nvPr/>
        </p:nvSpPr>
        <p:spPr>
          <a:xfrm>
            <a:off x="1997297" y="284765"/>
            <a:ext cx="5695313" cy="214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rPr sz="662"/>
              <a:t>Lektion 13 – Auf Kurs bleiben</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1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1" grpId="1"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Gott hingegen beweist uns seine Liebe dadurch, dass Christus für uns starb, als wir noch Sünder waren.“ Römer 8,8 NGÜ…"/>
          <p:cNvSpPr txBox="1">
            <a:spLocks noGrp="1"/>
          </p:cNvSpPr>
          <p:nvPr>
            <p:ph type="body" sz="quarter" idx="1"/>
          </p:nvPr>
        </p:nvSpPr>
        <p:spPr>
          <a:xfrm>
            <a:off x="88233" y="2088281"/>
            <a:ext cx="4594582" cy="2278126"/>
          </a:xfrm>
          <a:prstGeom prst="rect">
            <a:avLst/>
          </a:prstGeom>
        </p:spPr>
        <p:txBody>
          <a:bodyPr/>
          <a:lstStyle/>
          <a:p>
            <a:pPr>
              <a:spcBef>
                <a:spcPts val="0"/>
              </a:spcBef>
            </a:pPr>
            <a:r>
              <a:rPr sz="1800" dirty="0"/>
              <a:t>„Gott </a:t>
            </a:r>
            <a:r>
              <a:rPr sz="1800" dirty="0" err="1"/>
              <a:t>hingegen</a:t>
            </a:r>
            <a:r>
              <a:rPr sz="1800" dirty="0"/>
              <a:t> </a:t>
            </a:r>
            <a:r>
              <a:rPr sz="1800" dirty="0" err="1"/>
              <a:t>beweist</a:t>
            </a:r>
            <a:r>
              <a:rPr sz="1800" dirty="0"/>
              <a:t> </a:t>
            </a:r>
            <a:r>
              <a:rPr sz="1800" dirty="0" err="1"/>
              <a:t>uns</a:t>
            </a:r>
            <a:r>
              <a:rPr sz="1800" dirty="0"/>
              <a:t> seine Liebe </a:t>
            </a:r>
            <a:r>
              <a:rPr sz="1800" dirty="0" err="1"/>
              <a:t>dadurch</a:t>
            </a:r>
            <a:r>
              <a:rPr sz="1800" dirty="0"/>
              <a:t>, </a:t>
            </a:r>
            <a:r>
              <a:rPr sz="1800" dirty="0" err="1"/>
              <a:t>dass</a:t>
            </a:r>
            <a:r>
              <a:rPr sz="1800" dirty="0"/>
              <a:t> Christus für </a:t>
            </a:r>
            <a:r>
              <a:rPr sz="1800" dirty="0" err="1"/>
              <a:t>uns</a:t>
            </a:r>
            <a:r>
              <a:rPr sz="1800" dirty="0"/>
              <a:t> </a:t>
            </a:r>
            <a:r>
              <a:rPr sz="1800" dirty="0" err="1"/>
              <a:t>starb</a:t>
            </a:r>
            <a:r>
              <a:rPr sz="1800" dirty="0"/>
              <a:t>, </a:t>
            </a:r>
            <a:endParaRPr lang="de-CH" sz="1800" dirty="0"/>
          </a:p>
          <a:p>
            <a:pPr>
              <a:spcBef>
                <a:spcPts val="0"/>
              </a:spcBef>
            </a:pPr>
            <a:r>
              <a:rPr sz="1800" dirty="0" err="1"/>
              <a:t>als</a:t>
            </a:r>
            <a:r>
              <a:rPr sz="1800" dirty="0"/>
              <a:t> </a:t>
            </a:r>
            <a:r>
              <a:rPr sz="1800" dirty="0" err="1"/>
              <a:t>wir</a:t>
            </a:r>
            <a:r>
              <a:rPr sz="1800" dirty="0"/>
              <a:t> </a:t>
            </a:r>
            <a:r>
              <a:rPr sz="1800" dirty="0" err="1"/>
              <a:t>noch</a:t>
            </a:r>
            <a:r>
              <a:rPr sz="1800" dirty="0"/>
              <a:t> </a:t>
            </a:r>
            <a:r>
              <a:rPr sz="1800" dirty="0" err="1"/>
              <a:t>Sünder</a:t>
            </a:r>
            <a:r>
              <a:rPr sz="1800" dirty="0"/>
              <a:t> </a:t>
            </a:r>
            <a:r>
              <a:rPr sz="1800" dirty="0" err="1"/>
              <a:t>waren</a:t>
            </a:r>
            <a:r>
              <a:rPr sz="1800" dirty="0"/>
              <a:t>.“</a:t>
            </a:r>
            <a:br>
              <a:rPr sz="1800" dirty="0"/>
            </a:br>
            <a:r>
              <a:rPr sz="1400" dirty="0" err="1"/>
              <a:t>Römer</a:t>
            </a:r>
            <a:r>
              <a:rPr sz="1400" dirty="0"/>
              <a:t> 8,8 NGÜ</a:t>
            </a:r>
          </a:p>
          <a:p>
            <a:pPr>
              <a:defRPr b="1">
                <a:latin typeface="+mn-lt"/>
                <a:ea typeface="+mn-ea"/>
                <a:cs typeface="+mn-cs"/>
                <a:sym typeface="DIN Light"/>
              </a:defRPr>
            </a:pPr>
            <a:r>
              <a:rPr sz="1800" dirty="0" err="1"/>
              <a:t>Selbst</a:t>
            </a:r>
            <a:r>
              <a:rPr sz="1800" dirty="0"/>
              <a:t> der </a:t>
            </a:r>
            <a:r>
              <a:rPr sz="1800" dirty="0" err="1"/>
              <a:t>jüngste</a:t>
            </a:r>
            <a:r>
              <a:rPr sz="1800" dirty="0"/>
              <a:t> Christ </a:t>
            </a:r>
            <a:br>
              <a:rPr sz="1800" dirty="0"/>
            </a:br>
            <a:r>
              <a:rPr sz="1800" dirty="0" err="1"/>
              <a:t>ist</a:t>
            </a:r>
            <a:r>
              <a:rPr sz="1800" dirty="0"/>
              <a:t> </a:t>
            </a:r>
            <a:r>
              <a:rPr sz="1800" dirty="0" err="1"/>
              <a:t>ein</a:t>
            </a:r>
            <a:r>
              <a:rPr sz="1800" dirty="0"/>
              <a:t> </a:t>
            </a:r>
            <a:r>
              <a:rPr sz="1800" dirty="0" err="1"/>
              <a:t>Heiliger</a:t>
            </a:r>
            <a:r>
              <a:rPr sz="1800" dirty="0"/>
              <a:t>.</a:t>
            </a:r>
          </a:p>
        </p:txBody>
      </p:sp>
      <p:sp>
        <p:nvSpPr>
          <p:cNvPr id="791" name="In Christus"/>
          <p:cNvSpPr txBox="1">
            <a:spLocks noGrp="1"/>
          </p:cNvSpPr>
          <p:nvPr>
            <p:ph type="title"/>
          </p:nvPr>
        </p:nvSpPr>
        <p:spPr>
          <a:xfrm>
            <a:off x="745885" y="943749"/>
            <a:ext cx="3543751" cy="854297"/>
          </a:xfrm>
          <a:prstGeom prst="rect">
            <a:avLst/>
          </a:prstGeom>
        </p:spPr>
        <p:txBody>
          <a:bodyPr/>
          <a:lstStyle/>
          <a:p>
            <a:r>
              <a:rPr dirty="0"/>
              <a:t>In Christus</a:t>
            </a:r>
          </a:p>
        </p:txBody>
      </p:sp>
      <p:pic>
        <p:nvPicPr>
          <p:cNvPr id="792" name="jesus_on_the_cross.jpg" descr="jesus_on_the_cross.jpg"/>
          <p:cNvPicPr>
            <a:picLocks noGrp="1" noChangeAspect="1"/>
          </p:cNvPicPr>
          <p:nvPr>
            <p:ph type="pic" idx="13"/>
          </p:nvPr>
        </p:nvPicPr>
        <p:blipFill>
          <a:blip r:embed="rId2"/>
          <a:srcRect r="41666"/>
          <a:stretch>
            <a:fillRect/>
          </a:stretch>
        </p:blipFill>
        <p:spPr>
          <a:xfrm flipH="1">
            <a:off x="5034798" y="949127"/>
            <a:ext cx="2657813" cy="3417188"/>
          </a:xfrm>
          <a:prstGeom prst="rect">
            <a:avLst/>
          </a:prstGeom>
        </p:spPr>
      </p:pic>
      <p:sp>
        <p:nvSpPr>
          <p:cNvPr id="79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Nicht nur vergeben"/>
          <p:cNvSpPr txBox="1">
            <a:spLocks noGrp="1"/>
          </p:cNvSpPr>
          <p:nvPr>
            <p:ph type="title"/>
          </p:nvPr>
        </p:nvSpPr>
        <p:spPr>
          <a:xfrm>
            <a:off x="2003203" y="1351055"/>
            <a:ext cx="2657813" cy="854297"/>
          </a:xfrm>
          <a:prstGeom prst="rect">
            <a:avLst/>
          </a:prstGeom>
        </p:spPr>
        <p:txBody>
          <a:bodyPr/>
          <a:lstStyle/>
          <a:p>
            <a:r>
              <a:t>Nicht nur vergeben</a:t>
            </a:r>
          </a:p>
        </p:txBody>
      </p:sp>
      <p:pic>
        <p:nvPicPr>
          <p:cNvPr id="796" name="mann-nachdenkend.jpg" descr="mann-nachdenkend.jpg"/>
          <p:cNvPicPr>
            <a:picLocks noGrp="1"/>
          </p:cNvPicPr>
          <p:nvPr>
            <p:ph type="pic" idx="13"/>
          </p:nvPr>
        </p:nvPicPr>
        <p:blipFill>
          <a:blip r:embed="rId2"/>
          <a:srcRect l="3787" r="44468"/>
          <a:stretch>
            <a:fillRect/>
          </a:stretch>
        </p:blipFill>
        <p:spPr>
          <a:xfrm flipH="1">
            <a:off x="5034798" y="949127"/>
            <a:ext cx="2657813" cy="3417188"/>
          </a:xfrm>
          <a:prstGeom prst="rect">
            <a:avLst/>
          </a:prstGeom>
        </p:spPr>
      </p:pic>
      <p:sp>
        <p:nvSpPr>
          <p:cNvPr id="79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798" name="sondern ein neuer Mensch"/>
          <p:cNvSpPr txBox="1"/>
          <p:nvPr/>
        </p:nvSpPr>
        <p:spPr>
          <a:xfrm>
            <a:off x="2555815" y="2815937"/>
            <a:ext cx="2289139" cy="1009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lstStyle>
            <a:lvl1pPr>
              <a:lnSpc>
                <a:spcPct val="110000"/>
              </a:lnSpc>
              <a:defRPr sz="4400" cap="all">
                <a:solidFill>
                  <a:srgbClr val="021EAA"/>
                </a:solidFill>
              </a:defRPr>
            </a:lvl1pPr>
          </a:lstStyle>
          <a:p>
            <a:r>
              <a:rPr sz="2320"/>
              <a:t>sondern ein neuer Mensch</a:t>
            </a:r>
          </a:p>
        </p:txBody>
      </p:sp>
      <p:sp>
        <p:nvSpPr>
          <p:cNvPr id="799" name="✔︎"/>
          <p:cNvSpPr txBox="1"/>
          <p:nvPr/>
        </p:nvSpPr>
        <p:spPr>
          <a:xfrm>
            <a:off x="1997297" y="2968993"/>
            <a:ext cx="595916" cy="703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ct val="100000"/>
              </a:lnSpc>
              <a:defRPr sz="8000" cap="all">
                <a:solidFill>
                  <a:srgbClr val="6CB200"/>
                </a:solidFill>
              </a:defRPr>
            </a:lvl1pPr>
          </a:lstStyle>
          <a:p>
            <a:r>
              <a:rPr sz="4218"/>
              <a:t>✔︎</a:t>
            </a:r>
          </a:p>
        </p:txBody>
      </p:sp>
      <p:sp>
        <p:nvSpPr>
          <p:cNvPr id="800" name="✘"/>
          <p:cNvSpPr txBox="1"/>
          <p:nvPr/>
        </p:nvSpPr>
        <p:spPr>
          <a:xfrm>
            <a:off x="1997297" y="1412573"/>
            <a:ext cx="496530" cy="703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nSpc>
                <a:spcPct val="100000"/>
              </a:lnSpc>
              <a:defRPr sz="8000" cap="all">
                <a:solidFill>
                  <a:schemeClr val="accent5"/>
                </a:solidFill>
              </a:defRPr>
            </a:lvl1pPr>
          </a:lstStyle>
          <a:p>
            <a:r>
              <a:rPr sz="4218"/>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Ein neuer Mensch"/>
          <p:cNvSpPr txBox="1">
            <a:spLocks noGrp="1"/>
          </p:cNvSpPr>
          <p:nvPr>
            <p:ph type="title"/>
          </p:nvPr>
        </p:nvSpPr>
        <p:spPr>
          <a:prstGeom prst="rect">
            <a:avLst/>
          </a:prstGeom>
        </p:spPr>
        <p:txBody>
          <a:bodyPr/>
          <a:lstStyle/>
          <a:p>
            <a:r>
              <a:t>Ein neuer Mensch</a:t>
            </a:r>
          </a:p>
        </p:txBody>
      </p:sp>
      <p:pic>
        <p:nvPicPr>
          <p:cNvPr id="803" name="wgart_-art-m-murillo-2-210muril.jpg" descr="wgart_-art-m-murillo-2-210muril.jpg"/>
          <p:cNvPicPr>
            <a:picLocks noGrp="1" noChangeAspect="1"/>
          </p:cNvPicPr>
          <p:nvPr>
            <p:ph type="pic" idx="13"/>
          </p:nvPr>
        </p:nvPicPr>
        <p:blipFill>
          <a:blip r:embed="rId3"/>
          <a:srcRect t="25463" b="25463"/>
          <a:stretch>
            <a:fillRect/>
          </a:stretch>
        </p:blipFill>
        <p:spPr>
          <a:xfrm>
            <a:off x="1997213" y="2088282"/>
            <a:ext cx="5695313" cy="2562891"/>
          </a:xfrm>
          <a:prstGeom prst="rect">
            <a:avLst/>
          </a:prstGeom>
        </p:spPr>
      </p:pic>
      <p:sp>
        <p:nvSpPr>
          <p:cNvPr id="804"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Ein verändertes Verhalten kommt von der Erkenntnis, dass du eine neue Person bist.…"/>
          <p:cNvSpPr txBox="1">
            <a:spLocks noGrp="1"/>
          </p:cNvSpPr>
          <p:nvPr>
            <p:ph type="body" sz="quarter" idx="1"/>
          </p:nvPr>
        </p:nvSpPr>
        <p:spPr>
          <a:xfrm>
            <a:off x="641685" y="2037347"/>
            <a:ext cx="4041130" cy="2329060"/>
          </a:xfrm>
          <a:prstGeom prst="rect">
            <a:avLst/>
          </a:prstGeom>
        </p:spPr>
        <p:txBody>
          <a:bodyPr/>
          <a:lstStyle/>
          <a:p>
            <a:r>
              <a:rPr sz="1800" dirty="0"/>
              <a:t>Ein </a:t>
            </a:r>
            <a:r>
              <a:rPr sz="1800" dirty="0" err="1"/>
              <a:t>verändertes</a:t>
            </a:r>
            <a:r>
              <a:rPr sz="1800" dirty="0"/>
              <a:t> </a:t>
            </a:r>
            <a:r>
              <a:rPr sz="1800" dirty="0" err="1"/>
              <a:t>Verhalten</a:t>
            </a:r>
            <a:r>
              <a:rPr sz="1800" dirty="0"/>
              <a:t> </a:t>
            </a:r>
            <a:r>
              <a:rPr sz="1800" dirty="0" err="1"/>
              <a:t>kommt</a:t>
            </a:r>
            <a:r>
              <a:rPr sz="1800" dirty="0"/>
              <a:t> von der </a:t>
            </a:r>
            <a:r>
              <a:rPr sz="1800" dirty="0" err="1"/>
              <a:t>Erkenntnis</a:t>
            </a:r>
            <a:r>
              <a:rPr sz="1800" dirty="0"/>
              <a:t>, </a:t>
            </a:r>
            <a:r>
              <a:rPr sz="1800" dirty="0" err="1"/>
              <a:t>dass</a:t>
            </a:r>
            <a:r>
              <a:rPr sz="1800" dirty="0"/>
              <a:t> du </a:t>
            </a:r>
            <a:r>
              <a:rPr sz="1800" dirty="0" err="1"/>
              <a:t>eine</a:t>
            </a:r>
            <a:r>
              <a:rPr sz="1800" dirty="0"/>
              <a:t> </a:t>
            </a:r>
            <a:r>
              <a:rPr sz="1800" dirty="0" err="1"/>
              <a:t>neue</a:t>
            </a:r>
            <a:r>
              <a:rPr sz="1800" dirty="0"/>
              <a:t> Person </a:t>
            </a:r>
            <a:r>
              <a:rPr sz="1800" dirty="0" err="1"/>
              <a:t>bist</a:t>
            </a:r>
            <a:r>
              <a:rPr sz="1800" dirty="0"/>
              <a:t>.</a:t>
            </a:r>
          </a:p>
          <a:p>
            <a:r>
              <a:rPr sz="1800" dirty="0" err="1"/>
              <a:t>Prostituierte</a:t>
            </a:r>
            <a:r>
              <a:rPr sz="1800" dirty="0"/>
              <a:t> </a:t>
            </a:r>
            <a:r>
              <a:rPr sz="1800" dirty="0" err="1"/>
              <a:t>oder</a:t>
            </a:r>
            <a:r>
              <a:rPr sz="1800" dirty="0"/>
              <a:t> </a:t>
            </a:r>
            <a:r>
              <a:rPr sz="1800" dirty="0" err="1"/>
              <a:t>Königin</a:t>
            </a:r>
            <a:r>
              <a:rPr sz="1800" dirty="0"/>
              <a:t>?</a:t>
            </a:r>
          </a:p>
        </p:txBody>
      </p:sp>
      <p:sp>
        <p:nvSpPr>
          <p:cNvPr id="809" name="erkenne, wer du bist in Christus"/>
          <p:cNvSpPr txBox="1">
            <a:spLocks noGrp="1"/>
          </p:cNvSpPr>
          <p:nvPr>
            <p:ph type="title"/>
          </p:nvPr>
        </p:nvSpPr>
        <p:spPr>
          <a:xfrm>
            <a:off x="473242" y="949219"/>
            <a:ext cx="4217447" cy="854297"/>
          </a:xfrm>
          <a:prstGeom prst="rect">
            <a:avLst/>
          </a:prstGeom>
        </p:spPr>
        <p:txBody>
          <a:bodyPr/>
          <a:lstStyle/>
          <a:p>
            <a:r>
              <a:rPr dirty="0" err="1"/>
              <a:t>erkenne</a:t>
            </a:r>
            <a:r>
              <a:rPr dirty="0"/>
              <a:t>, </a:t>
            </a:r>
            <a:br>
              <a:rPr lang="de-CH" dirty="0"/>
            </a:br>
            <a:r>
              <a:rPr dirty="0" err="1"/>
              <a:t>wer</a:t>
            </a:r>
            <a:r>
              <a:rPr dirty="0"/>
              <a:t> du </a:t>
            </a:r>
            <a:r>
              <a:rPr dirty="0" err="1"/>
              <a:t>bist</a:t>
            </a:r>
            <a:r>
              <a:rPr dirty="0"/>
              <a:t> in Christus</a:t>
            </a:r>
          </a:p>
        </p:txBody>
      </p:sp>
      <p:pic>
        <p:nvPicPr>
          <p:cNvPr id="810" name="Crown.jpg" descr="Crown.jpg"/>
          <p:cNvPicPr>
            <a:picLocks noGrp="1"/>
          </p:cNvPicPr>
          <p:nvPr>
            <p:ph type="pic" idx="13"/>
          </p:nvPr>
        </p:nvPicPr>
        <p:blipFill>
          <a:blip r:embed="rId2"/>
          <a:srcRect l="3367" t="2331" r="3227" b="4014"/>
          <a:stretch>
            <a:fillRect/>
          </a:stretch>
        </p:blipFill>
        <p:spPr>
          <a:xfrm flipH="1">
            <a:off x="5028074" y="1638107"/>
            <a:ext cx="2657721" cy="2039247"/>
          </a:xfrm>
          <a:custGeom>
            <a:avLst/>
            <a:gdLst/>
            <a:ahLst/>
            <a:cxnLst>
              <a:cxn ang="0">
                <a:pos x="wd2" y="hd2"/>
              </a:cxn>
              <a:cxn ang="5400000">
                <a:pos x="wd2" y="hd2"/>
              </a:cxn>
              <a:cxn ang="10800000">
                <a:pos x="wd2" y="hd2"/>
              </a:cxn>
              <a:cxn ang="16200000">
                <a:pos x="wd2" y="hd2"/>
              </a:cxn>
            </a:cxnLst>
            <a:rect l="0" t="0" r="r" b="b"/>
            <a:pathLst>
              <a:path w="21562" h="21595" extrusionOk="0">
                <a:moveTo>
                  <a:pt x="10938" y="0"/>
                </a:moveTo>
                <a:cubicBezTo>
                  <a:pt x="10929" y="1"/>
                  <a:pt x="10917" y="14"/>
                  <a:pt x="10895" y="42"/>
                </a:cubicBezTo>
                <a:cubicBezTo>
                  <a:pt x="10871" y="74"/>
                  <a:pt x="10849" y="132"/>
                  <a:pt x="10846" y="171"/>
                </a:cubicBezTo>
                <a:cubicBezTo>
                  <a:pt x="10837" y="273"/>
                  <a:pt x="10763" y="558"/>
                  <a:pt x="10732" y="610"/>
                </a:cubicBezTo>
                <a:cubicBezTo>
                  <a:pt x="10717" y="634"/>
                  <a:pt x="10692" y="727"/>
                  <a:pt x="10676" y="816"/>
                </a:cubicBezTo>
                <a:cubicBezTo>
                  <a:pt x="10660" y="905"/>
                  <a:pt x="10633" y="1018"/>
                  <a:pt x="10617" y="1066"/>
                </a:cubicBezTo>
                <a:cubicBezTo>
                  <a:pt x="10600" y="1115"/>
                  <a:pt x="10555" y="1286"/>
                  <a:pt x="10515" y="1448"/>
                </a:cubicBezTo>
                <a:cubicBezTo>
                  <a:pt x="10475" y="1609"/>
                  <a:pt x="10430" y="1762"/>
                  <a:pt x="10415" y="1787"/>
                </a:cubicBezTo>
                <a:cubicBezTo>
                  <a:pt x="10399" y="1811"/>
                  <a:pt x="10381" y="1864"/>
                  <a:pt x="10374" y="1904"/>
                </a:cubicBezTo>
                <a:cubicBezTo>
                  <a:pt x="10339" y="2108"/>
                  <a:pt x="10305" y="2246"/>
                  <a:pt x="10282" y="2272"/>
                </a:cubicBezTo>
                <a:cubicBezTo>
                  <a:pt x="10268" y="2288"/>
                  <a:pt x="10254" y="2345"/>
                  <a:pt x="10250" y="2398"/>
                </a:cubicBezTo>
                <a:cubicBezTo>
                  <a:pt x="10246" y="2452"/>
                  <a:pt x="10222" y="2540"/>
                  <a:pt x="10199" y="2591"/>
                </a:cubicBezTo>
                <a:cubicBezTo>
                  <a:pt x="10176" y="2643"/>
                  <a:pt x="10142" y="2743"/>
                  <a:pt x="10123" y="2813"/>
                </a:cubicBezTo>
                <a:cubicBezTo>
                  <a:pt x="10089" y="2937"/>
                  <a:pt x="10090" y="2943"/>
                  <a:pt x="10145" y="3028"/>
                </a:cubicBezTo>
                <a:cubicBezTo>
                  <a:pt x="10176" y="3076"/>
                  <a:pt x="10201" y="3131"/>
                  <a:pt x="10201" y="3152"/>
                </a:cubicBezTo>
                <a:cubicBezTo>
                  <a:pt x="10201" y="3173"/>
                  <a:pt x="10216" y="3200"/>
                  <a:pt x="10235" y="3210"/>
                </a:cubicBezTo>
                <a:cubicBezTo>
                  <a:pt x="10254" y="3219"/>
                  <a:pt x="10288" y="3286"/>
                  <a:pt x="10313" y="3360"/>
                </a:cubicBezTo>
                <a:cubicBezTo>
                  <a:pt x="10354" y="3485"/>
                  <a:pt x="10355" y="3500"/>
                  <a:pt x="10321" y="3566"/>
                </a:cubicBezTo>
                <a:cubicBezTo>
                  <a:pt x="10301" y="3606"/>
                  <a:pt x="10279" y="3640"/>
                  <a:pt x="10270" y="3640"/>
                </a:cubicBezTo>
                <a:cubicBezTo>
                  <a:pt x="10261" y="3640"/>
                  <a:pt x="10241" y="3673"/>
                  <a:pt x="10225" y="3713"/>
                </a:cubicBezTo>
                <a:cubicBezTo>
                  <a:pt x="10208" y="3753"/>
                  <a:pt x="10153" y="3819"/>
                  <a:pt x="10104" y="3861"/>
                </a:cubicBezTo>
                <a:lnTo>
                  <a:pt x="10014" y="3939"/>
                </a:lnTo>
                <a:lnTo>
                  <a:pt x="9449" y="3948"/>
                </a:lnTo>
                <a:cubicBezTo>
                  <a:pt x="8901" y="3955"/>
                  <a:pt x="8879" y="3958"/>
                  <a:pt x="8783" y="4025"/>
                </a:cubicBezTo>
                <a:cubicBezTo>
                  <a:pt x="8729" y="4064"/>
                  <a:pt x="8657" y="4132"/>
                  <a:pt x="8625" y="4176"/>
                </a:cubicBezTo>
                <a:cubicBezTo>
                  <a:pt x="8593" y="4220"/>
                  <a:pt x="8559" y="4256"/>
                  <a:pt x="8550" y="4256"/>
                </a:cubicBezTo>
                <a:cubicBezTo>
                  <a:pt x="8542" y="4256"/>
                  <a:pt x="8498" y="4291"/>
                  <a:pt x="8452" y="4331"/>
                </a:cubicBezTo>
                <a:cubicBezTo>
                  <a:pt x="8406" y="4372"/>
                  <a:pt x="8346" y="4404"/>
                  <a:pt x="8319" y="4404"/>
                </a:cubicBezTo>
                <a:cubicBezTo>
                  <a:pt x="8293" y="4404"/>
                  <a:pt x="8262" y="4416"/>
                  <a:pt x="8250" y="4431"/>
                </a:cubicBezTo>
                <a:cubicBezTo>
                  <a:pt x="8238" y="4445"/>
                  <a:pt x="8150" y="4464"/>
                  <a:pt x="8055" y="4471"/>
                </a:cubicBezTo>
                <a:cubicBezTo>
                  <a:pt x="7914" y="4481"/>
                  <a:pt x="7852" y="4502"/>
                  <a:pt x="7732" y="4582"/>
                </a:cubicBezTo>
                <a:cubicBezTo>
                  <a:pt x="7621" y="4655"/>
                  <a:pt x="7550" y="4679"/>
                  <a:pt x="7460" y="4681"/>
                </a:cubicBezTo>
                <a:cubicBezTo>
                  <a:pt x="7366" y="4683"/>
                  <a:pt x="7328" y="4701"/>
                  <a:pt x="7284" y="4754"/>
                </a:cubicBezTo>
                <a:cubicBezTo>
                  <a:pt x="7242" y="4806"/>
                  <a:pt x="7214" y="4818"/>
                  <a:pt x="7170" y="4803"/>
                </a:cubicBezTo>
                <a:cubicBezTo>
                  <a:pt x="7133" y="4791"/>
                  <a:pt x="7092" y="4801"/>
                  <a:pt x="7061" y="4830"/>
                </a:cubicBezTo>
                <a:cubicBezTo>
                  <a:pt x="7034" y="4855"/>
                  <a:pt x="6972" y="4874"/>
                  <a:pt x="6922" y="4874"/>
                </a:cubicBezTo>
                <a:cubicBezTo>
                  <a:pt x="6854" y="4874"/>
                  <a:pt x="6821" y="4892"/>
                  <a:pt x="6786" y="4947"/>
                </a:cubicBezTo>
                <a:cubicBezTo>
                  <a:pt x="6750" y="5005"/>
                  <a:pt x="6707" y="5026"/>
                  <a:pt x="6582" y="5049"/>
                </a:cubicBezTo>
                <a:cubicBezTo>
                  <a:pt x="6194" y="5120"/>
                  <a:pt x="5978" y="5187"/>
                  <a:pt x="5883" y="5269"/>
                </a:cubicBezTo>
                <a:cubicBezTo>
                  <a:pt x="5856" y="5292"/>
                  <a:pt x="5774" y="5334"/>
                  <a:pt x="5701" y="5362"/>
                </a:cubicBezTo>
                <a:cubicBezTo>
                  <a:pt x="5628" y="5389"/>
                  <a:pt x="5553" y="5428"/>
                  <a:pt x="5535" y="5448"/>
                </a:cubicBezTo>
                <a:cubicBezTo>
                  <a:pt x="5516" y="5469"/>
                  <a:pt x="5478" y="5493"/>
                  <a:pt x="5452" y="5504"/>
                </a:cubicBezTo>
                <a:cubicBezTo>
                  <a:pt x="5425" y="5514"/>
                  <a:pt x="5390" y="5542"/>
                  <a:pt x="5375" y="5566"/>
                </a:cubicBezTo>
                <a:cubicBezTo>
                  <a:pt x="5360" y="5589"/>
                  <a:pt x="5332" y="5610"/>
                  <a:pt x="5311" y="5610"/>
                </a:cubicBezTo>
                <a:cubicBezTo>
                  <a:pt x="5290" y="5610"/>
                  <a:pt x="5250" y="5650"/>
                  <a:pt x="5222" y="5699"/>
                </a:cubicBezTo>
                <a:cubicBezTo>
                  <a:pt x="5195" y="5747"/>
                  <a:pt x="5162" y="5787"/>
                  <a:pt x="5149" y="5787"/>
                </a:cubicBezTo>
                <a:cubicBezTo>
                  <a:pt x="5114" y="5787"/>
                  <a:pt x="4791" y="6219"/>
                  <a:pt x="4791" y="6266"/>
                </a:cubicBezTo>
                <a:cubicBezTo>
                  <a:pt x="4791" y="6289"/>
                  <a:pt x="4735" y="6406"/>
                  <a:pt x="4667" y="6525"/>
                </a:cubicBezTo>
                <a:cubicBezTo>
                  <a:pt x="4599" y="6645"/>
                  <a:pt x="4543" y="6757"/>
                  <a:pt x="4543" y="6776"/>
                </a:cubicBezTo>
                <a:cubicBezTo>
                  <a:pt x="4543" y="6843"/>
                  <a:pt x="4476" y="6974"/>
                  <a:pt x="4436" y="6984"/>
                </a:cubicBezTo>
                <a:cubicBezTo>
                  <a:pt x="4414" y="6990"/>
                  <a:pt x="4330" y="6998"/>
                  <a:pt x="4248" y="7004"/>
                </a:cubicBezTo>
                <a:cubicBezTo>
                  <a:pt x="4166" y="7010"/>
                  <a:pt x="4043" y="7031"/>
                  <a:pt x="3976" y="7048"/>
                </a:cubicBezTo>
                <a:cubicBezTo>
                  <a:pt x="3862" y="7079"/>
                  <a:pt x="3718" y="7074"/>
                  <a:pt x="3691" y="7040"/>
                </a:cubicBezTo>
                <a:cubicBezTo>
                  <a:pt x="3684" y="7031"/>
                  <a:pt x="3659" y="7043"/>
                  <a:pt x="3633" y="7066"/>
                </a:cubicBezTo>
                <a:cubicBezTo>
                  <a:pt x="3603" y="7094"/>
                  <a:pt x="3559" y="7103"/>
                  <a:pt x="3508" y="7093"/>
                </a:cubicBezTo>
                <a:cubicBezTo>
                  <a:pt x="3463" y="7084"/>
                  <a:pt x="3397" y="7093"/>
                  <a:pt x="3360" y="7113"/>
                </a:cubicBezTo>
                <a:cubicBezTo>
                  <a:pt x="3323" y="7133"/>
                  <a:pt x="3267" y="7145"/>
                  <a:pt x="3238" y="7141"/>
                </a:cubicBezTo>
                <a:cubicBezTo>
                  <a:pt x="3156" y="7131"/>
                  <a:pt x="2871" y="7233"/>
                  <a:pt x="2808" y="7294"/>
                </a:cubicBezTo>
                <a:cubicBezTo>
                  <a:pt x="2774" y="7328"/>
                  <a:pt x="2724" y="7346"/>
                  <a:pt x="2679" y="7341"/>
                </a:cubicBezTo>
                <a:cubicBezTo>
                  <a:pt x="2624" y="7335"/>
                  <a:pt x="2589" y="7352"/>
                  <a:pt x="2538" y="7416"/>
                </a:cubicBezTo>
                <a:cubicBezTo>
                  <a:pt x="2484" y="7484"/>
                  <a:pt x="2452" y="7500"/>
                  <a:pt x="2378" y="7496"/>
                </a:cubicBezTo>
                <a:cubicBezTo>
                  <a:pt x="2301" y="7492"/>
                  <a:pt x="2274" y="7508"/>
                  <a:pt x="2219" y="7587"/>
                </a:cubicBezTo>
                <a:cubicBezTo>
                  <a:pt x="2171" y="7656"/>
                  <a:pt x="2133" y="7682"/>
                  <a:pt x="2076" y="7684"/>
                </a:cubicBezTo>
                <a:cubicBezTo>
                  <a:pt x="2024" y="7687"/>
                  <a:pt x="1971" y="7719"/>
                  <a:pt x="1917" y="7782"/>
                </a:cubicBezTo>
                <a:cubicBezTo>
                  <a:pt x="1872" y="7833"/>
                  <a:pt x="1825" y="7875"/>
                  <a:pt x="1811" y="7875"/>
                </a:cubicBezTo>
                <a:cubicBezTo>
                  <a:pt x="1798" y="7875"/>
                  <a:pt x="1773" y="7898"/>
                  <a:pt x="1757" y="7926"/>
                </a:cubicBezTo>
                <a:cubicBezTo>
                  <a:pt x="1741" y="7954"/>
                  <a:pt x="1718" y="7979"/>
                  <a:pt x="1704" y="7981"/>
                </a:cubicBezTo>
                <a:cubicBezTo>
                  <a:pt x="1691" y="7984"/>
                  <a:pt x="1669" y="7986"/>
                  <a:pt x="1657" y="7988"/>
                </a:cubicBezTo>
                <a:cubicBezTo>
                  <a:pt x="1644" y="7990"/>
                  <a:pt x="1635" y="8010"/>
                  <a:pt x="1635" y="8032"/>
                </a:cubicBezTo>
                <a:cubicBezTo>
                  <a:pt x="1635" y="8101"/>
                  <a:pt x="1582" y="8135"/>
                  <a:pt x="1465" y="8143"/>
                </a:cubicBezTo>
                <a:cubicBezTo>
                  <a:pt x="1330" y="8153"/>
                  <a:pt x="1297" y="8182"/>
                  <a:pt x="1297" y="8285"/>
                </a:cubicBezTo>
                <a:cubicBezTo>
                  <a:pt x="1297" y="8378"/>
                  <a:pt x="1260" y="8434"/>
                  <a:pt x="1198" y="8434"/>
                </a:cubicBezTo>
                <a:cubicBezTo>
                  <a:pt x="1174" y="8434"/>
                  <a:pt x="1119" y="8469"/>
                  <a:pt x="1076" y="8511"/>
                </a:cubicBezTo>
                <a:cubicBezTo>
                  <a:pt x="1012" y="8575"/>
                  <a:pt x="1000" y="8604"/>
                  <a:pt x="1008" y="8675"/>
                </a:cubicBezTo>
                <a:cubicBezTo>
                  <a:pt x="1015" y="8740"/>
                  <a:pt x="1006" y="8769"/>
                  <a:pt x="971" y="8795"/>
                </a:cubicBezTo>
                <a:cubicBezTo>
                  <a:pt x="945" y="8814"/>
                  <a:pt x="917" y="8830"/>
                  <a:pt x="908" y="8830"/>
                </a:cubicBezTo>
                <a:cubicBezTo>
                  <a:pt x="899" y="8831"/>
                  <a:pt x="879" y="8848"/>
                  <a:pt x="864" y="8868"/>
                </a:cubicBezTo>
                <a:cubicBezTo>
                  <a:pt x="848" y="8888"/>
                  <a:pt x="824" y="8903"/>
                  <a:pt x="808" y="8903"/>
                </a:cubicBezTo>
                <a:cubicBezTo>
                  <a:pt x="773" y="8903"/>
                  <a:pt x="751" y="9008"/>
                  <a:pt x="764" y="9110"/>
                </a:cubicBezTo>
                <a:cubicBezTo>
                  <a:pt x="776" y="9206"/>
                  <a:pt x="742" y="9256"/>
                  <a:pt x="665" y="9256"/>
                </a:cubicBezTo>
                <a:cubicBezTo>
                  <a:pt x="631" y="9256"/>
                  <a:pt x="579" y="9280"/>
                  <a:pt x="551" y="9309"/>
                </a:cubicBezTo>
                <a:cubicBezTo>
                  <a:pt x="507" y="9356"/>
                  <a:pt x="504" y="9371"/>
                  <a:pt x="529" y="9433"/>
                </a:cubicBezTo>
                <a:cubicBezTo>
                  <a:pt x="556" y="9499"/>
                  <a:pt x="551" y="9514"/>
                  <a:pt x="443" y="9639"/>
                </a:cubicBezTo>
                <a:cubicBezTo>
                  <a:pt x="347" y="9750"/>
                  <a:pt x="327" y="9789"/>
                  <a:pt x="327" y="9870"/>
                </a:cubicBezTo>
                <a:cubicBezTo>
                  <a:pt x="327" y="9923"/>
                  <a:pt x="337" y="9994"/>
                  <a:pt x="351" y="10027"/>
                </a:cubicBezTo>
                <a:cubicBezTo>
                  <a:pt x="371" y="10076"/>
                  <a:pt x="368" y="10099"/>
                  <a:pt x="334" y="10142"/>
                </a:cubicBezTo>
                <a:cubicBezTo>
                  <a:pt x="311" y="10172"/>
                  <a:pt x="272" y="10199"/>
                  <a:pt x="248" y="10204"/>
                </a:cubicBezTo>
                <a:cubicBezTo>
                  <a:pt x="223" y="10209"/>
                  <a:pt x="192" y="10224"/>
                  <a:pt x="178" y="10236"/>
                </a:cubicBezTo>
                <a:cubicBezTo>
                  <a:pt x="143" y="10264"/>
                  <a:pt x="150" y="10473"/>
                  <a:pt x="188" y="10533"/>
                </a:cubicBezTo>
                <a:cubicBezTo>
                  <a:pt x="228" y="10595"/>
                  <a:pt x="206" y="10668"/>
                  <a:pt x="147" y="10668"/>
                </a:cubicBezTo>
                <a:cubicBezTo>
                  <a:pt x="122" y="10668"/>
                  <a:pt x="102" y="10685"/>
                  <a:pt x="102" y="10705"/>
                </a:cubicBezTo>
                <a:cubicBezTo>
                  <a:pt x="102" y="10726"/>
                  <a:pt x="80" y="10766"/>
                  <a:pt x="56" y="10794"/>
                </a:cubicBezTo>
                <a:cubicBezTo>
                  <a:pt x="-4" y="10861"/>
                  <a:pt x="0" y="10912"/>
                  <a:pt x="73" y="11056"/>
                </a:cubicBezTo>
                <a:lnTo>
                  <a:pt x="134" y="11175"/>
                </a:lnTo>
                <a:lnTo>
                  <a:pt x="83" y="11222"/>
                </a:lnTo>
                <a:cubicBezTo>
                  <a:pt x="-2" y="11306"/>
                  <a:pt x="-15" y="11436"/>
                  <a:pt x="47" y="11579"/>
                </a:cubicBezTo>
                <a:cubicBezTo>
                  <a:pt x="89" y="11674"/>
                  <a:pt x="96" y="11717"/>
                  <a:pt x="78" y="11760"/>
                </a:cubicBezTo>
                <a:cubicBezTo>
                  <a:pt x="65" y="11791"/>
                  <a:pt x="46" y="11816"/>
                  <a:pt x="35" y="11816"/>
                </a:cubicBezTo>
                <a:cubicBezTo>
                  <a:pt x="25" y="11816"/>
                  <a:pt x="11" y="11857"/>
                  <a:pt x="3" y="11907"/>
                </a:cubicBezTo>
                <a:cubicBezTo>
                  <a:pt x="-14" y="12017"/>
                  <a:pt x="37" y="12155"/>
                  <a:pt x="102" y="12177"/>
                </a:cubicBezTo>
                <a:cubicBezTo>
                  <a:pt x="157" y="12196"/>
                  <a:pt x="159" y="12278"/>
                  <a:pt x="110" y="12370"/>
                </a:cubicBezTo>
                <a:cubicBezTo>
                  <a:pt x="65" y="12453"/>
                  <a:pt x="88" y="12663"/>
                  <a:pt x="144" y="12689"/>
                </a:cubicBezTo>
                <a:cubicBezTo>
                  <a:pt x="200" y="12715"/>
                  <a:pt x="259" y="12790"/>
                  <a:pt x="246" y="12818"/>
                </a:cubicBezTo>
                <a:cubicBezTo>
                  <a:pt x="240" y="12831"/>
                  <a:pt x="233" y="12918"/>
                  <a:pt x="231" y="13010"/>
                </a:cubicBezTo>
                <a:lnTo>
                  <a:pt x="227" y="13177"/>
                </a:lnTo>
                <a:lnTo>
                  <a:pt x="336" y="13252"/>
                </a:lnTo>
                <a:cubicBezTo>
                  <a:pt x="444" y="13326"/>
                  <a:pt x="445" y="13325"/>
                  <a:pt x="433" y="13447"/>
                </a:cubicBezTo>
                <a:cubicBezTo>
                  <a:pt x="417" y="13591"/>
                  <a:pt x="448" y="13663"/>
                  <a:pt x="565" y="13757"/>
                </a:cubicBezTo>
                <a:cubicBezTo>
                  <a:pt x="631" y="13811"/>
                  <a:pt x="639" y="13830"/>
                  <a:pt x="616" y="13866"/>
                </a:cubicBezTo>
                <a:cubicBezTo>
                  <a:pt x="594" y="13901"/>
                  <a:pt x="597" y="13930"/>
                  <a:pt x="631" y="14017"/>
                </a:cubicBezTo>
                <a:cubicBezTo>
                  <a:pt x="693" y="14173"/>
                  <a:pt x="733" y="14227"/>
                  <a:pt x="787" y="14227"/>
                </a:cubicBezTo>
                <a:cubicBezTo>
                  <a:pt x="895" y="14227"/>
                  <a:pt x="948" y="14335"/>
                  <a:pt x="911" y="14478"/>
                </a:cubicBezTo>
                <a:cubicBezTo>
                  <a:pt x="889" y="14563"/>
                  <a:pt x="989" y="14666"/>
                  <a:pt x="1169" y="14741"/>
                </a:cubicBezTo>
                <a:cubicBezTo>
                  <a:pt x="1201" y="14754"/>
                  <a:pt x="1209" y="14777"/>
                  <a:pt x="1200" y="14834"/>
                </a:cubicBezTo>
                <a:cubicBezTo>
                  <a:pt x="1169" y="15049"/>
                  <a:pt x="1313" y="15217"/>
                  <a:pt x="1506" y="15187"/>
                </a:cubicBezTo>
                <a:cubicBezTo>
                  <a:pt x="1590" y="15174"/>
                  <a:pt x="1633" y="15182"/>
                  <a:pt x="1677" y="15220"/>
                </a:cubicBezTo>
                <a:cubicBezTo>
                  <a:pt x="1710" y="15248"/>
                  <a:pt x="1756" y="15287"/>
                  <a:pt x="1781" y="15304"/>
                </a:cubicBezTo>
                <a:cubicBezTo>
                  <a:pt x="1805" y="15322"/>
                  <a:pt x="1831" y="15375"/>
                  <a:pt x="1838" y="15422"/>
                </a:cubicBezTo>
                <a:cubicBezTo>
                  <a:pt x="1846" y="15469"/>
                  <a:pt x="1865" y="15535"/>
                  <a:pt x="1879" y="15570"/>
                </a:cubicBezTo>
                <a:cubicBezTo>
                  <a:pt x="1903" y="15628"/>
                  <a:pt x="1897" y="15644"/>
                  <a:pt x="1827" y="15714"/>
                </a:cubicBezTo>
                <a:cubicBezTo>
                  <a:pt x="1721" y="15819"/>
                  <a:pt x="1720" y="15905"/>
                  <a:pt x="1825" y="15905"/>
                </a:cubicBezTo>
                <a:cubicBezTo>
                  <a:pt x="1867" y="15905"/>
                  <a:pt x="1931" y="15918"/>
                  <a:pt x="1966" y="15936"/>
                </a:cubicBezTo>
                <a:cubicBezTo>
                  <a:pt x="2001" y="15954"/>
                  <a:pt x="2053" y="15975"/>
                  <a:pt x="2081" y="15980"/>
                </a:cubicBezTo>
                <a:cubicBezTo>
                  <a:pt x="2110" y="15985"/>
                  <a:pt x="2175" y="16015"/>
                  <a:pt x="2227" y="16047"/>
                </a:cubicBezTo>
                <a:cubicBezTo>
                  <a:pt x="2279" y="16079"/>
                  <a:pt x="2368" y="16132"/>
                  <a:pt x="2424" y="16164"/>
                </a:cubicBezTo>
                <a:cubicBezTo>
                  <a:pt x="2546" y="16235"/>
                  <a:pt x="2615" y="16326"/>
                  <a:pt x="2596" y="16390"/>
                </a:cubicBezTo>
                <a:cubicBezTo>
                  <a:pt x="2563" y="16502"/>
                  <a:pt x="2685" y="16724"/>
                  <a:pt x="2788" y="16738"/>
                </a:cubicBezTo>
                <a:cubicBezTo>
                  <a:pt x="2862" y="16749"/>
                  <a:pt x="2896" y="16779"/>
                  <a:pt x="2920" y="16860"/>
                </a:cubicBezTo>
                <a:cubicBezTo>
                  <a:pt x="2931" y="16898"/>
                  <a:pt x="2969" y="16954"/>
                  <a:pt x="3003" y="16982"/>
                </a:cubicBezTo>
                <a:cubicBezTo>
                  <a:pt x="3098" y="17058"/>
                  <a:pt x="3236" y="17258"/>
                  <a:pt x="3280" y="17383"/>
                </a:cubicBezTo>
                <a:cubicBezTo>
                  <a:pt x="3305" y="17454"/>
                  <a:pt x="3315" y="17539"/>
                  <a:pt x="3309" y="17620"/>
                </a:cubicBezTo>
                <a:cubicBezTo>
                  <a:pt x="3297" y="17781"/>
                  <a:pt x="3358" y="17935"/>
                  <a:pt x="3446" y="17966"/>
                </a:cubicBezTo>
                <a:cubicBezTo>
                  <a:pt x="3534" y="17997"/>
                  <a:pt x="3569" y="18042"/>
                  <a:pt x="3631" y="18203"/>
                </a:cubicBezTo>
                <a:cubicBezTo>
                  <a:pt x="3690" y="18354"/>
                  <a:pt x="3700" y="18461"/>
                  <a:pt x="3662" y="18511"/>
                </a:cubicBezTo>
                <a:cubicBezTo>
                  <a:pt x="3649" y="18528"/>
                  <a:pt x="3634" y="18631"/>
                  <a:pt x="3628" y="18737"/>
                </a:cubicBezTo>
                <a:cubicBezTo>
                  <a:pt x="3620" y="18898"/>
                  <a:pt x="3627" y="18949"/>
                  <a:pt x="3667" y="19041"/>
                </a:cubicBezTo>
                <a:cubicBezTo>
                  <a:pt x="3729" y="19184"/>
                  <a:pt x="3843" y="19345"/>
                  <a:pt x="3883" y="19345"/>
                </a:cubicBezTo>
                <a:cubicBezTo>
                  <a:pt x="3952" y="19345"/>
                  <a:pt x="4042" y="19436"/>
                  <a:pt x="4080" y="19546"/>
                </a:cubicBezTo>
                <a:cubicBezTo>
                  <a:pt x="4119" y="19661"/>
                  <a:pt x="4119" y="19704"/>
                  <a:pt x="4080" y="19994"/>
                </a:cubicBezTo>
                <a:cubicBezTo>
                  <a:pt x="4067" y="20088"/>
                  <a:pt x="4074" y="20105"/>
                  <a:pt x="4154" y="20189"/>
                </a:cubicBezTo>
                <a:cubicBezTo>
                  <a:pt x="4231" y="20269"/>
                  <a:pt x="4242" y="20297"/>
                  <a:pt x="4239" y="20393"/>
                </a:cubicBezTo>
                <a:cubicBezTo>
                  <a:pt x="4238" y="20454"/>
                  <a:pt x="4249" y="20583"/>
                  <a:pt x="4265" y="20681"/>
                </a:cubicBezTo>
                <a:cubicBezTo>
                  <a:pt x="4309" y="20958"/>
                  <a:pt x="4303" y="21059"/>
                  <a:pt x="4238" y="21133"/>
                </a:cubicBezTo>
                <a:cubicBezTo>
                  <a:pt x="4177" y="21202"/>
                  <a:pt x="4166" y="21283"/>
                  <a:pt x="4209" y="21339"/>
                </a:cubicBezTo>
                <a:cubicBezTo>
                  <a:pt x="4224" y="21359"/>
                  <a:pt x="4228" y="21375"/>
                  <a:pt x="4219" y="21375"/>
                </a:cubicBezTo>
                <a:cubicBezTo>
                  <a:pt x="4179" y="21375"/>
                  <a:pt x="4286" y="21551"/>
                  <a:pt x="4328" y="21554"/>
                </a:cubicBezTo>
                <a:cubicBezTo>
                  <a:pt x="4353" y="21557"/>
                  <a:pt x="6826" y="21562"/>
                  <a:pt x="9824" y="21566"/>
                </a:cubicBezTo>
                <a:cubicBezTo>
                  <a:pt x="12821" y="21569"/>
                  <a:pt x="15280" y="21580"/>
                  <a:pt x="15288" y="21590"/>
                </a:cubicBezTo>
                <a:cubicBezTo>
                  <a:pt x="15295" y="21600"/>
                  <a:pt x="15317" y="21597"/>
                  <a:pt x="15337" y="21583"/>
                </a:cubicBezTo>
                <a:cubicBezTo>
                  <a:pt x="15357" y="21570"/>
                  <a:pt x="15790" y="21563"/>
                  <a:pt x="16298" y="21568"/>
                </a:cubicBezTo>
                <a:cubicBezTo>
                  <a:pt x="17282" y="21577"/>
                  <a:pt x="17257" y="21580"/>
                  <a:pt x="17332" y="21430"/>
                </a:cubicBezTo>
                <a:cubicBezTo>
                  <a:pt x="17378" y="21338"/>
                  <a:pt x="17360" y="21173"/>
                  <a:pt x="17298" y="21116"/>
                </a:cubicBezTo>
                <a:cubicBezTo>
                  <a:pt x="17250" y="21071"/>
                  <a:pt x="17243" y="20922"/>
                  <a:pt x="17283" y="20796"/>
                </a:cubicBezTo>
                <a:cubicBezTo>
                  <a:pt x="17297" y="20751"/>
                  <a:pt x="17306" y="20644"/>
                  <a:pt x="17303" y="20559"/>
                </a:cubicBezTo>
                <a:cubicBezTo>
                  <a:pt x="17298" y="20417"/>
                  <a:pt x="17302" y="20402"/>
                  <a:pt x="17356" y="20375"/>
                </a:cubicBezTo>
                <a:cubicBezTo>
                  <a:pt x="17388" y="20359"/>
                  <a:pt x="17415" y="20336"/>
                  <a:pt x="17415" y="20322"/>
                </a:cubicBezTo>
                <a:cubicBezTo>
                  <a:pt x="17415" y="20308"/>
                  <a:pt x="17447" y="20234"/>
                  <a:pt x="17487" y="20156"/>
                </a:cubicBezTo>
                <a:lnTo>
                  <a:pt x="17558" y="20014"/>
                </a:lnTo>
                <a:lnTo>
                  <a:pt x="17509" y="19892"/>
                </a:lnTo>
                <a:cubicBezTo>
                  <a:pt x="17482" y="19826"/>
                  <a:pt x="17459" y="19736"/>
                  <a:pt x="17459" y="19693"/>
                </a:cubicBezTo>
                <a:cubicBezTo>
                  <a:pt x="17459" y="19608"/>
                  <a:pt x="17564" y="19423"/>
                  <a:pt x="17597" y="19449"/>
                </a:cubicBezTo>
                <a:cubicBezTo>
                  <a:pt x="17630" y="19476"/>
                  <a:pt x="17784" y="19358"/>
                  <a:pt x="17836" y="19265"/>
                </a:cubicBezTo>
                <a:cubicBezTo>
                  <a:pt x="17965" y="19036"/>
                  <a:pt x="17986" y="18820"/>
                  <a:pt x="17908" y="18529"/>
                </a:cubicBezTo>
                <a:lnTo>
                  <a:pt x="17858" y="18347"/>
                </a:lnTo>
                <a:lnTo>
                  <a:pt x="17925" y="18206"/>
                </a:lnTo>
                <a:cubicBezTo>
                  <a:pt x="17961" y="18128"/>
                  <a:pt x="18001" y="18064"/>
                  <a:pt x="18013" y="18064"/>
                </a:cubicBezTo>
                <a:cubicBezTo>
                  <a:pt x="18025" y="18063"/>
                  <a:pt x="18060" y="18044"/>
                  <a:pt x="18091" y="18022"/>
                </a:cubicBezTo>
                <a:cubicBezTo>
                  <a:pt x="18122" y="17999"/>
                  <a:pt x="18149" y="17986"/>
                  <a:pt x="18152" y="17988"/>
                </a:cubicBezTo>
                <a:cubicBezTo>
                  <a:pt x="18224" y="18052"/>
                  <a:pt x="18274" y="17808"/>
                  <a:pt x="18213" y="17687"/>
                </a:cubicBezTo>
                <a:cubicBezTo>
                  <a:pt x="18178" y="17616"/>
                  <a:pt x="18179" y="17607"/>
                  <a:pt x="18220" y="17530"/>
                </a:cubicBezTo>
                <a:cubicBezTo>
                  <a:pt x="18244" y="17485"/>
                  <a:pt x="18260" y="17435"/>
                  <a:pt x="18256" y="17419"/>
                </a:cubicBezTo>
                <a:cubicBezTo>
                  <a:pt x="18245" y="17381"/>
                  <a:pt x="18557" y="16962"/>
                  <a:pt x="18595" y="16962"/>
                </a:cubicBezTo>
                <a:cubicBezTo>
                  <a:pt x="18610" y="16962"/>
                  <a:pt x="18633" y="16920"/>
                  <a:pt x="18645" y="16869"/>
                </a:cubicBezTo>
                <a:cubicBezTo>
                  <a:pt x="18666" y="16778"/>
                  <a:pt x="18731" y="16734"/>
                  <a:pt x="18758" y="16791"/>
                </a:cubicBezTo>
                <a:cubicBezTo>
                  <a:pt x="18766" y="16808"/>
                  <a:pt x="18782" y="16799"/>
                  <a:pt x="18797" y="16772"/>
                </a:cubicBezTo>
                <a:cubicBezTo>
                  <a:pt x="18812" y="16745"/>
                  <a:pt x="18840" y="16722"/>
                  <a:pt x="18858" y="16718"/>
                </a:cubicBezTo>
                <a:cubicBezTo>
                  <a:pt x="18877" y="16715"/>
                  <a:pt x="18915" y="16680"/>
                  <a:pt x="18943" y="16643"/>
                </a:cubicBezTo>
                <a:cubicBezTo>
                  <a:pt x="18985" y="16589"/>
                  <a:pt x="18994" y="16550"/>
                  <a:pt x="18989" y="16444"/>
                </a:cubicBezTo>
                <a:cubicBezTo>
                  <a:pt x="18984" y="16339"/>
                  <a:pt x="18992" y="16300"/>
                  <a:pt x="19027" y="16266"/>
                </a:cubicBezTo>
                <a:cubicBezTo>
                  <a:pt x="19112" y="16183"/>
                  <a:pt x="19322" y="16054"/>
                  <a:pt x="19410" y="16034"/>
                </a:cubicBezTo>
                <a:cubicBezTo>
                  <a:pt x="19459" y="16022"/>
                  <a:pt x="19525" y="16001"/>
                  <a:pt x="19556" y="15985"/>
                </a:cubicBezTo>
                <a:cubicBezTo>
                  <a:pt x="19587" y="15969"/>
                  <a:pt x="19644" y="15957"/>
                  <a:pt x="19684" y="15960"/>
                </a:cubicBezTo>
                <a:cubicBezTo>
                  <a:pt x="19723" y="15964"/>
                  <a:pt x="19777" y="15952"/>
                  <a:pt x="19803" y="15934"/>
                </a:cubicBezTo>
                <a:cubicBezTo>
                  <a:pt x="19842" y="15906"/>
                  <a:pt x="19845" y="15895"/>
                  <a:pt x="19821" y="15845"/>
                </a:cubicBezTo>
                <a:cubicBezTo>
                  <a:pt x="19806" y="15813"/>
                  <a:pt x="19780" y="15785"/>
                  <a:pt x="19765" y="15785"/>
                </a:cubicBezTo>
                <a:cubicBezTo>
                  <a:pt x="19750" y="15785"/>
                  <a:pt x="19727" y="15758"/>
                  <a:pt x="19713" y="15723"/>
                </a:cubicBezTo>
                <a:cubicBezTo>
                  <a:pt x="19691" y="15670"/>
                  <a:pt x="19693" y="15651"/>
                  <a:pt x="19726" y="15619"/>
                </a:cubicBezTo>
                <a:cubicBezTo>
                  <a:pt x="19760" y="15587"/>
                  <a:pt x="19762" y="15570"/>
                  <a:pt x="19741" y="15510"/>
                </a:cubicBezTo>
                <a:cubicBezTo>
                  <a:pt x="19718" y="15444"/>
                  <a:pt x="19726" y="15429"/>
                  <a:pt x="19836" y="15318"/>
                </a:cubicBezTo>
                <a:cubicBezTo>
                  <a:pt x="19942" y="15211"/>
                  <a:pt x="19963" y="15200"/>
                  <a:pt x="20016" y="15227"/>
                </a:cubicBezTo>
                <a:cubicBezTo>
                  <a:pt x="20094" y="15265"/>
                  <a:pt x="20260" y="15214"/>
                  <a:pt x="20315" y="15134"/>
                </a:cubicBezTo>
                <a:cubicBezTo>
                  <a:pt x="20341" y="15097"/>
                  <a:pt x="20356" y="15026"/>
                  <a:pt x="20358" y="14939"/>
                </a:cubicBezTo>
                <a:lnTo>
                  <a:pt x="20359" y="14801"/>
                </a:lnTo>
                <a:lnTo>
                  <a:pt x="20444" y="14799"/>
                </a:lnTo>
                <a:cubicBezTo>
                  <a:pt x="20564" y="14795"/>
                  <a:pt x="20646" y="14703"/>
                  <a:pt x="20662" y="14562"/>
                </a:cubicBezTo>
                <a:cubicBezTo>
                  <a:pt x="20681" y="14387"/>
                  <a:pt x="20720" y="14316"/>
                  <a:pt x="20794" y="14316"/>
                </a:cubicBezTo>
                <a:cubicBezTo>
                  <a:pt x="20845" y="14316"/>
                  <a:pt x="20864" y="14297"/>
                  <a:pt x="20887" y="14223"/>
                </a:cubicBezTo>
                <a:cubicBezTo>
                  <a:pt x="20904" y="14171"/>
                  <a:pt x="20918" y="14076"/>
                  <a:pt x="20920" y="14012"/>
                </a:cubicBezTo>
                <a:cubicBezTo>
                  <a:pt x="20922" y="13899"/>
                  <a:pt x="20926" y="13893"/>
                  <a:pt x="21025" y="13855"/>
                </a:cubicBezTo>
                <a:cubicBezTo>
                  <a:pt x="21138" y="13812"/>
                  <a:pt x="21155" y="13773"/>
                  <a:pt x="21156" y="13560"/>
                </a:cubicBezTo>
                <a:cubicBezTo>
                  <a:pt x="21156" y="13458"/>
                  <a:pt x="21168" y="13426"/>
                  <a:pt x="21222" y="13376"/>
                </a:cubicBezTo>
                <a:cubicBezTo>
                  <a:pt x="21312" y="13292"/>
                  <a:pt x="21357" y="13061"/>
                  <a:pt x="21303" y="12955"/>
                </a:cubicBezTo>
                <a:cubicBezTo>
                  <a:pt x="21268" y="12884"/>
                  <a:pt x="21269" y="12881"/>
                  <a:pt x="21346" y="12822"/>
                </a:cubicBezTo>
                <a:cubicBezTo>
                  <a:pt x="21445" y="12746"/>
                  <a:pt x="21468" y="12639"/>
                  <a:pt x="21422" y="12474"/>
                </a:cubicBezTo>
                <a:lnTo>
                  <a:pt x="21388" y="12352"/>
                </a:lnTo>
                <a:lnTo>
                  <a:pt x="21475" y="12246"/>
                </a:lnTo>
                <a:cubicBezTo>
                  <a:pt x="21560" y="12142"/>
                  <a:pt x="21585" y="12044"/>
                  <a:pt x="21538" y="12006"/>
                </a:cubicBezTo>
                <a:cubicBezTo>
                  <a:pt x="21525" y="11996"/>
                  <a:pt x="21518" y="11965"/>
                  <a:pt x="21521" y="11938"/>
                </a:cubicBezTo>
                <a:cubicBezTo>
                  <a:pt x="21524" y="11911"/>
                  <a:pt x="21514" y="11860"/>
                  <a:pt x="21499" y="11825"/>
                </a:cubicBezTo>
                <a:cubicBezTo>
                  <a:pt x="21475" y="11768"/>
                  <a:pt x="21478" y="11754"/>
                  <a:pt x="21519" y="11725"/>
                </a:cubicBezTo>
                <a:cubicBezTo>
                  <a:pt x="21560" y="11696"/>
                  <a:pt x="21566" y="11676"/>
                  <a:pt x="21553" y="11572"/>
                </a:cubicBezTo>
                <a:cubicBezTo>
                  <a:pt x="21545" y="11506"/>
                  <a:pt x="21528" y="11438"/>
                  <a:pt x="21517" y="11421"/>
                </a:cubicBezTo>
                <a:cubicBezTo>
                  <a:pt x="21473" y="11352"/>
                  <a:pt x="21478" y="11185"/>
                  <a:pt x="21524" y="11118"/>
                </a:cubicBezTo>
                <a:cubicBezTo>
                  <a:pt x="21565" y="11058"/>
                  <a:pt x="21567" y="11044"/>
                  <a:pt x="21539" y="10976"/>
                </a:cubicBezTo>
                <a:cubicBezTo>
                  <a:pt x="21522" y="10934"/>
                  <a:pt x="21479" y="10879"/>
                  <a:pt x="21444" y="10856"/>
                </a:cubicBezTo>
                <a:cubicBezTo>
                  <a:pt x="21374" y="10809"/>
                  <a:pt x="21369" y="10769"/>
                  <a:pt x="21417" y="10685"/>
                </a:cubicBezTo>
                <a:cubicBezTo>
                  <a:pt x="21487" y="10566"/>
                  <a:pt x="21444" y="10377"/>
                  <a:pt x="21332" y="10304"/>
                </a:cubicBezTo>
                <a:cubicBezTo>
                  <a:pt x="21289" y="10276"/>
                  <a:pt x="21280" y="10246"/>
                  <a:pt x="21280" y="10120"/>
                </a:cubicBezTo>
                <a:cubicBezTo>
                  <a:pt x="21280" y="9952"/>
                  <a:pt x="21251" y="9890"/>
                  <a:pt x="21144" y="9832"/>
                </a:cubicBezTo>
                <a:cubicBezTo>
                  <a:pt x="21092" y="9804"/>
                  <a:pt x="21066" y="9766"/>
                  <a:pt x="21056" y="9701"/>
                </a:cubicBezTo>
                <a:cubicBezTo>
                  <a:pt x="21047" y="9652"/>
                  <a:pt x="21047" y="9597"/>
                  <a:pt x="21056" y="9579"/>
                </a:cubicBezTo>
                <a:cubicBezTo>
                  <a:pt x="21080" y="9528"/>
                  <a:pt x="21003" y="9404"/>
                  <a:pt x="20947" y="9404"/>
                </a:cubicBezTo>
                <a:cubicBezTo>
                  <a:pt x="20869" y="9404"/>
                  <a:pt x="20842" y="9348"/>
                  <a:pt x="20842" y="9192"/>
                </a:cubicBezTo>
                <a:cubicBezTo>
                  <a:pt x="20842" y="9051"/>
                  <a:pt x="20839" y="9049"/>
                  <a:pt x="20738" y="8992"/>
                </a:cubicBezTo>
                <a:cubicBezTo>
                  <a:pt x="20682" y="8961"/>
                  <a:pt x="20631" y="8912"/>
                  <a:pt x="20624" y="8884"/>
                </a:cubicBezTo>
                <a:cubicBezTo>
                  <a:pt x="20574" y="8677"/>
                  <a:pt x="20543" y="8618"/>
                  <a:pt x="20480" y="8615"/>
                </a:cubicBezTo>
                <a:cubicBezTo>
                  <a:pt x="20445" y="8614"/>
                  <a:pt x="20395" y="8600"/>
                  <a:pt x="20370" y="8582"/>
                </a:cubicBezTo>
                <a:cubicBezTo>
                  <a:pt x="20318" y="8546"/>
                  <a:pt x="20249" y="8392"/>
                  <a:pt x="20271" y="8363"/>
                </a:cubicBezTo>
                <a:cubicBezTo>
                  <a:pt x="20279" y="8353"/>
                  <a:pt x="20258" y="8343"/>
                  <a:pt x="20225" y="8341"/>
                </a:cubicBezTo>
                <a:cubicBezTo>
                  <a:pt x="20192" y="8339"/>
                  <a:pt x="20154" y="8333"/>
                  <a:pt x="20142" y="8329"/>
                </a:cubicBezTo>
                <a:cubicBezTo>
                  <a:pt x="20130" y="8325"/>
                  <a:pt x="20104" y="8320"/>
                  <a:pt x="20084" y="8318"/>
                </a:cubicBezTo>
                <a:cubicBezTo>
                  <a:pt x="20065" y="8316"/>
                  <a:pt x="20040" y="8276"/>
                  <a:pt x="20027" y="8227"/>
                </a:cubicBezTo>
                <a:cubicBezTo>
                  <a:pt x="20000" y="8129"/>
                  <a:pt x="19947" y="8081"/>
                  <a:pt x="19865" y="8081"/>
                </a:cubicBezTo>
                <a:cubicBezTo>
                  <a:pt x="19830" y="8081"/>
                  <a:pt x="19784" y="8038"/>
                  <a:pt x="19733" y="7962"/>
                </a:cubicBezTo>
                <a:cubicBezTo>
                  <a:pt x="19667" y="7863"/>
                  <a:pt x="19638" y="7842"/>
                  <a:pt x="19565" y="7840"/>
                </a:cubicBezTo>
                <a:cubicBezTo>
                  <a:pt x="19495" y="7837"/>
                  <a:pt x="19462" y="7816"/>
                  <a:pt x="19403" y="7735"/>
                </a:cubicBezTo>
                <a:cubicBezTo>
                  <a:pt x="19351" y="7662"/>
                  <a:pt x="19317" y="7640"/>
                  <a:pt x="19290" y="7656"/>
                </a:cubicBezTo>
                <a:cubicBezTo>
                  <a:pt x="19227" y="7691"/>
                  <a:pt x="19165" y="7675"/>
                  <a:pt x="19128" y="7616"/>
                </a:cubicBezTo>
                <a:cubicBezTo>
                  <a:pt x="19109" y="7585"/>
                  <a:pt x="19048" y="7543"/>
                  <a:pt x="18993" y="7523"/>
                </a:cubicBezTo>
                <a:cubicBezTo>
                  <a:pt x="18937" y="7502"/>
                  <a:pt x="18872" y="7464"/>
                  <a:pt x="18850" y="7438"/>
                </a:cubicBezTo>
                <a:cubicBezTo>
                  <a:pt x="18827" y="7412"/>
                  <a:pt x="18768" y="7393"/>
                  <a:pt x="18714" y="7392"/>
                </a:cubicBezTo>
                <a:cubicBezTo>
                  <a:pt x="18662" y="7391"/>
                  <a:pt x="18600" y="7374"/>
                  <a:pt x="18575" y="7356"/>
                </a:cubicBezTo>
                <a:cubicBezTo>
                  <a:pt x="18536" y="7328"/>
                  <a:pt x="18400" y="7301"/>
                  <a:pt x="18176" y="7274"/>
                </a:cubicBezTo>
                <a:cubicBezTo>
                  <a:pt x="18143" y="7271"/>
                  <a:pt x="18091" y="7244"/>
                  <a:pt x="18059" y="7217"/>
                </a:cubicBezTo>
                <a:cubicBezTo>
                  <a:pt x="18027" y="7190"/>
                  <a:pt x="18001" y="7181"/>
                  <a:pt x="18001" y="7197"/>
                </a:cubicBezTo>
                <a:cubicBezTo>
                  <a:pt x="18001" y="7213"/>
                  <a:pt x="17979" y="7239"/>
                  <a:pt x="17953" y="7257"/>
                </a:cubicBezTo>
                <a:cubicBezTo>
                  <a:pt x="17916" y="7283"/>
                  <a:pt x="17898" y="7281"/>
                  <a:pt x="17862" y="7239"/>
                </a:cubicBezTo>
                <a:cubicBezTo>
                  <a:pt x="17832" y="7203"/>
                  <a:pt x="17775" y="7183"/>
                  <a:pt x="17689" y="7179"/>
                </a:cubicBezTo>
                <a:cubicBezTo>
                  <a:pt x="17415" y="7167"/>
                  <a:pt x="17301" y="7128"/>
                  <a:pt x="17301" y="7046"/>
                </a:cubicBezTo>
                <a:cubicBezTo>
                  <a:pt x="17301" y="7031"/>
                  <a:pt x="17261" y="6940"/>
                  <a:pt x="17211" y="6844"/>
                </a:cubicBezTo>
                <a:cubicBezTo>
                  <a:pt x="17162" y="6749"/>
                  <a:pt x="17121" y="6659"/>
                  <a:pt x="17121" y="6643"/>
                </a:cubicBezTo>
                <a:cubicBezTo>
                  <a:pt x="17121" y="6627"/>
                  <a:pt x="17008" y="6464"/>
                  <a:pt x="16868" y="6279"/>
                </a:cubicBezTo>
                <a:cubicBezTo>
                  <a:pt x="16616" y="5945"/>
                  <a:pt x="16417" y="5727"/>
                  <a:pt x="16366" y="5727"/>
                </a:cubicBezTo>
                <a:cubicBezTo>
                  <a:pt x="16351" y="5727"/>
                  <a:pt x="16320" y="5700"/>
                  <a:pt x="16298" y="5668"/>
                </a:cubicBezTo>
                <a:cubicBezTo>
                  <a:pt x="16276" y="5635"/>
                  <a:pt x="16244" y="5610"/>
                  <a:pt x="16227" y="5610"/>
                </a:cubicBezTo>
                <a:cubicBezTo>
                  <a:pt x="16210" y="5610"/>
                  <a:pt x="16190" y="5590"/>
                  <a:pt x="16183" y="5566"/>
                </a:cubicBezTo>
                <a:cubicBezTo>
                  <a:pt x="16175" y="5541"/>
                  <a:pt x="16158" y="5521"/>
                  <a:pt x="16143" y="5521"/>
                </a:cubicBezTo>
                <a:cubicBezTo>
                  <a:pt x="16129" y="5521"/>
                  <a:pt x="16080" y="5496"/>
                  <a:pt x="16035" y="5464"/>
                </a:cubicBezTo>
                <a:cubicBezTo>
                  <a:pt x="15989" y="5432"/>
                  <a:pt x="15903" y="5390"/>
                  <a:pt x="15843" y="5371"/>
                </a:cubicBezTo>
                <a:cubicBezTo>
                  <a:pt x="15783" y="5352"/>
                  <a:pt x="15721" y="5320"/>
                  <a:pt x="15702" y="5300"/>
                </a:cubicBezTo>
                <a:cubicBezTo>
                  <a:pt x="15683" y="5280"/>
                  <a:pt x="15609" y="5253"/>
                  <a:pt x="15537" y="5242"/>
                </a:cubicBezTo>
                <a:cubicBezTo>
                  <a:pt x="15466" y="5231"/>
                  <a:pt x="15339" y="5198"/>
                  <a:pt x="15255" y="5167"/>
                </a:cubicBezTo>
                <a:cubicBezTo>
                  <a:pt x="15172" y="5136"/>
                  <a:pt x="15082" y="5109"/>
                  <a:pt x="15055" y="5109"/>
                </a:cubicBezTo>
                <a:cubicBezTo>
                  <a:pt x="15029" y="5109"/>
                  <a:pt x="14995" y="5090"/>
                  <a:pt x="14980" y="5067"/>
                </a:cubicBezTo>
                <a:cubicBezTo>
                  <a:pt x="14965" y="5043"/>
                  <a:pt x="14906" y="5016"/>
                  <a:pt x="14848" y="5005"/>
                </a:cubicBezTo>
                <a:cubicBezTo>
                  <a:pt x="14790" y="4994"/>
                  <a:pt x="14729" y="4969"/>
                  <a:pt x="14712" y="4952"/>
                </a:cubicBezTo>
                <a:cubicBezTo>
                  <a:pt x="14695" y="4934"/>
                  <a:pt x="14666" y="4918"/>
                  <a:pt x="14646" y="4914"/>
                </a:cubicBezTo>
                <a:cubicBezTo>
                  <a:pt x="14625" y="4910"/>
                  <a:pt x="14526" y="4888"/>
                  <a:pt x="14427" y="4863"/>
                </a:cubicBezTo>
                <a:cubicBezTo>
                  <a:pt x="14328" y="4838"/>
                  <a:pt x="14216" y="4814"/>
                  <a:pt x="14179" y="4810"/>
                </a:cubicBezTo>
                <a:cubicBezTo>
                  <a:pt x="14135" y="4804"/>
                  <a:pt x="14105" y="4779"/>
                  <a:pt x="14091" y="4737"/>
                </a:cubicBezTo>
                <a:cubicBezTo>
                  <a:pt x="14051" y="4618"/>
                  <a:pt x="13927" y="4555"/>
                  <a:pt x="13717" y="4548"/>
                </a:cubicBezTo>
                <a:cubicBezTo>
                  <a:pt x="13570" y="4544"/>
                  <a:pt x="13514" y="4530"/>
                  <a:pt x="13473" y="4488"/>
                </a:cubicBezTo>
                <a:cubicBezTo>
                  <a:pt x="13443" y="4458"/>
                  <a:pt x="13405" y="4433"/>
                  <a:pt x="13388" y="4433"/>
                </a:cubicBezTo>
                <a:cubicBezTo>
                  <a:pt x="13354" y="4433"/>
                  <a:pt x="13123" y="4212"/>
                  <a:pt x="13057" y="4116"/>
                </a:cubicBezTo>
                <a:cubicBezTo>
                  <a:pt x="13008" y="4046"/>
                  <a:pt x="12866" y="4020"/>
                  <a:pt x="12486" y="4012"/>
                </a:cubicBezTo>
                <a:cubicBezTo>
                  <a:pt x="12313" y="4008"/>
                  <a:pt x="12225" y="3993"/>
                  <a:pt x="12199" y="3965"/>
                </a:cubicBezTo>
                <a:cubicBezTo>
                  <a:pt x="12179" y="3943"/>
                  <a:pt x="12141" y="3932"/>
                  <a:pt x="12116" y="3941"/>
                </a:cubicBezTo>
                <a:cubicBezTo>
                  <a:pt x="12091" y="3950"/>
                  <a:pt x="12015" y="3932"/>
                  <a:pt x="11948" y="3901"/>
                </a:cubicBezTo>
                <a:cubicBezTo>
                  <a:pt x="11880" y="3870"/>
                  <a:pt x="11807" y="3846"/>
                  <a:pt x="11787" y="3846"/>
                </a:cubicBezTo>
                <a:cubicBezTo>
                  <a:pt x="11715" y="3846"/>
                  <a:pt x="11520" y="3701"/>
                  <a:pt x="11433" y="3584"/>
                </a:cubicBezTo>
                <a:cubicBezTo>
                  <a:pt x="11345" y="3465"/>
                  <a:pt x="11341" y="3405"/>
                  <a:pt x="11422" y="3405"/>
                </a:cubicBezTo>
                <a:cubicBezTo>
                  <a:pt x="11455" y="3405"/>
                  <a:pt x="11462" y="3390"/>
                  <a:pt x="11452" y="3349"/>
                </a:cubicBezTo>
                <a:cubicBezTo>
                  <a:pt x="11443" y="3310"/>
                  <a:pt x="11469" y="3262"/>
                  <a:pt x="11542" y="3174"/>
                </a:cubicBezTo>
                <a:cubicBezTo>
                  <a:pt x="11598" y="3107"/>
                  <a:pt x="11653" y="3050"/>
                  <a:pt x="11666" y="3050"/>
                </a:cubicBezTo>
                <a:cubicBezTo>
                  <a:pt x="11707" y="3050"/>
                  <a:pt x="11689" y="2892"/>
                  <a:pt x="11634" y="2766"/>
                </a:cubicBezTo>
                <a:cubicBezTo>
                  <a:pt x="11589" y="2664"/>
                  <a:pt x="11525" y="2459"/>
                  <a:pt x="11520" y="2403"/>
                </a:cubicBezTo>
                <a:cubicBezTo>
                  <a:pt x="11519" y="2395"/>
                  <a:pt x="11513" y="2377"/>
                  <a:pt x="11505" y="2361"/>
                </a:cubicBezTo>
                <a:cubicBezTo>
                  <a:pt x="11476" y="2303"/>
                  <a:pt x="11395" y="1978"/>
                  <a:pt x="11394" y="1920"/>
                </a:cubicBezTo>
                <a:cubicBezTo>
                  <a:pt x="11394" y="1887"/>
                  <a:pt x="11374" y="1807"/>
                  <a:pt x="11350" y="1742"/>
                </a:cubicBezTo>
                <a:cubicBezTo>
                  <a:pt x="11326" y="1678"/>
                  <a:pt x="11307" y="1604"/>
                  <a:pt x="11306" y="1578"/>
                </a:cubicBezTo>
                <a:cubicBezTo>
                  <a:pt x="11306" y="1553"/>
                  <a:pt x="11289" y="1488"/>
                  <a:pt x="11269" y="1434"/>
                </a:cubicBezTo>
                <a:cubicBezTo>
                  <a:pt x="11248" y="1381"/>
                  <a:pt x="11228" y="1309"/>
                  <a:pt x="11225" y="1275"/>
                </a:cubicBezTo>
                <a:cubicBezTo>
                  <a:pt x="11205" y="1078"/>
                  <a:pt x="11166" y="887"/>
                  <a:pt x="11136" y="845"/>
                </a:cubicBezTo>
                <a:cubicBezTo>
                  <a:pt x="11118" y="818"/>
                  <a:pt x="11102" y="743"/>
                  <a:pt x="11102" y="679"/>
                </a:cubicBezTo>
                <a:cubicBezTo>
                  <a:pt x="11102" y="614"/>
                  <a:pt x="11093" y="550"/>
                  <a:pt x="11082" y="535"/>
                </a:cubicBezTo>
                <a:cubicBezTo>
                  <a:pt x="11071" y="519"/>
                  <a:pt x="11045" y="415"/>
                  <a:pt x="11023" y="302"/>
                </a:cubicBezTo>
                <a:cubicBezTo>
                  <a:pt x="11000" y="189"/>
                  <a:pt x="10973" y="71"/>
                  <a:pt x="10961" y="40"/>
                </a:cubicBezTo>
                <a:cubicBezTo>
                  <a:pt x="10951" y="14"/>
                  <a:pt x="10946" y="0"/>
                  <a:pt x="10938" y="0"/>
                </a:cubicBezTo>
                <a:close/>
                <a:moveTo>
                  <a:pt x="8790" y="5645"/>
                </a:moveTo>
                <a:cubicBezTo>
                  <a:pt x="8908" y="5652"/>
                  <a:pt x="8949" y="5705"/>
                  <a:pt x="9021" y="5867"/>
                </a:cubicBezTo>
                <a:cubicBezTo>
                  <a:pt x="9055" y="5944"/>
                  <a:pt x="9096" y="6021"/>
                  <a:pt x="9112" y="6038"/>
                </a:cubicBezTo>
                <a:cubicBezTo>
                  <a:pt x="9144" y="6069"/>
                  <a:pt x="9185" y="6154"/>
                  <a:pt x="9238" y="6301"/>
                </a:cubicBezTo>
                <a:cubicBezTo>
                  <a:pt x="9255" y="6350"/>
                  <a:pt x="9285" y="6408"/>
                  <a:pt x="9306" y="6430"/>
                </a:cubicBezTo>
                <a:cubicBezTo>
                  <a:pt x="9326" y="6452"/>
                  <a:pt x="9343" y="6493"/>
                  <a:pt x="9343" y="6521"/>
                </a:cubicBezTo>
                <a:cubicBezTo>
                  <a:pt x="9343" y="6549"/>
                  <a:pt x="9364" y="6606"/>
                  <a:pt x="9389" y="6647"/>
                </a:cubicBezTo>
                <a:cubicBezTo>
                  <a:pt x="9414" y="6688"/>
                  <a:pt x="9435" y="6739"/>
                  <a:pt x="9435" y="6760"/>
                </a:cubicBezTo>
                <a:cubicBezTo>
                  <a:pt x="9435" y="6781"/>
                  <a:pt x="9459" y="6845"/>
                  <a:pt x="9489" y="6902"/>
                </a:cubicBezTo>
                <a:cubicBezTo>
                  <a:pt x="9519" y="6960"/>
                  <a:pt x="9548" y="7063"/>
                  <a:pt x="9554" y="7133"/>
                </a:cubicBezTo>
                <a:cubicBezTo>
                  <a:pt x="9560" y="7202"/>
                  <a:pt x="9579" y="7282"/>
                  <a:pt x="9598" y="7310"/>
                </a:cubicBezTo>
                <a:cubicBezTo>
                  <a:pt x="9617" y="7338"/>
                  <a:pt x="9637" y="7406"/>
                  <a:pt x="9644" y="7463"/>
                </a:cubicBezTo>
                <a:cubicBezTo>
                  <a:pt x="9650" y="7519"/>
                  <a:pt x="9676" y="7641"/>
                  <a:pt x="9702" y="7733"/>
                </a:cubicBezTo>
                <a:cubicBezTo>
                  <a:pt x="9727" y="7825"/>
                  <a:pt x="9751" y="7958"/>
                  <a:pt x="9758" y="8028"/>
                </a:cubicBezTo>
                <a:cubicBezTo>
                  <a:pt x="9764" y="8098"/>
                  <a:pt x="9780" y="8215"/>
                  <a:pt x="9792" y="8287"/>
                </a:cubicBezTo>
                <a:cubicBezTo>
                  <a:pt x="9831" y="8526"/>
                  <a:pt x="9859" y="8914"/>
                  <a:pt x="9870" y="9345"/>
                </a:cubicBezTo>
                <a:cubicBezTo>
                  <a:pt x="9875" y="9551"/>
                  <a:pt x="9849" y="9923"/>
                  <a:pt x="9814" y="10169"/>
                </a:cubicBezTo>
                <a:cubicBezTo>
                  <a:pt x="9798" y="10274"/>
                  <a:pt x="9789" y="10371"/>
                  <a:pt x="9792" y="10384"/>
                </a:cubicBezTo>
                <a:cubicBezTo>
                  <a:pt x="9800" y="10423"/>
                  <a:pt x="9702" y="11057"/>
                  <a:pt x="9671" y="11169"/>
                </a:cubicBezTo>
                <a:cubicBezTo>
                  <a:pt x="9655" y="11225"/>
                  <a:pt x="9630" y="11351"/>
                  <a:pt x="9615" y="11448"/>
                </a:cubicBezTo>
                <a:cubicBezTo>
                  <a:pt x="9600" y="11545"/>
                  <a:pt x="9582" y="11645"/>
                  <a:pt x="9576" y="11669"/>
                </a:cubicBezTo>
                <a:cubicBezTo>
                  <a:pt x="9570" y="11694"/>
                  <a:pt x="9567" y="11715"/>
                  <a:pt x="9567" y="11718"/>
                </a:cubicBezTo>
                <a:cubicBezTo>
                  <a:pt x="9568" y="11722"/>
                  <a:pt x="9547" y="11782"/>
                  <a:pt x="9523" y="11851"/>
                </a:cubicBezTo>
                <a:cubicBezTo>
                  <a:pt x="9499" y="11920"/>
                  <a:pt x="9481" y="12014"/>
                  <a:pt x="9481" y="12057"/>
                </a:cubicBezTo>
                <a:cubicBezTo>
                  <a:pt x="9481" y="12101"/>
                  <a:pt x="9469" y="12145"/>
                  <a:pt x="9457" y="12155"/>
                </a:cubicBezTo>
                <a:cubicBezTo>
                  <a:pt x="9431" y="12176"/>
                  <a:pt x="9427" y="12346"/>
                  <a:pt x="9452" y="12390"/>
                </a:cubicBezTo>
                <a:cubicBezTo>
                  <a:pt x="9461" y="12406"/>
                  <a:pt x="9509" y="12454"/>
                  <a:pt x="9559" y="12496"/>
                </a:cubicBezTo>
                <a:cubicBezTo>
                  <a:pt x="9790" y="12692"/>
                  <a:pt x="10670" y="13714"/>
                  <a:pt x="10656" y="13771"/>
                </a:cubicBezTo>
                <a:cubicBezTo>
                  <a:pt x="10652" y="13788"/>
                  <a:pt x="10643" y="13824"/>
                  <a:pt x="10639" y="13853"/>
                </a:cubicBezTo>
                <a:cubicBezTo>
                  <a:pt x="10623" y="13956"/>
                  <a:pt x="10604" y="13968"/>
                  <a:pt x="10486" y="13950"/>
                </a:cubicBezTo>
                <a:cubicBezTo>
                  <a:pt x="10362" y="13931"/>
                  <a:pt x="10330" y="13946"/>
                  <a:pt x="10306" y="14032"/>
                </a:cubicBezTo>
                <a:cubicBezTo>
                  <a:pt x="10290" y="14087"/>
                  <a:pt x="10357" y="14255"/>
                  <a:pt x="10467" y="14436"/>
                </a:cubicBezTo>
                <a:cubicBezTo>
                  <a:pt x="10512" y="14508"/>
                  <a:pt x="10517" y="14531"/>
                  <a:pt x="10493" y="14568"/>
                </a:cubicBezTo>
                <a:cubicBezTo>
                  <a:pt x="10464" y="14613"/>
                  <a:pt x="10423" y="14611"/>
                  <a:pt x="10213" y="14560"/>
                </a:cubicBezTo>
                <a:cubicBezTo>
                  <a:pt x="10175" y="14551"/>
                  <a:pt x="10085" y="14546"/>
                  <a:pt x="10012" y="14549"/>
                </a:cubicBezTo>
                <a:cubicBezTo>
                  <a:pt x="9885" y="14552"/>
                  <a:pt x="9875" y="14557"/>
                  <a:pt x="9790" y="14684"/>
                </a:cubicBezTo>
                <a:cubicBezTo>
                  <a:pt x="9738" y="14761"/>
                  <a:pt x="9681" y="14817"/>
                  <a:pt x="9654" y="14817"/>
                </a:cubicBezTo>
                <a:cubicBezTo>
                  <a:pt x="9628" y="14817"/>
                  <a:pt x="9588" y="14839"/>
                  <a:pt x="9566" y="14865"/>
                </a:cubicBezTo>
                <a:cubicBezTo>
                  <a:pt x="9526" y="14912"/>
                  <a:pt x="9527" y="14916"/>
                  <a:pt x="9573" y="15023"/>
                </a:cubicBezTo>
                <a:cubicBezTo>
                  <a:pt x="9599" y="15084"/>
                  <a:pt x="9647" y="15150"/>
                  <a:pt x="9679" y="15171"/>
                </a:cubicBezTo>
                <a:cubicBezTo>
                  <a:pt x="9712" y="15193"/>
                  <a:pt x="9777" y="15261"/>
                  <a:pt x="9824" y="15322"/>
                </a:cubicBezTo>
                <a:cubicBezTo>
                  <a:pt x="9892" y="15411"/>
                  <a:pt x="9927" y="15433"/>
                  <a:pt x="9994" y="15433"/>
                </a:cubicBezTo>
                <a:cubicBezTo>
                  <a:pt x="10108" y="15433"/>
                  <a:pt x="10369" y="15355"/>
                  <a:pt x="10500" y="15280"/>
                </a:cubicBezTo>
                <a:cubicBezTo>
                  <a:pt x="10578" y="15235"/>
                  <a:pt x="10614" y="15225"/>
                  <a:pt x="10632" y="15249"/>
                </a:cubicBezTo>
                <a:cubicBezTo>
                  <a:pt x="10676" y="15306"/>
                  <a:pt x="10451" y="15583"/>
                  <a:pt x="10253" y="15714"/>
                </a:cubicBezTo>
                <a:cubicBezTo>
                  <a:pt x="10079" y="15830"/>
                  <a:pt x="10078" y="15830"/>
                  <a:pt x="9807" y="15830"/>
                </a:cubicBezTo>
                <a:cubicBezTo>
                  <a:pt x="9562" y="15830"/>
                  <a:pt x="9520" y="15822"/>
                  <a:pt x="9370" y="15745"/>
                </a:cubicBezTo>
                <a:cubicBezTo>
                  <a:pt x="9280" y="15699"/>
                  <a:pt x="9163" y="15620"/>
                  <a:pt x="9111" y="15568"/>
                </a:cubicBezTo>
                <a:cubicBezTo>
                  <a:pt x="9059" y="15516"/>
                  <a:pt x="9004" y="15478"/>
                  <a:pt x="8990" y="15484"/>
                </a:cubicBezTo>
                <a:cubicBezTo>
                  <a:pt x="8965" y="15495"/>
                  <a:pt x="8911" y="15397"/>
                  <a:pt x="8902" y="15322"/>
                </a:cubicBezTo>
                <a:cubicBezTo>
                  <a:pt x="8899" y="15302"/>
                  <a:pt x="8916" y="15269"/>
                  <a:pt x="8937" y="15249"/>
                </a:cubicBezTo>
                <a:cubicBezTo>
                  <a:pt x="8998" y="15193"/>
                  <a:pt x="9044" y="15047"/>
                  <a:pt x="9029" y="14956"/>
                </a:cubicBezTo>
                <a:cubicBezTo>
                  <a:pt x="9015" y="14869"/>
                  <a:pt x="8880" y="14757"/>
                  <a:pt x="8788" y="14757"/>
                </a:cubicBezTo>
                <a:cubicBezTo>
                  <a:pt x="8760" y="14757"/>
                  <a:pt x="8733" y="14746"/>
                  <a:pt x="8725" y="14730"/>
                </a:cubicBezTo>
                <a:cubicBezTo>
                  <a:pt x="8708" y="14694"/>
                  <a:pt x="8560" y="14806"/>
                  <a:pt x="8530" y="14879"/>
                </a:cubicBezTo>
                <a:cubicBezTo>
                  <a:pt x="8499" y="14954"/>
                  <a:pt x="8532" y="15196"/>
                  <a:pt x="8574" y="15198"/>
                </a:cubicBezTo>
                <a:cubicBezTo>
                  <a:pt x="8582" y="15198"/>
                  <a:pt x="8624" y="15237"/>
                  <a:pt x="8668" y="15284"/>
                </a:cubicBezTo>
                <a:lnTo>
                  <a:pt x="8747" y="15371"/>
                </a:lnTo>
                <a:lnTo>
                  <a:pt x="8623" y="15535"/>
                </a:lnTo>
                <a:cubicBezTo>
                  <a:pt x="8555" y="15625"/>
                  <a:pt x="8457" y="15736"/>
                  <a:pt x="8408" y="15779"/>
                </a:cubicBezTo>
                <a:cubicBezTo>
                  <a:pt x="8358" y="15822"/>
                  <a:pt x="8293" y="15885"/>
                  <a:pt x="8262" y="15920"/>
                </a:cubicBezTo>
                <a:cubicBezTo>
                  <a:pt x="8231" y="15956"/>
                  <a:pt x="8123" y="16011"/>
                  <a:pt x="8022" y="16045"/>
                </a:cubicBezTo>
                <a:cubicBezTo>
                  <a:pt x="7847" y="16104"/>
                  <a:pt x="7497" y="16130"/>
                  <a:pt x="7464" y="16087"/>
                </a:cubicBezTo>
                <a:cubicBezTo>
                  <a:pt x="7456" y="16076"/>
                  <a:pt x="7421" y="16063"/>
                  <a:pt x="7387" y="16058"/>
                </a:cubicBezTo>
                <a:cubicBezTo>
                  <a:pt x="7354" y="16052"/>
                  <a:pt x="7291" y="16027"/>
                  <a:pt x="7248" y="16000"/>
                </a:cubicBezTo>
                <a:cubicBezTo>
                  <a:pt x="7205" y="15973"/>
                  <a:pt x="7159" y="15950"/>
                  <a:pt x="7146" y="15949"/>
                </a:cubicBezTo>
                <a:cubicBezTo>
                  <a:pt x="7134" y="15949"/>
                  <a:pt x="7114" y="15919"/>
                  <a:pt x="7102" y="15883"/>
                </a:cubicBezTo>
                <a:cubicBezTo>
                  <a:pt x="7090" y="15847"/>
                  <a:pt x="7059" y="15814"/>
                  <a:pt x="7034" y="15810"/>
                </a:cubicBezTo>
                <a:cubicBezTo>
                  <a:pt x="6977" y="15799"/>
                  <a:pt x="6963" y="15693"/>
                  <a:pt x="7010" y="15641"/>
                </a:cubicBezTo>
                <a:cubicBezTo>
                  <a:pt x="7038" y="15612"/>
                  <a:pt x="7059" y="15610"/>
                  <a:pt x="7109" y="15637"/>
                </a:cubicBezTo>
                <a:cubicBezTo>
                  <a:pt x="7144" y="15656"/>
                  <a:pt x="7267" y="15677"/>
                  <a:pt x="7384" y="15683"/>
                </a:cubicBezTo>
                <a:lnTo>
                  <a:pt x="7598" y="15694"/>
                </a:lnTo>
                <a:lnTo>
                  <a:pt x="7746" y="15490"/>
                </a:lnTo>
                <a:cubicBezTo>
                  <a:pt x="7828" y="15379"/>
                  <a:pt x="7908" y="15287"/>
                  <a:pt x="7922" y="15287"/>
                </a:cubicBezTo>
                <a:cubicBezTo>
                  <a:pt x="7953" y="15287"/>
                  <a:pt x="7990" y="15170"/>
                  <a:pt x="7975" y="15118"/>
                </a:cubicBezTo>
                <a:cubicBezTo>
                  <a:pt x="7969" y="15098"/>
                  <a:pt x="7954" y="15089"/>
                  <a:pt x="7943" y="15098"/>
                </a:cubicBezTo>
                <a:cubicBezTo>
                  <a:pt x="7931" y="15108"/>
                  <a:pt x="7882" y="15060"/>
                  <a:pt x="7834" y="14994"/>
                </a:cubicBezTo>
                <a:cubicBezTo>
                  <a:pt x="7786" y="14928"/>
                  <a:pt x="7737" y="14874"/>
                  <a:pt x="7725" y="14874"/>
                </a:cubicBezTo>
                <a:cubicBezTo>
                  <a:pt x="7714" y="14874"/>
                  <a:pt x="7691" y="14854"/>
                  <a:pt x="7676" y="14830"/>
                </a:cubicBezTo>
                <a:cubicBezTo>
                  <a:pt x="7637" y="14769"/>
                  <a:pt x="7414" y="14772"/>
                  <a:pt x="7326" y="14834"/>
                </a:cubicBezTo>
                <a:cubicBezTo>
                  <a:pt x="7289" y="14861"/>
                  <a:pt x="7230" y="14886"/>
                  <a:pt x="7195" y="14892"/>
                </a:cubicBezTo>
                <a:cubicBezTo>
                  <a:pt x="7161" y="14898"/>
                  <a:pt x="7104" y="14932"/>
                  <a:pt x="7066" y="14967"/>
                </a:cubicBezTo>
                <a:cubicBezTo>
                  <a:pt x="7003" y="15029"/>
                  <a:pt x="6996" y="15031"/>
                  <a:pt x="6959" y="14983"/>
                </a:cubicBezTo>
                <a:cubicBezTo>
                  <a:pt x="6926" y="14939"/>
                  <a:pt x="6925" y="14925"/>
                  <a:pt x="6953" y="14868"/>
                </a:cubicBezTo>
                <a:cubicBezTo>
                  <a:pt x="7000" y="14768"/>
                  <a:pt x="7022" y="14616"/>
                  <a:pt x="6992" y="14584"/>
                </a:cubicBezTo>
                <a:cubicBezTo>
                  <a:pt x="6978" y="14569"/>
                  <a:pt x="6926" y="14547"/>
                  <a:pt x="6876" y="14535"/>
                </a:cubicBezTo>
                <a:cubicBezTo>
                  <a:pt x="6732" y="14502"/>
                  <a:pt x="6665" y="14397"/>
                  <a:pt x="6739" y="14318"/>
                </a:cubicBezTo>
                <a:cubicBezTo>
                  <a:pt x="6757" y="14299"/>
                  <a:pt x="6767" y="14265"/>
                  <a:pt x="6761" y="14245"/>
                </a:cubicBezTo>
                <a:cubicBezTo>
                  <a:pt x="6748" y="14202"/>
                  <a:pt x="6896" y="13808"/>
                  <a:pt x="6944" y="13755"/>
                </a:cubicBezTo>
                <a:cubicBezTo>
                  <a:pt x="6962" y="13736"/>
                  <a:pt x="6999" y="13659"/>
                  <a:pt x="7024" y="13584"/>
                </a:cubicBezTo>
                <a:cubicBezTo>
                  <a:pt x="7049" y="13510"/>
                  <a:pt x="7098" y="13402"/>
                  <a:pt x="7133" y="13345"/>
                </a:cubicBezTo>
                <a:cubicBezTo>
                  <a:pt x="7167" y="13288"/>
                  <a:pt x="7204" y="13208"/>
                  <a:pt x="7214" y="13168"/>
                </a:cubicBezTo>
                <a:cubicBezTo>
                  <a:pt x="7235" y="13082"/>
                  <a:pt x="7349" y="12854"/>
                  <a:pt x="7411" y="12775"/>
                </a:cubicBezTo>
                <a:cubicBezTo>
                  <a:pt x="7479" y="12690"/>
                  <a:pt x="7446" y="12603"/>
                  <a:pt x="7248" y="12352"/>
                </a:cubicBezTo>
                <a:cubicBezTo>
                  <a:pt x="7149" y="12227"/>
                  <a:pt x="7068" y="12106"/>
                  <a:pt x="7068" y="12084"/>
                </a:cubicBezTo>
                <a:cubicBezTo>
                  <a:pt x="7068" y="12062"/>
                  <a:pt x="7039" y="11999"/>
                  <a:pt x="7005" y="11944"/>
                </a:cubicBezTo>
                <a:cubicBezTo>
                  <a:pt x="6827" y="11660"/>
                  <a:pt x="6687" y="11401"/>
                  <a:pt x="6678" y="11335"/>
                </a:cubicBezTo>
                <a:cubicBezTo>
                  <a:pt x="6675" y="11316"/>
                  <a:pt x="6642" y="11234"/>
                  <a:pt x="6605" y="11153"/>
                </a:cubicBezTo>
                <a:cubicBezTo>
                  <a:pt x="6567" y="11072"/>
                  <a:pt x="6516" y="10947"/>
                  <a:pt x="6492" y="10874"/>
                </a:cubicBezTo>
                <a:cubicBezTo>
                  <a:pt x="6468" y="10801"/>
                  <a:pt x="6431" y="10699"/>
                  <a:pt x="6409" y="10646"/>
                </a:cubicBezTo>
                <a:cubicBezTo>
                  <a:pt x="6387" y="10592"/>
                  <a:pt x="6369" y="10505"/>
                  <a:pt x="6369" y="10451"/>
                </a:cubicBezTo>
                <a:cubicBezTo>
                  <a:pt x="6369" y="10396"/>
                  <a:pt x="6354" y="10336"/>
                  <a:pt x="6336" y="10318"/>
                </a:cubicBezTo>
                <a:cubicBezTo>
                  <a:pt x="6319" y="10299"/>
                  <a:pt x="6299" y="10224"/>
                  <a:pt x="6290" y="10149"/>
                </a:cubicBezTo>
                <a:cubicBezTo>
                  <a:pt x="6282" y="10074"/>
                  <a:pt x="6260" y="9984"/>
                  <a:pt x="6243" y="9950"/>
                </a:cubicBezTo>
                <a:cubicBezTo>
                  <a:pt x="6226" y="9916"/>
                  <a:pt x="6201" y="9789"/>
                  <a:pt x="6187" y="9668"/>
                </a:cubicBezTo>
                <a:cubicBezTo>
                  <a:pt x="6173" y="9547"/>
                  <a:pt x="6152" y="9403"/>
                  <a:pt x="6139" y="9349"/>
                </a:cubicBezTo>
                <a:cubicBezTo>
                  <a:pt x="6102" y="9189"/>
                  <a:pt x="6109" y="8375"/>
                  <a:pt x="6150" y="8208"/>
                </a:cubicBezTo>
                <a:cubicBezTo>
                  <a:pt x="6168" y="8129"/>
                  <a:pt x="6191" y="8013"/>
                  <a:pt x="6199" y="7948"/>
                </a:cubicBezTo>
                <a:cubicBezTo>
                  <a:pt x="6219" y="7784"/>
                  <a:pt x="6273" y="7556"/>
                  <a:pt x="6323" y="7434"/>
                </a:cubicBezTo>
                <a:cubicBezTo>
                  <a:pt x="6346" y="7377"/>
                  <a:pt x="6382" y="7252"/>
                  <a:pt x="6402" y="7155"/>
                </a:cubicBezTo>
                <a:cubicBezTo>
                  <a:pt x="6423" y="7058"/>
                  <a:pt x="6453" y="6965"/>
                  <a:pt x="6469" y="6949"/>
                </a:cubicBezTo>
                <a:cubicBezTo>
                  <a:pt x="6484" y="6932"/>
                  <a:pt x="6504" y="6890"/>
                  <a:pt x="6513" y="6853"/>
                </a:cubicBezTo>
                <a:cubicBezTo>
                  <a:pt x="6522" y="6817"/>
                  <a:pt x="6556" y="6767"/>
                  <a:pt x="6589" y="6745"/>
                </a:cubicBezTo>
                <a:cubicBezTo>
                  <a:pt x="6622" y="6722"/>
                  <a:pt x="6681" y="6662"/>
                  <a:pt x="6718" y="6612"/>
                </a:cubicBezTo>
                <a:cubicBezTo>
                  <a:pt x="6756" y="6561"/>
                  <a:pt x="6821" y="6499"/>
                  <a:pt x="6864" y="6472"/>
                </a:cubicBezTo>
                <a:cubicBezTo>
                  <a:pt x="6908" y="6445"/>
                  <a:pt x="6961" y="6403"/>
                  <a:pt x="6983" y="6379"/>
                </a:cubicBezTo>
                <a:cubicBezTo>
                  <a:pt x="7005" y="6355"/>
                  <a:pt x="7030" y="6344"/>
                  <a:pt x="7038" y="6355"/>
                </a:cubicBezTo>
                <a:cubicBezTo>
                  <a:pt x="7045" y="6365"/>
                  <a:pt x="7076" y="6349"/>
                  <a:pt x="7109" y="6319"/>
                </a:cubicBezTo>
                <a:cubicBezTo>
                  <a:pt x="7141" y="6290"/>
                  <a:pt x="7209" y="6249"/>
                  <a:pt x="7258" y="6228"/>
                </a:cubicBezTo>
                <a:cubicBezTo>
                  <a:pt x="7308" y="6208"/>
                  <a:pt x="7364" y="6173"/>
                  <a:pt x="7382" y="6153"/>
                </a:cubicBezTo>
                <a:cubicBezTo>
                  <a:pt x="7420" y="6112"/>
                  <a:pt x="7512" y="6060"/>
                  <a:pt x="7710" y="5962"/>
                </a:cubicBezTo>
                <a:cubicBezTo>
                  <a:pt x="7784" y="5926"/>
                  <a:pt x="7854" y="5883"/>
                  <a:pt x="7866" y="5869"/>
                </a:cubicBezTo>
                <a:cubicBezTo>
                  <a:pt x="7878" y="5856"/>
                  <a:pt x="7935" y="5845"/>
                  <a:pt x="7993" y="5845"/>
                </a:cubicBezTo>
                <a:cubicBezTo>
                  <a:pt x="8058" y="5845"/>
                  <a:pt x="8109" y="5829"/>
                  <a:pt x="8126" y="5803"/>
                </a:cubicBezTo>
                <a:cubicBezTo>
                  <a:pt x="8141" y="5779"/>
                  <a:pt x="8200" y="5753"/>
                  <a:pt x="8258" y="5743"/>
                </a:cubicBezTo>
                <a:cubicBezTo>
                  <a:pt x="8316" y="5733"/>
                  <a:pt x="8380" y="5713"/>
                  <a:pt x="8401" y="5699"/>
                </a:cubicBezTo>
                <a:cubicBezTo>
                  <a:pt x="8422" y="5684"/>
                  <a:pt x="8530" y="5663"/>
                  <a:pt x="8642" y="5652"/>
                </a:cubicBezTo>
                <a:cubicBezTo>
                  <a:pt x="8702" y="5646"/>
                  <a:pt x="8751" y="5643"/>
                  <a:pt x="8790" y="5645"/>
                </a:cubicBezTo>
                <a:close/>
                <a:moveTo>
                  <a:pt x="12965" y="5690"/>
                </a:moveTo>
                <a:cubicBezTo>
                  <a:pt x="12978" y="5690"/>
                  <a:pt x="12996" y="5695"/>
                  <a:pt x="13016" y="5701"/>
                </a:cubicBezTo>
                <a:cubicBezTo>
                  <a:pt x="13061" y="5714"/>
                  <a:pt x="13169" y="5732"/>
                  <a:pt x="13255" y="5743"/>
                </a:cubicBezTo>
                <a:cubicBezTo>
                  <a:pt x="13342" y="5753"/>
                  <a:pt x="13420" y="5768"/>
                  <a:pt x="13430" y="5776"/>
                </a:cubicBezTo>
                <a:cubicBezTo>
                  <a:pt x="13440" y="5784"/>
                  <a:pt x="13484" y="5795"/>
                  <a:pt x="13527" y="5801"/>
                </a:cubicBezTo>
                <a:cubicBezTo>
                  <a:pt x="13570" y="5806"/>
                  <a:pt x="13631" y="5831"/>
                  <a:pt x="13663" y="5858"/>
                </a:cubicBezTo>
                <a:cubicBezTo>
                  <a:pt x="13694" y="5885"/>
                  <a:pt x="13737" y="5901"/>
                  <a:pt x="13756" y="5891"/>
                </a:cubicBezTo>
                <a:cubicBezTo>
                  <a:pt x="13775" y="5882"/>
                  <a:pt x="13805" y="5889"/>
                  <a:pt x="13822" y="5907"/>
                </a:cubicBezTo>
                <a:cubicBezTo>
                  <a:pt x="13839" y="5925"/>
                  <a:pt x="13853" y="5931"/>
                  <a:pt x="13853" y="5920"/>
                </a:cubicBezTo>
                <a:cubicBezTo>
                  <a:pt x="13853" y="5910"/>
                  <a:pt x="13874" y="5917"/>
                  <a:pt x="13901" y="5936"/>
                </a:cubicBezTo>
                <a:cubicBezTo>
                  <a:pt x="13927" y="5954"/>
                  <a:pt x="13973" y="5971"/>
                  <a:pt x="14002" y="5976"/>
                </a:cubicBezTo>
                <a:cubicBezTo>
                  <a:pt x="14032" y="5980"/>
                  <a:pt x="14075" y="6007"/>
                  <a:pt x="14097" y="6033"/>
                </a:cubicBezTo>
                <a:cubicBezTo>
                  <a:pt x="14120" y="6060"/>
                  <a:pt x="14148" y="6080"/>
                  <a:pt x="14160" y="6080"/>
                </a:cubicBezTo>
                <a:cubicBezTo>
                  <a:pt x="14173" y="6080"/>
                  <a:pt x="14207" y="6114"/>
                  <a:pt x="14237" y="6155"/>
                </a:cubicBezTo>
                <a:cubicBezTo>
                  <a:pt x="14266" y="6196"/>
                  <a:pt x="14303" y="6223"/>
                  <a:pt x="14318" y="6215"/>
                </a:cubicBezTo>
                <a:cubicBezTo>
                  <a:pt x="14333" y="6207"/>
                  <a:pt x="14356" y="6218"/>
                  <a:pt x="14369" y="6239"/>
                </a:cubicBezTo>
                <a:cubicBezTo>
                  <a:pt x="14383" y="6261"/>
                  <a:pt x="14436" y="6287"/>
                  <a:pt x="14485" y="6297"/>
                </a:cubicBezTo>
                <a:cubicBezTo>
                  <a:pt x="14542" y="6309"/>
                  <a:pt x="14582" y="6337"/>
                  <a:pt x="14598" y="6377"/>
                </a:cubicBezTo>
                <a:cubicBezTo>
                  <a:pt x="14616" y="6419"/>
                  <a:pt x="14637" y="6434"/>
                  <a:pt x="14668" y="6423"/>
                </a:cubicBezTo>
                <a:cubicBezTo>
                  <a:pt x="14700" y="6412"/>
                  <a:pt x="14718" y="6425"/>
                  <a:pt x="14726" y="6465"/>
                </a:cubicBezTo>
                <a:cubicBezTo>
                  <a:pt x="14732" y="6497"/>
                  <a:pt x="14749" y="6519"/>
                  <a:pt x="14763" y="6516"/>
                </a:cubicBezTo>
                <a:cubicBezTo>
                  <a:pt x="14803" y="6508"/>
                  <a:pt x="14900" y="6569"/>
                  <a:pt x="14935" y="6623"/>
                </a:cubicBezTo>
                <a:cubicBezTo>
                  <a:pt x="14952" y="6650"/>
                  <a:pt x="14998" y="6690"/>
                  <a:pt x="15038" y="6712"/>
                </a:cubicBezTo>
                <a:cubicBezTo>
                  <a:pt x="15126" y="6760"/>
                  <a:pt x="15296" y="6974"/>
                  <a:pt x="15296" y="7037"/>
                </a:cubicBezTo>
                <a:cubicBezTo>
                  <a:pt x="15296" y="7062"/>
                  <a:pt x="15316" y="7133"/>
                  <a:pt x="15340" y="7192"/>
                </a:cubicBezTo>
                <a:cubicBezTo>
                  <a:pt x="15449" y="7456"/>
                  <a:pt x="15509" y="7665"/>
                  <a:pt x="15515" y="7802"/>
                </a:cubicBezTo>
                <a:cubicBezTo>
                  <a:pt x="15519" y="7883"/>
                  <a:pt x="15528" y="7988"/>
                  <a:pt x="15536" y="8037"/>
                </a:cubicBezTo>
                <a:cubicBezTo>
                  <a:pt x="15543" y="8085"/>
                  <a:pt x="15553" y="8178"/>
                  <a:pt x="15556" y="8243"/>
                </a:cubicBezTo>
                <a:cubicBezTo>
                  <a:pt x="15559" y="8308"/>
                  <a:pt x="15567" y="8381"/>
                  <a:pt x="15575" y="8405"/>
                </a:cubicBezTo>
                <a:cubicBezTo>
                  <a:pt x="15594" y="8467"/>
                  <a:pt x="15576" y="9024"/>
                  <a:pt x="15546" y="9287"/>
                </a:cubicBezTo>
                <a:cubicBezTo>
                  <a:pt x="15532" y="9408"/>
                  <a:pt x="15517" y="9539"/>
                  <a:pt x="15514" y="9579"/>
                </a:cubicBezTo>
                <a:cubicBezTo>
                  <a:pt x="15496" y="9757"/>
                  <a:pt x="15447" y="10011"/>
                  <a:pt x="15418" y="10069"/>
                </a:cubicBezTo>
                <a:cubicBezTo>
                  <a:pt x="15402" y="10104"/>
                  <a:pt x="15384" y="10169"/>
                  <a:pt x="15378" y="10216"/>
                </a:cubicBezTo>
                <a:cubicBezTo>
                  <a:pt x="15372" y="10262"/>
                  <a:pt x="15364" y="10302"/>
                  <a:pt x="15362" y="10302"/>
                </a:cubicBezTo>
                <a:cubicBezTo>
                  <a:pt x="15361" y="10302"/>
                  <a:pt x="15357" y="10335"/>
                  <a:pt x="15352" y="10375"/>
                </a:cubicBezTo>
                <a:cubicBezTo>
                  <a:pt x="15342" y="10473"/>
                  <a:pt x="15280" y="10660"/>
                  <a:pt x="15250" y="10683"/>
                </a:cubicBezTo>
                <a:cubicBezTo>
                  <a:pt x="15238" y="10694"/>
                  <a:pt x="15234" y="10716"/>
                  <a:pt x="15242" y="10732"/>
                </a:cubicBezTo>
                <a:cubicBezTo>
                  <a:pt x="15250" y="10748"/>
                  <a:pt x="15233" y="10791"/>
                  <a:pt x="15206" y="10827"/>
                </a:cubicBezTo>
                <a:cubicBezTo>
                  <a:pt x="15180" y="10864"/>
                  <a:pt x="15154" y="10925"/>
                  <a:pt x="15148" y="10962"/>
                </a:cubicBezTo>
                <a:cubicBezTo>
                  <a:pt x="15137" y="11043"/>
                  <a:pt x="15075" y="11140"/>
                  <a:pt x="15035" y="11140"/>
                </a:cubicBezTo>
                <a:cubicBezTo>
                  <a:pt x="15014" y="11140"/>
                  <a:pt x="15009" y="11169"/>
                  <a:pt x="15018" y="11242"/>
                </a:cubicBezTo>
                <a:cubicBezTo>
                  <a:pt x="15029" y="11332"/>
                  <a:pt x="15021" y="11357"/>
                  <a:pt x="14952" y="11441"/>
                </a:cubicBezTo>
                <a:cubicBezTo>
                  <a:pt x="14908" y="11494"/>
                  <a:pt x="14849" y="11594"/>
                  <a:pt x="14819" y="11665"/>
                </a:cubicBezTo>
                <a:cubicBezTo>
                  <a:pt x="14735" y="11868"/>
                  <a:pt x="14718" y="11902"/>
                  <a:pt x="14670" y="11971"/>
                </a:cubicBezTo>
                <a:cubicBezTo>
                  <a:pt x="14645" y="12007"/>
                  <a:pt x="14607" y="12079"/>
                  <a:pt x="14586" y="12133"/>
                </a:cubicBezTo>
                <a:cubicBezTo>
                  <a:pt x="14566" y="12186"/>
                  <a:pt x="14525" y="12246"/>
                  <a:pt x="14495" y="12263"/>
                </a:cubicBezTo>
                <a:cubicBezTo>
                  <a:pt x="14465" y="12281"/>
                  <a:pt x="14445" y="12304"/>
                  <a:pt x="14451" y="12317"/>
                </a:cubicBezTo>
                <a:cubicBezTo>
                  <a:pt x="14456" y="12329"/>
                  <a:pt x="14428" y="12375"/>
                  <a:pt x="14388" y="12419"/>
                </a:cubicBezTo>
                <a:cubicBezTo>
                  <a:pt x="14347" y="12463"/>
                  <a:pt x="14299" y="12544"/>
                  <a:pt x="14279" y="12596"/>
                </a:cubicBezTo>
                <a:cubicBezTo>
                  <a:pt x="14244" y="12688"/>
                  <a:pt x="14245" y="12693"/>
                  <a:pt x="14306" y="12804"/>
                </a:cubicBezTo>
                <a:cubicBezTo>
                  <a:pt x="14436" y="13037"/>
                  <a:pt x="14495" y="13156"/>
                  <a:pt x="14530" y="13256"/>
                </a:cubicBezTo>
                <a:cubicBezTo>
                  <a:pt x="14550" y="13313"/>
                  <a:pt x="14585" y="13378"/>
                  <a:pt x="14605" y="13400"/>
                </a:cubicBezTo>
                <a:cubicBezTo>
                  <a:pt x="14626" y="13423"/>
                  <a:pt x="14643" y="13458"/>
                  <a:pt x="14643" y="13480"/>
                </a:cubicBezTo>
                <a:cubicBezTo>
                  <a:pt x="14643" y="13503"/>
                  <a:pt x="14650" y="13522"/>
                  <a:pt x="14661" y="13522"/>
                </a:cubicBezTo>
                <a:cubicBezTo>
                  <a:pt x="14672" y="13522"/>
                  <a:pt x="14709" y="13598"/>
                  <a:pt x="14743" y="13691"/>
                </a:cubicBezTo>
                <a:cubicBezTo>
                  <a:pt x="14777" y="13784"/>
                  <a:pt x="14814" y="13879"/>
                  <a:pt x="14824" y="13904"/>
                </a:cubicBezTo>
                <a:cubicBezTo>
                  <a:pt x="14835" y="13928"/>
                  <a:pt x="14876" y="14032"/>
                  <a:pt x="14914" y="14134"/>
                </a:cubicBezTo>
                <a:cubicBezTo>
                  <a:pt x="14980" y="14308"/>
                  <a:pt x="14981" y="14323"/>
                  <a:pt x="14948" y="14389"/>
                </a:cubicBezTo>
                <a:cubicBezTo>
                  <a:pt x="14917" y="14451"/>
                  <a:pt x="14794" y="14521"/>
                  <a:pt x="14714" y="14522"/>
                </a:cubicBezTo>
                <a:cubicBezTo>
                  <a:pt x="14659" y="14522"/>
                  <a:pt x="14640" y="14659"/>
                  <a:pt x="14675" y="14808"/>
                </a:cubicBezTo>
                <a:cubicBezTo>
                  <a:pt x="14703" y="14931"/>
                  <a:pt x="14704" y="14953"/>
                  <a:pt x="14675" y="14992"/>
                </a:cubicBezTo>
                <a:cubicBezTo>
                  <a:pt x="14636" y="15042"/>
                  <a:pt x="14564" y="15001"/>
                  <a:pt x="14563" y="14930"/>
                </a:cubicBezTo>
                <a:cubicBezTo>
                  <a:pt x="14562" y="14906"/>
                  <a:pt x="14542" y="14892"/>
                  <a:pt x="14517" y="14897"/>
                </a:cubicBezTo>
                <a:cubicBezTo>
                  <a:pt x="14474" y="14903"/>
                  <a:pt x="14291" y="14852"/>
                  <a:pt x="14249" y="14821"/>
                </a:cubicBezTo>
                <a:cubicBezTo>
                  <a:pt x="14237" y="14813"/>
                  <a:pt x="14187" y="14804"/>
                  <a:pt x="14137" y="14801"/>
                </a:cubicBezTo>
                <a:cubicBezTo>
                  <a:pt x="14030" y="14795"/>
                  <a:pt x="13929" y="14852"/>
                  <a:pt x="13868" y="14952"/>
                </a:cubicBezTo>
                <a:cubicBezTo>
                  <a:pt x="13845" y="14990"/>
                  <a:pt x="13814" y="15021"/>
                  <a:pt x="13799" y="15021"/>
                </a:cubicBezTo>
                <a:cubicBezTo>
                  <a:pt x="13715" y="15021"/>
                  <a:pt x="13656" y="15230"/>
                  <a:pt x="13719" y="15304"/>
                </a:cubicBezTo>
                <a:cubicBezTo>
                  <a:pt x="13742" y="15332"/>
                  <a:pt x="13763" y="15342"/>
                  <a:pt x="13763" y="15329"/>
                </a:cubicBezTo>
                <a:cubicBezTo>
                  <a:pt x="13763" y="15315"/>
                  <a:pt x="13799" y="15349"/>
                  <a:pt x="13843" y="15404"/>
                </a:cubicBezTo>
                <a:cubicBezTo>
                  <a:pt x="13886" y="15459"/>
                  <a:pt x="13916" y="15520"/>
                  <a:pt x="13911" y="15539"/>
                </a:cubicBezTo>
                <a:cubicBezTo>
                  <a:pt x="13894" y="15596"/>
                  <a:pt x="13975" y="15669"/>
                  <a:pt x="14081" y="15692"/>
                </a:cubicBezTo>
                <a:cubicBezTo>
                  <a:pt x="14135" y="15704"/>
                  <a:pt x="14265" y="15703"/>
                  <a:pt x="14369" y="15690"/>
                </a:cubicBezTo>
                <a:cubicBezTo>
                  <a:pt x="14568" y="15665"/>
                  <a:pt x="14579" y="15669"/>
                  <a:pt x="14588" y="15750"/>
                </a:cubicBezTo>
                <a:cubicBezTo>
                  <a:pt x="14600" y="15854"/>
                  <a:pt x="14459" y="15971"/>
                  <a:pt x="14225" y="16051"/>
                </a:cubicBezTo>
                <a:cubicBezTo>
                  <a:pt x="14021" y="16121"/>
                  <a:pt x="13946" y="16115"/>
                  <a:pt x="13673" y="16007"/>
                </a:cubicBezTo>
                <a:cubicBezTo>
                  <a:pt x="13605" y="15980"/>
                  <a:pt x="13524" y="15949"/>
                  <a:pt x="13495" y="15940"/>
                </a:cubicBezTo>
                <a:cubicBezTo>
                  <a:pt x="13465" y="15932"/>
                  <a:pt x="13400" y="15874"/>
                  <a:pt x="13350" y="15812"/>
                </a:cubicBezTo>
                <a:cubicBezTo>
                  <a:pt x="13301" y="15750"/>
                  <a:pt x="13243" y="15699"/>
                  <a:pt x="13220" y="15699"/>
                </a:cubicBezTo>
                <a:cubicBezTo>
                  <a:pt x="13197" y="15699"/>
                  <a:pt x="13161" y="15665"/>
                  <a:pt x="13140" y="15623"/>
                </a:cubicBezTo>
                <a:cubicBezTo>
                  <a:pt x="13119" y="15582"/>
                  <a:pt x="13073" y="15528"/>
                  <a:pt x="13036" y="15504"/>
                </a:cubicBezTo>
                <a:cubicBezTo>
                  <a:pt x="12987" y="15470"/>
                  <a:pt x="12976" y="15450"/>
                  <a:pt x="12994" y="15422"/>
                </a:cubicBezTo>
                <a:cubicBezTo>
                  <a:pt x="13007" y="15401"/>
                  <a:pt x="13011" y="15375"/>
                  <a:pt x="13002" y="15364"/>
                </a:cubicBezTo>
                <a:cubicBezTo>
                  <a:pt x="12994" y="15353"/>
                  <a:pt x="13007" y="15335"/>
                  <a:pt x="13031" y="15326"/>
                </a:cubicBezTo>
                <a:cubicBezTo>
                  <a:pt x="13087" y="15307"/>
                  <a:pt x="13157" y="15187"/>
                  <a:pt x="13160" y="15103"/>
                </a:cubicBezTo>
                <a:cubicBezTo>
                  <a:pt x="13168" y="14918"/>
                  <a:pt x="13153" y="14817"/>
                  <a:pt x="13119" y="14817"/>
                </a:cubicBezTo>
                <a:cubicBezTo>
                  <a:pt x="13100" y="14817"/>
                  <a:pt x="13060" y="14794"/>
                  <a:pt x="13029" y="14768"/>
                </a:cubicBezTo>
                <a:cubicBezTo>
                  <a:pt x="12999" y="14742"/>
                  <a:pt x="12965" y="14730"/>
                  <a:pt x="12951" y="14741"/>
                </a:cubicBezTo>
                <a:cubicBezTo>
                  <a:pt x="12938" y="14752"/>
                  <a:pt x="12904" y="14742"/>
                  <a:pt x="12875" y="14717"/>
                </a:cubicBezTo>
                <a:cubicBezTo>
                  <a:pt x="12825" y="14675"/>
                  <a:pt x="12817" y="14679"/>
                  <a:pt x="12748" y="14772"/>
                </a:cubicBezTo>
                <a:cubicBezTo>
                  <a:pt x="12700" y="14836"/>
                  <a:pt x="12668" y="14914"/>
                  <a:pt x="12656" y="14996"/>
                </a:cubicBezTo>
                <a:cubicBezTo>
                  <a:pt x="12639" y="15116"/>
                  <a:pt x="12644" y="15131"/>
                  <a:pt x="12717" y="15229"/>
                </a:cubicBezTo>
                <a:lnTo>
                  <a:pt x="12793" y="15333"/>
                </a:lnTo>
                <a:lnTo>
                  <a:pt x="12737" y="15404"/>
                </a:lnTo>
                <a:cubicBezTo>
                  <a:pt x="12706" y="15442"/>
                  <a:pt x="12674" y="15463"/>
                  <a:pt x="12666" y="15453"/>
                </a:cubicBezTo>
                <a:cubicBezTo>
                  <a:pt x="12658" y="15442"/>
                  <a:pt x="12639" y="15454"/>
                  <a:pt x="12625" y="15477"/>
                </a:cubicBezTo>
                <a:cubicBezTo>
                  <a:pt x="12599" y="15523"/>
                  <a:pt x="12448" y="15640"/>
                  <a:pt x="12320" y="15714"/>
                </a:cubicBezTo>
                <a:cubicBezTo>
                  <a:pt x="12276" y="15739"/>
                  <a:pt x="12217" y="15775"/>
                  <a:pt x="12187" y="15794"/>
                </a:cubicBezTo>
                <a:cubicBezTo>
                  <a:pt x="12117" y="15840"/>
                  <a:pt x="11684" y="15842"/>
                  <a:pt x="11641" y="15796"/>
                </a:cubicBezTo>
                <a:cubicBezTo>
                  <a:pt x="11554" y="15704"/>
                  <a:pt x="11446" y="15645"/>
                  <a:pt x="11422" y="15677"/>
                </a:cubicBezTo>
                <a:cubicBezTo>
                  <a:pt x="11403" y="15701"/>
                  <a:pt x="11378" y="15688"/>
                  <a:pt x="11330" y="15628"/>
                </a:cubicBezTo>
                <a:cubicBezTo>
                  <a:pt x="11294" y="15583"/>
                  <a:pt x="11255" y="15549"/>
                  <a:pt x="11245" y="15553"/>
                </a:cubicBezTo>
                <a:cubicBezTo>
                  <a:pt x="11235" y="15556"/>
                  <a:pt x="11216" y="15532"/>
                  <a:pt x="11203" y="15497"/>
                </a:cubicBezTo>
                <a:cubicBezTo>
                  <a:pt x="11189" y="15463"/>
                  <a:pt x="11171" y="15440"/>
                  <a:pt x="11165" y="15448"/>
                </a:cubicBezTo>
                <a:cubicBezTo>
                  <a:pt x="11147" y="15472"/>
                  <a:pt x="11075" y="15352"/>
                  <a:pt x="11089" y="15322"/>
                </a:cubicBezTo>
                <a:cubicBezTo>
                  <a:pt x="11105" y="15288"/>
                  <a:pt x="11186" y="15297"/>
                  <a:pt x="11396" y="15360"/>
                </a:cubicBezTo>
                <a:cubicBezTo>
                  <a:pt x="11665" y="15440"/>
                  <a:pt x="11858" y="15416"/>
                  <a:pt x="11858" y="15302"/>
                </a:cubicBezTo>
                <a:cubicBezTo>
                  <a:pt x="11858" y="15262"/>
                  <a:pt x="11903" y="15216"/>
                  <a:pt x="12012" y="15140"/>
                </a:cubicBezTo>
                <a:cubicBezTo>
                  <a:pt x="12097" y="15082"/>
                  <a:pt x="12167" y="15028"/>
                  <a:pt x="12167" y="15021"/>
                </a:cubicBezTo>
                <a:cubicBezTo>
                  <a:pt x="12166" y="14971"/>
                  <a:pt x="12104" y="14846"/>
                  <a:pt x="12080" y="14846"/>
                </a:cubicBezTo>
                <a:cubicBezTo>
                  <a:pt x="12064" y="14846"/>
                  <a:pt x="12024" y="14801"/>
                  <a:pt x="11992" y="14746"/>
                </a:cubicBezTo>
                <a:cubicBezTo>
                  <a:pt x="11960" y="14691"/>
                  <a:pt x="11904" y="14629"/>
                  <a:pt x="11866" y="14608"/>
                </a:cubicBezTo>
                <a:cubicBezTo>
                  <a:pt x="11805" y="14575"/>
                  <a:pt x="11473" y="14562"/>
                  <a:pt x="11306" y="14586"/>
                </a:cubicBezTo>
                <a:cubicBezTo>
                  <a:pt x="11258" y="14593"/>
                  <a:pt x="11250" y="14585"/>
                  <a:pt x="11255" y="14522"/>
                </a:cubicBezTo>
                <a:cubicBezTo>
                  <a:pt x="11258" y="14482"/>
                  <a:pt x="11274" y="14434"/>
                  <a:pt x="11289" y="14418"/>
                </a:cubicBezTo>
                <a:cubicBezTo>
                  <a:pt x="11335" y="14368"/>
                  <a:pt x="11379" y="14249"/>
                  <a:pt x="11396" y="14132"/>
                </a:cubicBezTo>
                <a:cubicBezTo>
                  <a:pt x="11415" y="14000"/>
                  <a:pt x="11381" y="13963"/>
                  <a:pt x="11240" y="13963"/>
                </a:cubicBezTo>
                <a:cubicBezTo>
                  <a:pt x="11165" y="13963"/>
                  <a:pt x="11142" y="13948"/>
                  <a:pt x="11101" y="13873"/>
                </a:cubicBezTo>
                <a:cubicBezTo>
                  <a:pt x="11051" y="13782"/>
                  <a:pt x="11051" y="13781"/>
                  <a:pt x="11094" y="13673"/>
                </a:cubicBezTo>
                <a:cubicBezTo>
                  <a:pt x="11125" y="13596"/>
                  <a:pt x="11155" y="13562"/>
                  <a:pt x="11199" y="13556"/>
                </a:cubicBezTo>
                <a:cubicBezTo>
                  <a:pt x="11233" y="13550"/>
                  <a:pt x="11255" y="13535"/>
                  <a:pt x="11248" y="13520"/>
                </a:cubicBezTo>
                <a:cubicBezTo>
                  <a:pt x="11242" y="13506"/>
                  <a:pt x="11265" y="13471"/>
                  <a:pt x="11299" y="13443"/>
                </a:cubicBezTo>
                <a:cubicBezTo>
                  <a:pt x="11334" y="13414"/>
                  <a:pt x="11390" y="13352"/>
                  <a:pt x="11425" y="13307"/>
                </a:cubicBezTo>
                <a:cubicBezTo>
                  <a:pt x="11460" y="13263"/>
                  <a:pt x="11502" y="13228"/>
                  <a:pt x="11517" y="13228"/>
                </a:cubicBezTo>
                <a:cubicBezTo>
                  <a:pt x="11541" y="13228"/>
                  <a:pt x="11607" y="13120"/>
                  <a:pt x="11608" y="13077"/>
                </a:cubicBezTo>
                <a:cubicBezTo>
                  <a:pt x="11609" y="13049"/>
                  <a:pt x="11737" y="12921"/>
                  <a:pt x="11770" y="12915"/>
                </a:cubicBezTo>
                <a:cubicBezTo>
                  <a:pt x="11785" y="12912"/>
                  <a:pt x="11816" y="12885"/>
                  <a:pt x="11841" y="12855"/>
                </a:cubicBezTo>
                <a:cubicBezTo>
                  <a:pt x="11899" y="12784"/>
                  <a:pt x="12165" y="12536"/>
                  <a:pt x="12189" y="12532"/>
                </a:cubicBezTo>
                <a:cubicBezTo>
                  <a:pt x="12199" y="12530"/>
                  <a:pt x="12215" y="12527"/>
                  <a:pt x="12225" y="12525"/>
                </a:cubicBezTo>
                <a:cubicBezTo>
                  <a:pt x="12291" y="12511"/>
                  <a:pt x="12301" y="12091"/>
                  <a:pt x="12237" y="12042"/>
                </a:cubicBezTo>
                <a:cubicBezTo>
                  <a:pt x="12220" y="12029"/>
                  <a:pt x="12208" y="11989"/>
                  <a:pt x="12208" y="11953"/>
                </a:cubicBezTo>
                <a:cubicBezTo>
                  <a:pt x="12208" y="11917"/>
                  <a:pt x="12191" y="11856"/>
                  <a:pt x="12170" y="11818"/>
                </a:cubicBezTo>
                <a:cubicBezTo>
                  <a:pt x="12144" y="11769"/>
                  <a:pt x="12133" y="11680"/>
                  <a:pt x="12131" y="11503"/>
                </a:cubicBezTo>
                <a:cubicBezTo>
                  <a:pt x="12130" y="11327"/>
                  <a:pt x="12120" y="11261"/>
                  <a:pt x="12101" y="11271"/>
                </a:cubicBezTo>
                <a:cubicBezTo>
                  <a:pt x="12086" y="11278"/>
                  <a:pt x="12065" y="11268"/>
                  <a:pt x="12053" y="11248"/>
                </a:cubicBezTo>
                <a:cubicBezTo>
                  <a:pt x="12025" y="11202"/>
                  <a:pt x="11999" y="10958"/>
                  <a:pt x="12001" y="10763"/>
                </a:cubicBezTo>
                <a:cubicBezTo>
                  <a:pt x="12001" y="10678"/>
                  <a:pt x="11992" y="10572"/>
                  <a:pt x="11978" y="10528"/>
                </a:cubicBezTo>
                <a:cubicBezTo>
                  <a:pt x="11938" y="10396"/>
                  <a:pt x="11927" y="10211"/>
                  <a:pt x="11928" y="9655"/>
                </a:cubicBezTo>
                <a:cubicBezTo>
                  <a:pt x="11928" y="8941"/>
                  <a:pt x="11960" y="8388"/>
                  <a:pt x="12009" y="8219"/>
                </a:cubicBezTo>
                <a:cubicBezTo>
                  <a:pt x="12022" y="8173"/>
                  <a:pt x="12036" y="8116"/>
                  <a:pt x="12038" y="8088"/>
                </a:cubicBezTo>
                <a:cubicBezTo>
                  <a:pt x="12040" y="8060"/>
                  <a:pt x="12047" y="8017"/>
                  <a:pt x="12055" y="7993"/>
                </a:cubicBezTo>
                <a:cubicBezTo>
                  <a:pt x="12084" y="7896"/>
                  <a:pt x="12141" y="7621"/>
                  <a:pt x="12147" y="7552"/>
                </a:cubicBezTo>
                <a:cubicBezTo>
                  <a:pt x="12150" y="7511"/>
                  <a:pt x="12185" y="7391"/>
                  <a:pt x="12223" y="7286"/>
                </a:cubicBezTo>
                <a:cubicBezTo>
                  <a:pt x="12312" y="7041"/>
                  <a:pt x="12325" y="6989"/>
                  <a:pt x="12328" y="6918"/>
                </a:cubicBezTo>
                <a:cubicBezTo>
                  <a:pt x="12330" y="6871"/>
                  <a:pt x="12346" y="6861"/>
                  <a:pt x="12403" y="6864"/>
                </a:cubicBezTo>
                <a:cubicBezTo>
                  <a:pt x="12468" y="6868"/>
                  <a:pt x="12473" y="6863"/>
                  <a:pt x="12456" y="6805"/>
                </a:cubicBezTo>
                <a:cubicBezTo>
                  <a:pt x="12443" y="6763"/>
                  <a:pt x="12450" y="6705"/>
                  <a:pt x="12473" y="6638"/>
                </a:cubicBezTo>
                <a:cubicBezTo>
                  <a:pt x="12492" y="6582"/>
                  <a:pt x="12508" y="6515"/>
                  <a:pt x="12510" y="6488"/>
                </a:cubicBezTo>
                <a:cubicBezTo>
                  <a:pt x="12512" y="6460"/>
                  <a:pt x="12554" y="6376"/>
                  <a:pt x="12602" y="6299"/>
                </a:cubicBezTo>
                <a:cubicBezTo>
                  <a:pt x="12650" y="6223"/>
                  <a:pt x="12690" y="6139"/>
                  <a:pt x="12692" y="6113"/>
                </a:cubicBezTo>
                <a:cubicBezTo>
                  <a:pt x="12693" y="6087"/>
                  <a:pt x="12748" y="5979"/>
                  <a:pt x="12814" y="5872"/>
                </a:cubicBezTo>
                <a:cubicBezTo>
                  <a:pt x="12902" y="5727"/>
                  <a:pt x="12924" y="5690"/>
                  <a:pt x="12965" y="5690"/>
                </a:cubicBezTo>
                <a:close/>
                <a:moveTo>
                  <a:pt x="4115" y="8132"/>
                </a:moveTo>
                <a:cubicBezTo>
                  <a:pt x="4140" y="8132"/>
                  <a:pt x="4160" y="8135"/>
                  <a:pt x="4173" y="8141"/>
                </a:cubicBezTo>
                <a:cubicBezTo>
                  <a:pt x="4232" y="8170"/>
                  <a:pt x="4239" y="8199"/>
                  <a:pt x="4200" y="8250"/>
                </a:cubicBezTo>
                <a:cubicBezTo>
                  <a:pt x="4181" y="8275"/>
                  <a:pt x="4182" y="8295"/>
                  <a:pt x="4204" y="8329"/>
                </a:cubicBezTo>
                <a:cubicBezTo>
                  <a:pt x="4226" y="8365"/>
                  <a:pt x="4227" y="8384"/>
                  <a:pt x="4205" y="8418"/>
                </a:cubicBezTo>
                <a:cubicBezTo>
                  <a:pt x="4168" y="8478"/>
                  <a:pt x="4181" y="9484"/>
                  <a:pt x="4221" y="9526"/>
                </a:cubicBezTo>
                <a:cubicBezTo>
                  <a:pt x="4238" y="9545"/>
                  <a:pt x="4241" y="9579"/>
                  <a:pt x="4229" y="9619"/>
                </a:cubicBezTo>
                <a:cubicBezTo>
                  <a:pt x="4207" y="9699"/>
                  <a:pt x="4239" y="10148"/>
                  <a:pt x="4273" y="10231"/>
                </a:cubicBezTo>
                <a:cubicBezTo>
                  <a:pt x="4287" y="10265"/>
                  <a:pt x="4302" y="10353"/>
                  <a:pt x="4306" y="10428"/>
                </a:cubicBezTo>
                <a:cubicBezTo>
                  <a:pt x="4316" y="10624"/>
                  <a:pt x="4339" y="10810"/>
                  <a:pt x="4363" y="10894"/>
                </a:cubicBezTo>
                <a:cubicBezTo>
                  <a:pt x="4375" y="10934"/>
                  <a:pt x="4385" y="10991"/>
                  <a:pt x="4385" y="11020"/>
                </a:cubicBezTo>
                <a:cubicBezTo>
                  <a:pt x="4385" y="11049"/>
                  <a:pt x="4402" y="11124"/>
                  <a:pt x="4423" y="11186"/>
                </a:cubicBezTo>
                <a:cubicBezTo>
                  <a:pt x="4444" y="11249"/>
                  <a:pt x="4459" y="11310"/>
                  <a:pt x="4457" y="11322"/>
                </a:cubicBezTo>
                <a:cubicBezTo>
                  <a:pt x="4455" y="11333"/>
                  <a:pt x="4463" y="11377"/>
                  <a:pt x="4475" y="11419"/>
                </a:cubicBezTo>
                <a:cubicBezTo>
                  <a:pt x="4488" y="11461"/>
                  <a:pt x="4503" y="11538"/>
                  <a:pt x="4509" y="11590"/>
                </a:cubicBezTo>
                <a:cubicBezTo>
                  <a:pt x="4515" y="11641"/>
                  <a:pt x="4530" y="11750"/>
                  <a:pt x="4542" y="11831"/>
                </a:cubicBezTo>
                <a:cubicBezTo>
                  <a:pt x="4614" y="12320"/>
                  <a:pt x="4654" y="12778"/>
                  <a:pt x="4654" y="13106"/>
                </a:cubicBezTo>
                <a:cubicBezTo>
                  <a:pt x="4653" y="13477"/>
                  <a:pt x="4669" y="13551"/>
                  <a:pt x="4744" y="13551"/>
                </a:cubicBezTo>
                <a:cubicBezTo>
                  <a:pt x="4764" y="13551"/>
                  <a:pt x="4821" y="13576"/>
                  <a:pt x="4869" y="13609"/>
                </a:cubicBezTo>
                <a:cubicBezTo>
                  <a:pt x="4918" y="13641"/>
                  <a:pt x="4971" y="13669"/>
                  <a:pt x="4988" y="13669"/>
                </a:cubicBezTo>
                <a:cubicBezTo>
                  <a:pt x="5005" y="13669"/>
                  <a:pt x="5064" y="13702"/>
                  <a:pt x="5119" y="13742"/>
                </a:cubicBezTo>
                <a:cubicBezTo>
                  <a:pt x="5174" y="13782"/>
                  <a:pt x="5219" y="13809"/>
                  <a:pt x="5219" y="13802"/>
                </a:cubicBezTo>
                <a:cubicBezTo>
                  <a:pt x="5219" y="13794"/>
                  <a:pt x="5252" y="13814"/>
                  <a:pt x="5292" y="13846"/>
                </a:cubicBezTo>
                <a:cubicBezTo>
                  <a:pt x="5332" y="13878"/>
                  <a:pt x="5382" y="13912"/>
                  <a:pt x="5402" y="13921"/>
                </a:cubicBezTo>
                <a:cubicBezTo>
                  <a:pt x="5423" y="13931"/>
                  <a:pt x="5523" y="13997"/>
                  <a:pt x="5627" y="14068"/>
                </a:cubicBezTo>
                <a:cubicBezTo>
                  <a:pt x="5730" y="14138"/>
                  <a:pt x="5901" y="14251"/>
                  <a:pt x="6003" y="14320"/>
                </a:cubicBezTo>
                <a:cubicBezTo>
                  <a:pt x="6292" y="14514"/>
                  <a:pt x="6317" y="14589"/>
                  <a:pt x="6121" y="14666"/>
                </a:cubicBezTo>
                <a:cubicBezTo>
                  <a:pt x="5993" y="14716"/>
                  <a:pt x="5997" y="14806"/>
                  <a:pt x="6131" y="14916"/>
                </a:cubicBezTo>
                <a:cubicBezTo>
                  <a:pt x="6231" y="14999"/>
                  <a:pt x="6271" y="15066"/>
                  <a:pt x="6236" y="15094"/>
                </a:cubicBezTo>
                <a:cubicBezTo>
                  <a:pt x="6218" y="15108"/>
                  <a:pt x="5965" y="15123"/>
                  <a:pt x="5941" y="15112"/>
                </a:cubicBezTo>
                <a:cubicBezTo>
                  <a:pt x="5853" y="15068"/>
                  <a:pt x="5797" y="15085"/>
                  <a:pt x="5730" y="15176"/>
                </a:cubicBezTo>
                <a:cubicBezTo>
                  <a:pt x="5691" y="15230"/>
                  <a:pt x="5634" y="15291"/>
                  <a:pt x="5603" y="15311"/>
                </a:cubicBezTo>
                <a:cubicBezTo>
                  <a:pt x="5548" y="15347"/>
                  <a:pt x="5445" y="15522"/>
                  <a:pt x="5445" y="15579"/>
                </a:cubicBezTo>
                <a:cubicBezTo>
                  <a:pt x="5445" y="15623"/>
                  <a:pt x="5539" y="15699"/>
                  <a:pt x="5593" y="15699"/>
                </a:cubicBezTo>
                <a:cubicBezTo>
                  <a:pt x="5619" y="15699"/>
                  <a:pt x="5684" y="15742"/>
                  <a:pt x="5739" y="15796"/>
                </a:cubicBezTo>
                <a:cubicBezTo>
                  <a:pt x="5793" y="15851"/>
                  <a:pt x="5862" y="15904"/>
                  <a:pt x="5890" y="15916"/>
                </a:cubicBezTo>
                <a:cubicBezTo>
                  <a:pt x="5954" y="15943"/>
                  <a:pt x="6187" y="15879"/>
                  <a:pt x="6239" y="15821"/>
                </a:cubicBezTo>
                <a:cubicBezTo>
                  <a:pt x="6261" y="15797"/>
                  <a:pt x="6279" y="15788"/>
                  <a:pt x="6279" y="15801"/>
                </a:cubicBezTo>
                <a:cubicBezTo>
                  <a:pt x="6279" y="15814"/>
                  <a:pt x="6296" y="15804"/>
                  <a:pt x="6318" y="15779"/>
                </a:cubicBezTo>
                <a:cubicBezTo>
                  <a:pt x="6339" y="15753"/>
                  <a:pt x="6385" y="15723"/>
                  <a:pt x="6419" y="15712"/>
                </a:cubicBezTo>
                <a:cubicBezTo>
                  <a:pt x="6454" y="15701"/>
                  <a:pt x="6487" y="15680"/>
                  <a:pt x="6494" y="15666"/>
                </a:cubicBezTo>
                <a:cubicBezTo>
                  <a:pt x="6514" y="15623"/>
                  <a:pt x="6616" y="15635"/>
                  <a:pt x="6630" y="15681"/>
                </a:cubicBezTo>
                <a:cubicBezTo>
                  <a:pt x="6653" y="15758"/>
                  <a:pt x="6489" y="16033"/>
                  <a:pt x="6335" y="16178"/>
                </a:cubicBezTo>
                <a:cubicBezTo>
                  <a:pt x="6253" y="16254"/>
                  <a:pt x="6173" y="16315"/>
                  <a:pt x="6156" y="16315"/>
                </a:cubicBezTo>
                <a:cubicBezTo>
                  <a:pt x="6139" y="16315"/>
                  <a:pt x="6114" y="16335"/>
                  <a:pt x="6099" y="16359"/>
                </a:cubicBezTo>
                <a:cubicBezTo>
                  <a:pt x="6083" y="16384"/>
                  <a:pt x="6042" y="16404"/>
                  <a:pt x="6007" y="16404"/>
                </a:cubicBezTo>
                <a:cubicBezTo>
                  <a:pt x="5972" y="16404"/>
                  <a:pt x="5914" y="16419"/>
                  <a:pt x="5880" y="16437"/>
                </a:cubicBezTo>
                <a:cubicBezTo>
                  <a:pt x="5845" y="16455"/>
                  <a:pt x="5711" y="16470"/>
                  <a:pt x="5581" y="16472"/>
                </a:cubicBezTo>
                <a:cubicBezTo>
                  <a:pt x="5386" y="16476"/>
                  <a:pt x="5318" y="16466"/>
                  <a:pt x="5197" y="16410"/>
                </a:cubicBezTo>
                <a:cubicBezTo>
                  <a:pt x="5116" y="16373"/>
                  <a:pt x="5017" y="16326"/>
                  <a:pt x="4978" y="16308"/>
                </a:cubicBezTo>
                <a:cubicBezTo>
                  <a:pt x="4938" y="16291"/>
                  <a:pt x="4860" y="16215"/>
                  <a:pt x="4803" y="16140"/>
                </a:cubicBezTo>
                <a:lnTo>
                  <a:pt x="4699" y="16002"/>
                </a:lnTo>
                <a:lnTo>
                  <a:pt x="4742" y="15932"/>
                </a:lnTo>
                <a:cubicBezTo>
                  <a:pt x="4765" y="15892"/>
                  <a:pt x="4789" y="15826"/>
                  <a:pt x="4796" y="15785"/>
                </a:cubicBezTo>
                <a:cubicBezTo>
                  <a:pt x="4812" y="15695"/>
                  <a:pt x="4751" y="15549"/>
                  <a:pt x="4679" y="15502"/>
                </a:cubicBezTo>
                <a:cubicBezTo>
                  <a:pt x="4650" y="15483"/>
                  <a:pt x="4620" y="15453"/>
                  <a:pt x="4611" y="15435"/>
                </a:cubicBezTo>
                <a:cubicBezTo>
                  <a:pt x="4600" y="15412"/>
                  <a:pt x="4576" y="15413"/>
                  <a:pt x="4521" y="15437"/>
                </a:cubicBezTo>
                <a:cubicBezTo>
                  <a:pt x="4297" y="15539"/>
                  <a:pt x="4270" y="15869"/>
                  <a:pt x="4474" y="16007"/>
                </a:cubicBezTo>
                <a:cubicBezTo>
                  <a:pt x="4568" y="16070"/>
                  <a:pt x="4572" y="16166"/>
                  <a:pt x="4489" y="16282"/>
                </a:cubicBezTo>
                <a:cubicBezTo>
                  <a:pt x="4367" y="16451"/>
                  <a:pt x="4331" y="16487"/>
                  <a:pt x="4154" y="16616"/>
                </a:cubicBezTo>
                <a:cubicBezTo>
                  <a:pt x="3995" y="16733"/>
                  <a:pt x="3938" y="16756"/>
                  <a:pt x="3776" y="16783"/>
                </a:cubicBezTo>
                <a:cubicBezTo>
                  <a:pt x="3670" y="16800"/>
                  <a:pt x="3565" y="16820"/>
                  <a:pt x="3540" y="16827"/>
                </a:cubicBezTo>
                <a:cubicBezTo>
                  <a:pt x="3489" y="16842"/>
                  <a:pt x="3250" y="16750"/>
                  <a:pt x="3200" y="16696"/>
                </a:cubicBezTo>
                <a:cubicBezTo>
                  <a:pt x="3152" y="16644"/>
                  <a:pt x="3183" y="16610"/>
                  <a:pt x="3277" y="16610"/>
                </a:cubicBezTo>
                <a:cubicBezTo>
                  <a:pt x="3427" y="16609"/>
                  <a:pt x="3455" y="16585"/>
                  <a:pt x="3508" y="16415"/>
                </a:cubicBezTo>
                <a:cubicBezTo>
                  <a:pt x="3536" y="16322"/>
                  <a:pt x="3584" y="16230"/>
                  <a:pt x="3621" y="16195"/>
                </a:cubicBezTo>
                <a:cubicBezTo>
                  <a:pt x="3690" y="16132"/>
                  <a:pt x="3707" y="16022"/>
                  <a:pt x="3657" y="15969"/>
                </a:cubicBezTo>
                <a:cubicBezTo>
                  <a:pt x="3641" y="15953"/>
                  <a:pt x="3593" y="15930"/>
                  <a:pt x="3550" y="15918"/>
                </a:cubicBezTo>
                <a:cubicBezTo>
                  <a:pt x="3507" y="15906"/>
                  <a:pt x="3440" y="15859"/>
                  <a:pt x="3401" y="15814"/>
                </a:cubicBezTo>
                <a:cubicBezTo>
                  <a:pt x="3285" y="15683"/>
                  <a:pt x="3252" y="15683"/>
                  <a:pt x="3119" y="15807"/>
                </a:cubicBezTo>
                <a:cubicBezTo>
                  <a:pt x="3053" y="15869"/>
                  <a:pt x="2966" y="15966"/>
                  <a:pt x="2925" y="16022"/>
                </a:cubicBezTo>
                <a:lnTo>
                  <a:pt x="2850" y="16124"/>
                </a:lnTo>
                <a:lnTo>
                  <a:pt x="2811" y="16056"/>
                </a:lnTo>
                <a:cubicBezTo>
                  <a:pt x="2790" y="16017"/>
                  <a:pt x="2736" y="15897"/>
                  <a:pt x="2691" y="15790"/>
                </a:cubicBezTo>
                <a:cubicBezTo>
                  <a:pt x="2646" y="15682"/>
                  <a:pt x="2592" y="15591"/>
                  <a:pt x="2572" y="15586"/>
                </a:cubicBezTo>
                <a:cubicBezTo>
                  <a:pt x="2552" y="15581"/>
                  <a:pt x="2509" y="15616"/>
                  <a:pt x="2477" y="15666"/>
                </a:cubicBezTo>
                <a:cubicBezTo>
                  <a:pt x="2421" y="15752"/>
                  <a:pt x="2418" y="15754"/>
                  <a:pt x="2356" y="15712"/>
                </a:cubicBezTo>
                <a:cubicBezTo>
                  <a:pt x="2321" y="15688"/>
                  <a:pt x="2288" y="15640"/>
                  <a:pt x="2283" y="15604"/>
                </a:cubicBezTo>
                <a:cubicBezTo>
                  <a:pt x="2273" y="15520"/>
                  <a:pt x="2349" y="15232"/>
                  <a:pt x="2404" y="15151"/>
                </a:cubicBezTo>
                <a:cubicBezTo>
                  <a:pt x="2427" y="15118"/>
                  <a:pt x="2446" y="15065"/>
                  <a:pt x="2446" y="15032"/>
                </a:cubicBezTo>
                <a:cubicBezTo>
                  <a:pt x="2446" y="14999"/>
                  <a:pt x="2466" y="14938"/>
                  <a:pt x="2490" y="14897"/>
                </a:cubicBezTo>
                <a:cubicBezTo>
                  <a:pt x="2515" y="14855"/>
                  <a:pt x="2536" y="14806"/>
                  <a:pt x="2536" y="14788"/>
                </a:cubicBezTo>
                <a:cubicBezTo>
                  <a:pt x="2536" y="14732"/>
                  <a:pt x="2605" y="14574"/>
                  <a:pt x="2686" y="14444"/>
                </a:cubicBezTo>
                <a:cubicBezTo>
                  <a:pt x="2728" y="14377"/>
                  <a:pt x="2762" y="14312"/>
                  <a:pt x="2762" y="14300"/>
                </a:cubicBezTo>
                <a:cubicBezTo>
                  <a:pt x="2762" y="14289"/>
                  <a:pt x="2808" y="14193"/>
                  <a:pt x="2866" y="14088"/>
                </a:cubicBezTo>
                <a:lnTo>
                  <a:pt x="2971" y="13895"/>
                </a:lnTo>
                <a:lnTo>
                  <a:pt x="2917" y="13842"/>
                </a:lnTo>
                <a:cubicBezTo>
                  <a:pt x="2887" y="13812"/>
                  <a:pt x="2808" y="13752"/>
                  <a:pt x="2742" y="13709"/>
                </a:cubicBezTo>
                <a:cubicBezTo>
                  <a:pt x="2676" y="13665"/>
                  <a:pt x="2590" y="13579"/>
                  <a:pt x="2552" y="13516"/>
                </a:cubicBezTo>
                <a:cubicBezTo>
                  <a:pt x="2513" y="13453"/>
                  <a:pt x="2452" y="13376"/>
                  <a:pt x="2414" y="13345"/>
                </a:cubicBezTo>
                <a:cubicBezTo>
                  <a:pt x="2342" y="13286"/>
                  <a:pt x="2121" y="12963"/>
                  <a:pt x="2030" y="12787"/>
                </a:cubicBezTo>
                <a:cubicBezTo>
                  <a:pt x="1898" y="12528"/>
                  <a:pt x="1735" y="12047"/>
                  <a:pt x="1711" y="11842"/>
                </a:cubicBezTo>
                <a:cubicBezTo>
                  <a:pt x="1703" y="11771"/>
                  <a:pt x="1688" y="11699"/>
                  <a:pt x="1679" y="11683"/>
                </a:cubicBezTo>
                <a:cubicBezTo>
                  <a:pt x="1651" y="11635"/>
                  <a:pt x="1652" y="11037"/>
                  <a:pt x="1681" y="10838"/>
                </a:cubicBezTo>
                <a:cubicBezTo>
                  <a:pt x="1737" y="10442"/>
                  <a:pt x="1927" y="9837"/>
                  <a:pt x="2008" y="9797"/>
                </a:cubicBezTo>
                <a:cubicBezTo>
                  <a:pt x="2026" y="9788"/>
                  <a:pt x="2035" y="9770"/>
                  <a:pt x="2029" y="9757"/>
                </a:cubicBezTo>
                <a:cubicBezTo>
                  <a:pt x="2018" y="9734"/>
                  <a:pt x="2074" y="9636"/>
                  <a:pt x="2304" y="9289"/>
                </a:cubicBezTo>
                <a:cubicBezTo>
                  <a:pt x="2351" y="9218"/>
                  <a:pt x="2440" y="9116"/>
                  <a:pt x="2502" y="9063"/>
                </a:cubicBezTo>
                <a:cubicBezTo>
                  <a:pt x="2565" y="9011"/>
                  <a:pt x="2631" y="8946"/>
                  <a:pt x="2648" y="8919"/>
                </a:cubicBezTo>
                <a:cubicBezTo>
                  <a:pt x="2666" y="8892"/>
                  <a:pt x="2716" y="8844"/>
                  <a:pt x="2760" y="8813"/>
                </a:cubicBezTo>
                <a:cubicBezTo>
                  <a:pt x="2805" y="8781"/>
                  <a:pt x="2871" y="8729"/>
                  <a:pt x="2908" y="8697"/>
                </a:cubicBezTo>
                <a:cubicBezTo>
                  <a:pt x="2992" y="8626"/>
                  <a:pt x="3098" y="8564"/>
                  <a:pt x="3232" y="8505"/>
                </a:cubicBezTo>
                <a:cubicBezTo>
                  <a:pt x="3290" y="8479"/>
                  <a:pt x="3367" y="8435"/>
                  <a:pt x="3404" y="8405"/>
                </a:cubicBezTo>
                <a:cubicBezTo>
                  <a:pt x="3441" y="8375"/>
                  <a:pt x="3503" y="8339"/>
                  <a:pt x="3540" y="8329"/>
                </a:cubicBezTo>
                <a:cubicBezTo>
                  <a:pt x="3645" y="8301"/>
                  <a:pt x="3650" y="8299"/>
                  <a:pt x="3674" y="8281"/>
                </a:cubicBezTo>
                <a:cubicBezTo>
                  <a:pt x="3686" y="8271"/>
                  <a:pt x="3738" y="8255"/>
                  <a:pt x="3788" y="8243"/>
                </a:cubicBezTo>
                <a:cubicBezTo>
                  <a:pt x="3837" y="8231"/>
                  <a:pt x="3887" y="8213"/>
                  <a:pt x="3900" y="8201"/>
                </a:cubicBezTo>
                <a:cubicBezTo>
                  <a:pt x="3936" y="8165"/>
                  <a:pt x="4042" y="8134"/>
                  <a:pt x="4115" y="8132"/>
                </a:cubicBezTo>
                <a:close/>
                <a:moveTo>
                  <a:pt x="17656" y="8309"/>
                </a:moveTo>
                <a:cubicBezTo>
                  <a:pt x="17713" y="8312"/>
                  <a:pt x="17812" y="8351"/>
                  <a:pt x="17955" y="8425"/>
                </a:cubicBezTo>
                <a:cubicBezTo>
                  <a:pt x="17994" y="8445"/>
                  <a:pt x="18037" y="8458"/>
                  <a:pt x="18103" y="8471"/>
                </a:cubicBezTo>
                <a:cubicBezTo>
                  <a:pt x="18181" y="8487"/>
                  <a:pt x="18416" y="8616"/>
                  <a:pt x="18442" y="8657"/>
                </a:cubicBezTo>
                <a:cubicBezTo>
                  <a:pt x="18456" y="8679"/>
                  <a:pt x="18474" y="8690"/>
                  <a:pt x="18482" y="8680"/>
                </a:cubicBezTo>
                <a:cubicBezTo>
                  <a:pt x="18504" y="8650"/>
                  <a:pt x="18858" y="8928"/>
                  <a:pt x="18959" y="9054"/>
                </a:cubicBezTo>
                <a:cubicBezTo>
                  <a:pt x="19009" y="9117"/>
                  <a:pt x="19062" y="9169"/>
                  <a:pt x="19076" y="9169"/>
                </a:cubicBezTo>
                <a:cubicBezTo>
                  <a:pt x="19106" y="9169"/>
                  <a:pt x="19219" y="9333"/>
                  <a:pt x="19276" y="9460"/>
                </a:cubicBezTo>
                <a:cubicBezTo>
                  <a:pt x="19299" y="9510"/>
                  <a:pt x="19330" y="9551"/>
                  <a:pt x="19346" y="9551"/>
                </a:cubicBezTo>
                <a:cubicBezTo>
                  <a:pt x="19361" y="9551"/>
                  <a:pt x="19385" y="9576"/>
                  <a:pt x="19398" y="9608"/>
                </a:cubicBezTo>
                <a:cubicBezTo>
                  <a:pt x="19411" y="9640"/>
                  <a:pt x="19473" y="9745"/>
                  <a:pt x="19534" y="9841"/>
                </a:cubicBezTo>
                <a:cubicBezTo>
                  <a:pt x="19596" y="9937"/>
                  <a:pt x="19650" y="10053"/>
                  <a:pt x="19656" y="10098"/>
                </a:cubicBezTo>
                <a:cubicBezTo>
                  <a:pt x="19663" y="10143"/>
                  <a:pt x="19686" y="10215"/>
                  <a:pt x="19709" y="10255"/>
                </a:cubicBezTo>
                <a:cubicBezTo>
                  <a:pt x="19765" y="10354"/>
                  <a:pt x="19832" y="10521"/>
                  <a:pt x="19814" y="10521"/>
                </a:cubicBezTo>
                <a:cubicBezTo>
                  <a:pt x="19807" y="10521"/>
                  <a:pt x="19822" y="10569"/>
                  <a:pt x="19848" y="10626"/>
                </a:cubicBezTo>
                <a:cubicBezTo>
                  <a:pt x="19875" y="10682"/>
                  <a:pt x="19891" y="10728"/>
                  <a:pt x="19882" y="10728"/>
                </a:cubicBezTo>
                <a:cubicBezTo>
                  <a:pt x="19874" y="10728"/>
                  <a:pt x="19876" y="10745"/>
                  <a:pt x="19889" y="10765"/>
                </a:cubicBezTo>
                <a:cubicBezTo>
                  <a:pt x="19902" y="10785"/>
                  <a:pt x="19913" y="10813"/>
                  <a:pt x="19913" y="10829"/>
                </a:cubicBezTo>
                <a:cubicBezTo>
                  <a:pt x="19913" y="10846"/>
                  <a:pt x="19925" y="10972"/>
                  <a:pt x="19940" y="11109"/>
                </a:cubicBezTo>
                <a:cubicBezTo>
                  <a:pt x="19965" y="11336"/>
                  <a:pt x="19960" y="11722"/>
                  <a:pt x="19930" y="11904"/>
                </a:cubicBezTo>
                <a:cubicBezTo>
                  <a:pt x="19923" y="11945"/>
                  <a:pt x="19912" y="12013"/>
                  <a:pt x="19904" y="12057"/>
                </a:cubicBezTo>
                <a:cubicBezTo>
                  <a:pt x="19893" y="12127"/>
                  <a:pt x="19806" y="12370"/>
                  <a:pt x="19736" y="12529"/>
                </a:cubicBezTo>
                <a:cubicBezTo>
                  <a:pt x="19724" y="12558"/>
                  <a:pt x="19703" y="12603"/>
                  <a:pt x="19690" y="12631"/>
                </a:cubicBezTo>
                <a:cubicBezTo>
                  <a:pt x="19678" y="12660"/>
                  <a:pt x="19658" y="12712"/>
                  <a:pt x="19646" y="12749"/>
                </a:cubicBezTo>
                <a:cubicBezTo>
                  <a:pt x="19634" y="12785"/>
                  <a:pt x="19615" y="12815"/>
                  <a:pt x="19602" y="12815"/>
                </a:cubicBezTo>
                <a:cubicBezTo>
                  <a:pt x="19590" y="12815"/>
                  <a:pt x="19565" y="12856"/>
                  <a:pt x="19546" y="12904"/>
                </a:cubicBezTo>
                <a:cubicBezTo>
                  <a:pt x="19487" y="13053"/>
                  <a:pt x="19035" y="13609"/>
                  <a:pt x="18974" y="13609"/>
                </a:cubicBezTo>
                <a:cubicBezTo>
                  <a:pt x="18958" y="13609"/>
                  <a:pt x="18898" y="13656"/>
                  <a:pt x="18841" y="13713"/>
                </a:cubicBezTo>
                <a:cubicBezTo>
                  <a:pt x="18785" y="13770"/>
                  <a:pt x="18731" y="13815"/>
                  <a:pt x="18723" y="13815"/>
                </a:cubicBezTo>
                <a:cubicBezTo>
                  <a:pt x="18714" y="13815"/>
                  <a:pt x="18696" y="13845"/>
                  <a:pt x="18684" y="13881"/>
                </a:cubicBezTo>
                <a:cubicBezTo>
                  <a:pt x="18659" y="13951"/>
                  <a:pt x="18688" y="14029"/>
                  <a:pt x="18799" y="14185"/>
                </a:cubicBezTo>
                <a:cubicBezTo>
                  <a:pt x="18845" y="14249"/>
                  <a:pt x="19037" y="14718"/>
                  <a:pt x="19037" y="14766"/>
                </a:cubicBezTo>
                <a:cubicBezTo>
                  <a:pt x="19037" y="14778"/>
                  <a:pt x="19063" y="14839"/>
                  <a:pt x="19094" y="14903"/>
                </a:cubicBezTo>
                <a:cubicBezTo>
                  <a:pt x="19125" y="14967"/>
                  <a:pt x="19150" y="15034"/>
                  <a:pt x="19151" y="15052"/>
                </a:cubicBezTo>
                <a:cubicBezTo>
                  <a:pt x="19151" y="15069"/>
                  <a:pt x="19171" y="15139"/>
                  <a:pt x="19196" y="15207"/>
                </a:cubicBezTo>
                <a:cubicBezTo>
                  <a:pt x="19258" y="15369"/>
                  <a:pt x="19292" y="15636"/>
                  <a:pt x="19259" y="15688"/>
                </a:cubicBezTo>
                <a:cubicBezTo>
                  <a:pt x="19224" y="15743"/>
                  <a:pt x="19083" y="15737"/>
                  <a:pt x="19032" y="15677"/>
                </a:cubicBezTo>
                <a:cubicBezTo>
                  <a:pt x="18991" y="15628"/>
                  <a:pt x="18988" y="15628"/>
                  <a:pt x="18967" y="15677"/>
                </a:cubicBezTo>
                <a:cubicBezTo>
                  <a:pt x="18955" y="15705"/>
                  <a:pt x="18932" y="15728"/>
                  <a:pt x="18914" y="15728"/>
                </a:cubicBezTo>
                <a:cubicBezTo>
                  <a:pt x="18868" y="15728"/>
                  <a:pt x="18785" y="15894"/>
                  <a:pt x="18801" y="15958"/>
                </a:cubicBezTo>
                <a:cubicBezTo>
                  <a:pt x="18808" y="15989"/>
                  <a:pt x="18800" y="16028"/>
                  <a:pt x="18780" y="16049"/>
                </a:cubicBezTo>
                <a:cubicBezTo>
                  <a:pt x="18753" y="16079"/>
                  <a:pt x="18729" y="16068"/>
                  <a:pt x="18650" y="15985"/>
                </a:cubicBezTo>
                <a:cubicBezTo>
                  <a:pt x="18597" y="15929"/>
                  <a:pt x="18534" y="15874"/>
                  <a:pt x="18510" y="15863"/>
                </a:cubicBezTo>
                <a:cubicBezTo>
                  <a:pt x="18487" y="15852"/>
                  <a:pt x="18474" y="15835"/>
                  <a:pt x="18482" y="15825"/>
                </a:cubicBezTo>
                <a:cubicBezTo>
                  <a:pt x="18505" y="15795"/>
                  <a:pt x="18422" y="15729"/>
                  <a:pt x="18359" y="15728"/>
                </a:cubicBezTo>
                <a:cubicBezTo>
                  <a:pt x="18327" y="15727"/>
                  <a:pt x="18283" y="15754"/>
                  <a:pt x="18261" y="15785"/>
                </a:cubicBezTo>
                <a:cubicBezTo>
                  <a:pt x="18239" y="15817"/>
                  <a:pt x="18192" y="15851"/>
                  <a:pt x="18157" y="15861"/>
                </a:cubicBezTo>
                <a:cubicBezTo>
                  <a:pt x="18122" y="15871"/>
                  <a:pt x="18082" y="15897"/>
                  <a:pt x="18067" y="15920"/>
                </a:cubicBezTo>
                <a:cubicBezTo>
                  <a:pt x="18052" y="15944"/>
                  <a:pt x="18015" y="15963"/>
                  <a:pt x="17986" y="15963"/>
                </a:cubicBezTo>
                <a:cubicBezTo>
                  <a:pt x="17950" y="15963"/>
                  <a:pt x="17923" y="15987"/>
                  <a:pt x="17906" y="16036"/>
                </a:cubicBezTo>
                <a:cubicBezTo>
                  <a:pt x="17882" y="16103"/>
                  <a:pt x="17888" y="16120"/>
                  <a:pt x="17974" y="16215"/>
                </a:cubicBezTo>
                <a:cubicBezTo>
                  <a:pt x="18025" y="16273"/>
                  <a:pt x="18066" y="16328"/>
                  <a:pt x="18064" y="16339"/>
                </a:cubicBezTo>
                <a:cubicBezTo>
                  <a:pt x="18060" y="16362"/>
                  <a:pt x="18085" y="16453"/>
                  <a:pt x="18111" y="16519"/>
                </a:cubicBezTo>
                <a:cubicBezTo>
                  <a:pt x="18121" y="16542"/>
                  <a:pt x="18157" y="16573"/>
                  <a:pt x="18193" y="16588"/>
                </a:cubicBezTo>
                <a:cubicBezTo>
                  <a:pt x="18344" y="16646"/>
                  <a:pt x="18368" y="16666"/>
                  <a:pt x="18337" y="16714"/>
                </a:cubicBezTo>
                <a:cubicBezTo>
                  <a:pt x="18322" y="16739"/>
                  <a:pt x="18295" y="16754"/>
                  <a:pt x="18278" y="16745"/>
                </a:cubicBezTo>
                <a:cubicBezTo>
                  <a:pt x="18260" y="16736"/>
                  <a:pt x="18201" y="16754"/>
                  <a:pt x="18145" y="16787"/>
                </a:cubicBezTo>
                <a:cubicBezTo>
                  <a:pt x="18082" y="16825"/>
                  <a:pt x="18008" y="16843"/>
                  <a:pt x="17948" y="16838"/>
                </a:cubicBezTo>
                <a:cubicBezTo>
                  <a:pt x="17819" y="16827"/>
                  <a:pt x="17625" y="16777"/>
                  <a:pt x="17604" y="16749"/>
                </a:cubicBezTo>
                <a:cubicBezTo>
                  <a:pt x="17594" y="16737"/>
                  <a:pt x="17536" y="16695"/>
                  <a:pt x="17473" y="16656"/>
                </a:cubicBezTo>
                <a:cubicBezTo>
                  <a:pt x="17363" y="16588"/>
                  <a:pt x="17118" y="16291"/>
                  <a:pt x="17093" y="16195"/>
                </a:cubicBezTo>
                <a:cubicBezTo>
                  <a:pt x="17085" y="16167"/>
                  <a:pt x="17119" y="16095"/>
                  <a:pt x="17179" y="16009"/>
                </a:cubicBezTo>
                <a:cubicBezTo>
                  <a:pt x="17233" y="15932"/>
                  <a:pt x="17283" y="15844"/>
                  <a:pt x="17291" y="15812"/>
                </a:cubicBezTo>
                <a:cubicBezTo>
                  <a:pt x="17315" y="15714"/>
                  <a:pt x="17262" y="15595"/>
                  <a:pt x="17169" y="15541"/>
                </a:cubicBezTo>
                <a:cubicBezTo>
                  <a:pt x="17068" y="15483"/>
                  <a:pt x="17026" y="15481"/>
                  <a:pt x="16926" y="15528"/>
                </a:cubicBezTo>
                <a:cubicBezTo>
                  <a:pt x="16867" y="15556"/>
                  <a:pt x="16847" y="15584"/>
                  <a:pt x="16835" y="15668"/>
                </a:cubicBezTo>
                <a:cubicBezTo>
                  <a:pt x="16811" y="15826"/>
                  <a:pt x="16813" y="15853"/>
                  <a:pt x="16846" y="15927"/>
                </a:cubicBezTo>
                <a:cubicBezTo>
                  <a:pt x="16871" y="15982"/>
                  <a:pt x="16871" y="16004"/>
                  <a:pt x="16848" y="16045"/>
                </a:cubicBezTo>
                <a:cubicBezTo>
                  <a:pt x="16793" y="16141"/>
                  <a:pt x="16636" y="16315"/>
                  <a:pt x="16605" y="16315"/>
                </a:cubicBezTo>
                <a:cubicBezTo>
                  <a:pt x="16588" y="16315"/>
                  <a:pt x="16563" y="16335"/>
                  <a:pt x="16549" y="16359"/>
                </a:cubicBezTo>
                <a:cubicBezTo>
                  <a:pt x="16508" y="16433"/>
                  <a:pt x="16291" y="16485"/>
                  <a:pt x="16031" y="16486"/>
                </a:cubicBezTo>
                <a:cubicBezTo>
                  <a:pt x="15745" y="16486"/>
                  <a:pt x="15699" y="16467"/>
                  <a:pt x="15408" y="16215"/>
                </a:cubicBezTo>
                <a:cubicBezTo>
                  <a:pt x="15275" y="16099"/>
                  <a:pt x="15159" y="15958"/>
                  <a:pt x="15165" y="15918"/>
                </a:cubicBezTo>
                <a:cubicBezTo>
                  <a:pt x="15169" y="15901"/>
                  <a:pt x="15136" y="15845"/>
                  <a:pt x="15092" y="15794"/>
                </a:cubicBezTo>
                <a:cubicBezTo>
                  <a:pt x="15029" y="15720"/>
                  <a:pt x="15020" y="15698"/>
                  <a:pt x="15048" y="15683"/>
                </a:cubicBezTo>
                <a:cubicBezTo>
                  <a:pt x="15092" y="15661"/>
                  <a:pt x="15205" y="15715"/>
                  <a:pt x="15205" y="15756"/>
                </a:cubicBezTo>
                <a:cubicBezTo>
                  <a:pt x="15205" y="15773"/>
                  <a:pt x="15230" y="15785"/>
                  <a:pt x="15261" y="15785"/>
                </a:cubicBezTo>
                <a:cubicBezTo>
                  <a:pt x="15291" y="15785"/>
                  <a:pt x="15322" y="15800"/>
                  <a:pt x="15330" y="15816"/>
                </a:cubicBezTo>
                <a:cubicBezTo>
                  <a:pt x="15338" y="15833"/>
                  <a:pt x="15356" y="15843"/>
                  <a:pt x="15371" y="15838"/>
                </a:cubicBezTo>
                <a:cubicBezTo>
                  <a:pt x="15385" y="15834"/>
                  <a:pt x="15437" y="15846"/>
                  <a:pt x="15486" y="15865"/>
                </a:cubicBezTo>
                <a:cubicBezTo>
                  <a:pt x="15693" y="15944"/>
                  <a:pt x="15771" y="15964"/>
                  <a:pt x="15792" y="15947"/>
                </a:cubicBezTo>
                <a:cubicBezTo>
                  <a:pt x="15804" y="15937"/>
                  <a:pt x="15835" y="15925"/>
                  <a:pt x="15862" y="15918"/>
                </a:cubicBezTo>
                <a:cubicBezTo>
                  <a:pt x="15888" y="15912"/>
                  <a:pt x="15925" y="15881"/>
                  <a:pt x="15941" y="15850"/>
                </a:cubicBezTo>
                <a:cubicBezTo>
                  <a:pt x="15969" y="15798"/>
                  <a:pt x="16045" y="15756"/>
                  <a:pt x="16130" y="15743"/>
                </a:cubicBezTo>
                <a:cubicBezTo>
                  <a:pt x="16197" y="15733"/>
                  <a:pt x="16242" y="15691"/>
                  <a:pt x="16242" y="15641"/>
                </a:cubicBezTo>
                <a:cubicBezTo>
                  <a:pt x="16242" y="15586"/>
                  <a:pt x="16176" y="15493"/>
                  <a:pt x="16137" y="15493"/>
                </a:cubicBezTo>
                <a:cubicBezTo>
                  <a:pt x="16124" y="15493"/>
                  <a:pt x="16086" y="15445"/>
                  <a:pt x="16053" y="15389"/>
                </a:cubicBezTo>
                <a:cubicBezTo>
                  <a:pt x="16021" y="15332"/>
                  <a:pt x="15982" y="15289"/>
                  <a:pt x="15969" y="15293"/>
                </a:cubicBezTo>
                <a:cubicBezTo>
                  <a:pt x="15949" y="15299"/>
                  <a:pt x="15926" y="15266"/>
                  <a:pt x="15889" y="15174"/>
                </a:cubicBezTo>
                <a:cubicBezTo>
                  <a:pt x="15882" y="15156"/>
                  <a:pt x="15525" y="15163"/>
                  <a:pt x="15503" y="15180"/>
                </a:cubicBezTo>
                <a:cubicBezTo>
                  <a:pt x="15492" y="15189"/>
                  <a:pt x="15464" y="15179"/>
                  <a:pt x="15442" y="15158"/>
                </a:cubicBezTo>
                <a:cubicBezTo>
                  <a:pt x="15392" y="15110"/>
                  <a:pt x="15412" y="15058"/>
                  <a:pt x="15522" y="14943"/>
                </a:cubicBezTo>
                <a:cubicBezTo>
                  <a:pt x="15582" y="14880"/>
                  <a:pt x="15601" y="14839"/>
                  <a:pt x="15600" y="14772"/>
                </a:cubicBezTo>
                <a:cubicBezTo>
                  <a:pt x="15599" y="14700"/>
                  <a:pt x="15585" y="14674"/>
                  <a:pt x="15514" y="14631"/>
                </a:cubicBezTo>
                <a:cubicBezTo>
                  <a:pt x="15442" y="14587"/>
                  <a:pt x="15432" y="14571"/>
                  <a:pt x="15454" y="14535"/>
                </a:cubicBezTo>
                <a:cubicBezTo>
                  <a:pt x="15469" y="14512"/>
                  <a:pt x="15491" y="14493"/>
                  <a:pt x="15502" y="14493"/>
                </a:cubicBezTo>
                <a:cubicBezTo>
                  <a:pt x="15513" y="14493"/>
                  <a:pt x="15586" y="14443"/>
                  <a:pt x="15665" y="14380"/>
                </a:cubicBezTo>
                <a:cubicBezTo>
                  <a:pt x="15743" y="14318"/>
                  <a:pt x="15834" y="14257"/>
                  <a:pt x="15865" y="14247"/>
                </a:cubicBezTo>
                <a:cubicBezTo>
                  <a:pt x="15896" y="14237"/>
                  <a:pt x="15985" y="14182"/>
                  <a:pt x="16062" y="14125"/>
                </a:cubicBezTo>
                <a:cubicBezTo>
                  <a:pt x="16139" y="14068"/>
                  <a:pt x="16209" y="14021"/>
                  <a:pt x="16218" y="14021"/>
                </a:cubicBezTo>
                <a:cubicBezTo>
                  <a:pt x="16228" y="14021"/>
                  <a:pt x="16248" y="14004"/>
                  <a:pt x="16262" y="13981"/>
                </a:cubicBezTo>
                <a:cubicBezTo>
                  <a:pt x="16277" y="13958"/>
                  <a:pt x="16314" y="13931"/>
                  <a:pt x="16344" y="13921"/>
                </a:cubicBezTo>
                <a:cubicBezTo>
                  <a:pt x="16374" y="13912"/>
                  <a:pt x="16426" y="13887"/>
                  <a:pt x="16461" y="13868"/>
                </a:cubicBezTo>
                <a:cubicBezTo>
                  <a:pt x="16496" y="13849"/>
                  <a:pt x="16530" y="13833"/>
                  <a:pt x="16536" y="13830"/>
                </a:cubicBezTo>
                <a:cubicBezTo>
                  <a:pt x="16542" y="13828"/>
                  <a:pt x="16573" y="13812"/>
                  <a:pt x="16604" y="13795"/>
                </a:cubicBezTo>
                <a:cubicBezTo>
                  <a:pt x="16635" y="13778"/>
                  <a:pt x="16697" y="13743"/>
                  <a:pt x="16745" y="13717"/>
                </a:cubicBezTo>
                <a:cubicBezTo>
                  <a:pt x="16792" y="13692"/>
                  <a:pt x="16839" y="13674"/>
                  <a:pt x="16848" y="13678"/>
                </a:cubicBezTo>
                <a:cubicBezTo>
                  <a:pt x="16857" y="13681"/>
                  <a:pt x="16889" y="13657"/>
                  <a:pt x="16921" y="13624"/>
                </a:cubicBezTo>
                <a:cubicBezTo>
                  <a:pt x="16975" y="13569"/>
                  <a:pt x="16980" y="13542"/>
                  <a:pt x="16994" y="13241"/>
                </a:cubicBezTo>
                <a:cubicBezTo>
                  <a:pt x="17002" y="13063"/>
                  <a:pt x="17023" y="12825"/>
                  <a:pt x="17042" y="12711"/>
                </a:cubicBezTo>
                <a:cubicBezTo>
                  <a:pt x="17060" y="12597"/>
                  <a:pt x="17081" y="12444"/>
                  <a:pt x="17088" y="12372"/>
                </a:cubicBezTo>
                <a:cubicBezTo>
                  <a:pt x="17101" y="12221"/>
                  <a:pt x="17199" y="11629"/>
                  <a:pt x="17218" y="11590"/>
                </a:cubicBezTo>
                <a:cubicBezTo>
                  <a:pt x="17225" y="11575"/>
                  <a:pt x="17237" y="11505"/>
                  <a:pt x="17244" y="11432"/>
                </a:cubicBezTo>
                <a:cubicBezTo>
                  <a:pt x="17251" y="11360"/>
                  <a:pt x="17282" y="11195"/>
                  <a:pt x="17313" y="11067"/>
                </a:cubicBezTo>
                <a:cubicBezTo>
                  <a:pt x="17345" y="10938"/>
                  <a:pt x="17377" y="10780"/>
                  <a:pt x="17385" y="10714"/>
                </a:cubicBezTo>
                <a:cubicBezTo>
                  <a:pt x="17392" y="10649"/>
                  <a:pt x="17423" y="10464"/>
                  <a:pt x="17453" y="10302"/>
                </a:cubicBezTo>
                <a:cubicBezTo>
                  <a:pt x="17482" y="10140"/>
                  <a:pt x="17512" y="9882"/>
                  <a:pt x="17519" y="9728"/>
                </a:cubicBezTo>
                <a:cubicBezTo>
                  <a:pt x="17525" y="9574"/>
                  <a:pt x="17542" y="9401"/>
                  <a:pt x="17556" y="9345"/>
                </a:cubicBezTo>
                <a:cubicBezTo>
                  <a:pt x="17573" y="9279"/>
                  <a:pt x="17580" y="9079"/>
                  <a:pt x="17577" y="8795"/>
                </a:cubicBezTo>
                <a:cubicBezTo>
                  <a:pt x="17571" y="8380"/>
                  <a:pt x="17574" y="8346"/>
                  <a:pt x="17614" y="8318"/>
                </a:cubicBezTo>
                <a:cubicBezTo>
                  <a:pt x="17624" y="8311"/>
                  <a:pt x="17637" y="8309"/>
                  <a:pt x="17656" y="8309"/>
                </a:cubicBezTo>
                <a:close/>
              </a:path>
            </a:pathLst>
          </a:custGeom>
        </p:spPr>
      </p:pic>
      <p:sp>
        <p:nvSpPr>
          <p:cNvPr id="81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1"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quot;Denn der Lohn der Sünde ist der Tod…&quot; Römer 6,23a…"/>
          <p:cNvSpPr txBox="1">
            <a:spLocks noGrp="1"/>
          </p:cNvSpPr>
          <p:nvPr>
            <p:ph type="body" sz="quarter" idx="1"/>
          </p:nvPr>
        </p:nvSpPr>
        <p:spPr>
          <a:xfrm>
            <a:off x="336885" y="2088281"/>
            <a:ext cx="4345930" cy="2278126"/>
          </a:xfrm>
          <a:prstGeom prst="rect">
            <a:avLst/>
          </a:prstGeom>
        </p:spPr>
        <p:txBody>
          <a:bodyPr/>
          <a:lstStyle/>
          <a:p>
            <a:pPr lvl="2" indent="0"/>
            <a:r>
              <a:rPr sz="1800" dirty="0"/>
              <a:t>"</a:t>
            </a:r>
            <a:r>
              <a:rPr sz="1800" dirty="0" err="1"/>
              <a:t>Denn</a:t>
            </a:r>
            <a:r>
              <a:rPr sz="1800" dirty="0"/>
              <a:t> der </a:t>
            </a:r>
            <a:r>
              <a:rPr sz="1800" dirty="0" err="1"/>
              <a:t>Lohn</a:t>
            </a:r>
            <a:r>
              <a:rPr sz="1800" dirty="0"/>
              <a:t> der </a:t>
            </a:r>
            <a:r>
              <a:rPr sz="1800" dirty="0" err="1"/>
              <a:t>Sünde</a:t>
            </a:r>
            <a:r>
              <a:rPr sz="1800" dirty="0"/>
              <a:t> </a:t>
            </a:r>
            <a:r>
              <a:rPr sz="1800" dirty="0" err="1"/>
              <a:t>ist</a:t>
            </a:r>
            <a:r>
              <a:rPr sz="1800" dirty="0"/>
              <a:t> der Tod…"</a:t>
            </a:r>
            <a:br>
              <a:rPr sz="1800" dirty="0"/>
            </a:br>
            <a:r>
              <a:rPr sz="1400" dirty="0" err="1"/>
              <a:t>Römer</a:t>
            </a:r>
            <a:r>
              <a:rPr sz="1400" dirty="0"/>
              <a:t> 6,23a</a:t>
            </a:r>
          </a:p>
          <a:p>
            <a:pPr>
              <a:defRPr b="1">
                <a:latin typeface="+mn-lt"/>
                <a:ea typeface="+mn-ea"/>
                <a:cs typeface="+mn-cs"/>
                <a:sym typeface="DIN Light"/>
              </a:defRPr>
            </a:pPr>
            <a:endParaRPr sz="1400" dirty="0"/>
          </a:p>
          <a:p>
            <a:pPr>
              <a:defRPr b="1">
                <a:latin typeface="+mn-lt"/>
                <a:ea typeface="+mn-ea"/>
                <a:cs typeface="+mn-cs"/>
                <a:sym typeface="DIN Light"/>
              </a:defRPr>
            </a:pPr>
            <a:r>
              <a:rPr sz="1800" dirty="0"/>
              <a:t>Tod = </a:t>
            </a:r>
            <a:r>
              <a:rPr sz="1800" dirty="0" err="1"/>
              <a:t>kein</a:t>
            </a:r>
            <a:r>
              <a:rPr sz="1800" dirty="0"/>
              <a:t> Leben</a:t>
            </a:r>
          </a:p>
        </p:txBody>
      </p:sp>
      <p:sp>
        <p:nvSpPr>
          <p:cNvPr id="814" name="DAS PROBLEM DER SÜNDE – TOD"/>
          <p:cNvSpPr txBox="1">
            <a:spLocks noGrp="1"/>
          </p:cNvSpPr>
          <p:nvPr>
            <p:ph type="title"/>
          </p:nvPr>
        </p:nvSpPr>
        <p:spPr>
          <a:xfrm>
            <a:off x="336885" y="1233984"/>
            <a:ext cx="4345929" cy="854297"/>
          </a:xfrm>
          <a:prstGeom prst="rect">
            <a:avLst/>
          </a:prstGeom>
        </p:spPr>
        <p:txBody>
          <a:bodyPr/>
          <a:lstStyle/>
          <a:p>
            <a:r>
              <a:rPr dirty="0"/>
              <a:t>DAS PROBLEM DER SÜNDE – TOD</a:t>
            </a:r>
          </a:p>
        </p:txBody>
      </p:sp>
      <p:pic>
        <p:nvPicPr>
          <p:cNvPr id="815" name="jesus_on_the_cross.jpg" descr="jesus_on_the_cross.jpg"/>
          <p:cNvPicPr>
            <a:picLocks noGrp="1"/>
          </p:cNvPicPr>
          <p:nvPr>
            <p:ph type="pic" idx="13"/>
          </p:nvPr>
        </p:nvPicPr>
        <p:blipFill>
          <a:blip r:embed="rId2"/>
          <a:srcRect l="254" r="41412"/>
          <a:stretch>
            <a:fillRect/>
          </a:stretch>
        </p:blipFill>
        <p:spPr>
          <a:xfrm flipH="1">
            <a:off x="5034798" y="949127"/>
            <a:ext cx="2657813" cy="3417188"/>
          </a:xfrm>
          <a:prstGeom prst="rect">
            <a:avLst/>
          </a:prstGeom>
        </p:spPr>
      </p:pic>
      <p:sp>
        <p:nvSpPr>
          <p:cNvPr id="816"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quot;…das unverdiente Geschenk Gottes dagegen ist das ewige Leben durch Christus Jesus, unseren Herrn.&quot;  Römer 6,23  NLB…"/>
          <p:cNvSpPr txBox="1">
            <a:spLocks noGrp="1"/>
          </p:cNvSpPr>
          <p:nvPr>
            <p:ph type="body" sz="quarter" idx="1"/>
          </p:nvPr>
        </p:nvSpPr>
        <p:spPr>
          <a:xfrm>
            <a:off x="561475" y="2088281"/>
            <a:ext cx="4121340" cy="2278126"/>
          </a:xfrm>
          <a:prstGeom prst="rect">
            <a:avLst/>
          </a:prstGeom>
        </p:spPr>
        <p:txBody>
          <a:bodyPr/>
          <a:lstStyle/>
          <a:p>
            <a:pPr lvl="2" indent="0"/>
            <a:r>
              <a:rPr sz="1800" dirty="0"/>
              <a:t>"…das </a:t>
            </a:r>
            <a:r>
              <a:rPr sz="1800" dirty="0" err="1"/>
              <a:t>unverdiente</a:t>
            </a:r>
            <a:r>
              <a:rPr sz="1800" dirty="0"/>
              <a:t> </a:t>
            </a:r>
            <a:r>
              <a:rPr sz="1800" dirty="0" err="1"/>
              <a:t>Geschenk</a:t>
            </a:r>
            <a:r>
              <a:rPr sz="1800" dirty="0"/>
              <a:t> </a:t>
            </a:r>
            <a:r>
              <a:rPr sz="1800" dirty="0" err="1"/>
              <a:t>Gottes</a:t>
            </a:r>
            <a:r>
              <a:rPr sz="1800" dirty="0"/>
              <a:t> </a:t>
            </a:r>
            <a:r>
              <a:rPr sz="1800" dirty="0" err="1"/>
              <a:t>dagegen</a:t>
            </a:r>
            <a:r>
              <a:rPr sz="1800" dirty="0"/>
              <a:t> </a:t>
            </a:r>
            <a:r>
              <a:rPr sz="1800" dirty="0" err="1"/>
              <a:t>ist</a:t>
            </a:r>
            <a:r>
              <a:rPr sz="1800" dirty="0"/>
              <a:t> das </a:t>
            </a:r>
            <a:r>
              <a:rPr sz="1800" dirty="0" err="1"/>
              <a:t>ewige</a:t>
            </a:r>
            <a:r>
              <a:rPr sz="1800" dirty="0"/>
              <a:t> </a:t>
            </a:r>
            <a:r>
              <a:rPr sz="1800" b="1" dirty="0">
                <a:latin typeface="+mn-lt"/>
                <a:ea typeface="+mn-ea"/>
                <a:cs typeface="+mn-cs"/>
                <a:sym typeface="DIN Light"/>
              </a:rPr>
              <a:t>Leben</a:t>
            </a:r>
            <a:r>
              <a:rPr sz="1800" dirty="0"/>
              <a:t> </a:t>
            </a:r>
            <a:r>
              <a:rPr sz="1800" dirty="0" err="1"/>
              <a:t>durch</a:t>
            </a:r>
            <a:r>
              <a:rPr sz="1800" dirty="0"/>
              <a:t> Christus Jesus, </a:t>
            </a:r>
            <a:r>
              <a:rPr sz="1800" dirty="0" err="1"/>
              <a:t>unseren</a:t>
            </a:r>
            <a:r>
              <a:rPr sz="1800" dirty="0"/>
              <a:t> </a:t>
            </a:r>
            <a:r>
              <a:rPr sz="1800" dirty="0" err="1"/>
              <a:t>Herrn</a:t>
            </a:r>
            <a:r>
              <a:rPr sz="1800" dirty="0"/>
              <a:t>."	</a:t>
            </a:r>
            <a:br>
              <a:rPr sz="1800" dirty="0"/>
            </a:br>
            <a:r>
              <a:rPr sz="1400" dirty="0" err="1"/>
              <a:t>Römer</a:t>
            </a:r>
            <a:r>
              <a:rPr sz="1400" dirty="0"/>
              <a:t> 6,23  NLB</a:t>
            </a:r>
          </a:p>
          <a:p>
            <a:pPr>
              <a:spcBef>
                <a:spcPts val="527"/>
              </a:spcBef>
              <a:defRPr b="1">
                <a:latin typeface="+mn-lt"/>
                <a:ea typeface="+mn-ea"/>
                <a:cs typeface="+mn-cs"/>
                <a:sym typeface="DIN Light"/>
              </a:defRPr>
            </a:pPr>
            <a:endParaRPr lang="de-CH" sz="1800" dirty="0"/>
          </a:p>
          <a:p>
            <a:pPr>
              <a:spcBef>
                <a:spcPts val="0"/>
              </a:spcBef>
              <a:defRPr b="1">
                <a:latin typeface="+mn-lt"/>
                <a:ea typeface="+mn-ea"/>
                <a:cs typeface="+mn-cs"/>
                <a:sym typeface="DIN Light"/>
              </a:defRPr>
            </a:pPr>
            <a:r>
              <a:rPr sz="1800" dirty="0"/>
              <a:t>Das </a:t>
            </a:r>
            <a:r>
              <a:rPr sz="1800" dirty="0" err="1"/>
              <a:t>Heilmittel</a:t>
            </a:r>
            <a:r>
              <a:rPr sz="1800" dirty="0"/>
              <a:t> </a:t>
            </a:r>
            <a:r>
              <a:rPr sz="1800" dirty="0" err="1"/>
              <a:t>gegen</a:t>
            </a:r>
            <a:r>
              <a:rPr sz="1800" dirty="0"/>
              <a:t> den Tod </a:t>
            </a:r>
            <a:endParaRPr lang="de-CH" sz="1800" dirty="0"/>
          </a:p>
          <a:p>
            <a:pPr>
              <a:spcBef>
                <a:spcPts val="0"/>
              </a:spcBef>
              <a:defRPr b="1">
                <a:latin typeface="+mn-lt"/>
                <a:ea typeface="+mn-ea"/>
                <a:cs typeface="+mn-cs"/>
                <a:sym typeface="DIN Light"/>
              </a:defRPr>
            </a:pPr>
            <a:r>
              <a:rPr sz="1800" dirty="0" err="1"/>
              <a:t>hei</a:t>
            </a:r>
            <a:r>
              <a:rPr lang="de-CH" sz="1800" dirty="0" err="1"/>
              <a:t>ss</a:t>
            </a:r>
            <a:r>
              <a:rPr sz="1800" dirty="0"/>
              <a:t>t </a:t>
            </a:r>
            <a:r>
              <a:rPr sz="1800" dirty="0" err="1"/>
              <a:t>neues</a:t>
            </a:r>
            <a:r>
              <a:rPr sz="1800" dirty="0"/>
              <a:t> Leben.</a:t>
            </a:r>
          </a:p>
        </p:txBody>
      </p:sp>
      <p:sp>
        <p:nvSpPr>
          <p:cNvPr id="819" name="Die Lösung –Leben"/>
          <p:cNvSpPr txBox="1">
            <a:spLocks noGrp="1"/>
          </p:cNvSpPr>
          <p:nvPr>
            <p:ph type="title"/>
          </p:nvPr>
        </p:nvSpPr>
        <p:spPr>
          <a:xfrm>
            <a:off x="569350" y="949219"/>
            <a:ext cx="4121339" cy="854297"/>
          </a:xfrm>
          <a:prstGeom prst="rect">
            <a:avLst/>
          </a:prstGeom>
        </p:spPr>
        <p:txBody>
          <a:bodyPr/>
          <a:lstStyle/>
          <a:p>
            <a:r>
              <a:rPr dirty="0"/>
              <a:t>Die </a:t>
            </a:r>
            <a:r>
              <a:rPr dirty="0" err="1"/>
              <a:t>Lösung</a:t>
            </a:r>
            <a:r>
              <a:rPr dirty="0"/>
              <a:t> –Leben</a:t>
            </a:r>
          </a:p>
        </p:txBody>
      </p:sp>
      <p:pic>
        <p:nvPicPr>
          <p:cNvPr id="820" name="mann-nachdenkend.jpg" descr="mann-nachdenkend.jpg"/>
          <p:cNvPicPr>
            <a:picLocks noGrp="1"/>
          </p:cNvPicPr>
          <p:nvPr>
            <p:ph type="pic" idx="13"/>
          </p:nvPr>
        </p:nvPicPr>
        <p:blipFill>
          <a:blip r:embed="rId3"/>
          <a:srcRect l="3787" r="44468"/>
          <a:stretch>
            <a:fillRect/>
          </a:stretch>
        </p:blipFill>
        <p:spPr>
          <a:xfrm flipH="1">
            <a:off x="5034798" y="949127"/>
            <a:ext cx="2657813" cy="3417188"/>
          </a:xfrm>
          <a:prstGeom prst="rect">
            <a:avLst/>
          </a:prstGeom>
        </p:spPr>
      </p:pic>
      <p:sp>
        <p:nvSpPr>
          <p:cNvPr id="82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Hoffnungslose Christen leben nicht in der Wahrheit.…"/>
          <p:cNvSpPr txBox="1">
            <a:spLocks noGrp="1"/>
          </p:cNvSpPr>
          <p:nvPr>
            <p:ph type="body" sz="quarter" idx="1"/>
          </p:nvPr>
        </p:nvSpPr>
        <p:spPr>
          <a:xfrm>
            <a:off x="730063" y="2088280"/>
            <a:ext cx="3952752" cy="2431107"/>
          </a:xfrm>
          <a:prstGeom prst="rect">
            <a:avLst/>
          </a:prstGeom>
        </p:spPr>
        <p:txBody>
          <a:bodyPr/>
          <a:lstStyle/>
          <a:p>
            <a:pPr>
              <a:spcBef>
                <a:spcPts val="0"/>
              </a:spcBef>
              <a:defRPr b="1">
                <a:latin typeface="+mn-lt"/>
                <a:ea typeface="+mn-ea"/>
                <a:cs typeface="+mn-cs"/>
                <a:sym typeface="DIN Light"/>
              </a:defRPr>
            </a:pPr>
            <a:r>
              <a:rPr sz="1800" dirty="0" err="1"/>
              <a:t>Hoffnungslose</a:t>
            </a:r>
            <a:r>
              <a:rPr sz="1800" dirty="0"/>
              <a:t> Christen </a:t>
            </a:r>
            <a:endParaRPr lang="de-CH" sz="1800" dirty="0"/>
          </a:p>
          <a:p>
            <a:pPr>
              <a:spcBef>
                <a:spcPts val="0"/>
              </a:spcBef>
              <a:defRPr b="1">
                <a:latin typeface="+mn-lt"/>
                <a:ea typeface="+mn-ea"/>
                <a:cs typeface="+mn-cs"/>
                <a:sym typeface="DIN Light"/>
              </a:defRPr>
            </a:pPr>
            <a:r>
              <a:rPr sz="1800" dirty="0"/>
              <a:t>leben </a:t>
            </a:r>
            <a:r>
              <a:rPr sz="1800" dirty="0" err="1"/>
              <a:t>nicht</a:t>
            </a:r>
            <a:r>
              <a:rPr sz="1800" dirty="0"/>
              <a:t> in der </a:t>
            </a:r>
            <a:r>
              <a:rPr sz="1800" dirty="0" err="1"/>
              <a:t>Wahrheit</a:t>
            </a:r>
            <a:r>
              <a:rPr lang="de-CH" sz="1800" dirty="0"/>
              <a:t>!</a:t>
            </a:r>
            <a:endParaRPr sz="1800" dirty="0"/>
          </a:p>
          <a:p>
            <a:pPr>
              <a:spcBef>
                <a:spcPts val="0"/>
              </a:spcBef>
            </a:pPr>
            <a:endParaRPr lang="de-CH" sz="1800" dirty="0"/>
          </a:p>
          <a:p>
            <a:pPr algn="l">
              <a:spcBef>
                <a:spcPts val="0"/>
              </a:spcBef>
            </a:pPr>
            <a:r>
              <a:rPr sz="1800" dirty="0" err="1"/>
              <a:t>Niemand</a:t>
            </a:r>
            <a:r>
              <a:rPr sz="1800" dirty="0"/>
              <a:t> </a:t>
            </a:r>
            <a:r>
              <a:rPr sz="1800" dirty="0" err="1"/>
              <a:t>kann</a:t>
            </a:r>
            <a:r>
              <a:rPr sz="1800" dirty="0"/>
              <a:t> </a:t>
            </a:r>
            <a:r>
              <a:rPr sz="1800" dirty="0" err="1"/>
              <a:t>sich</a:t>
            </a:r>
            <a:r>
              <a:rPr sz="1800" dirty="0"/>
              <a:t> </a:t>
            </a:r>
            <a:r>
              <a:rPr sz="1800" dirty="0" err="1"/>
              <a:t>andauernd</a:t>
            </a:r>
            <a:r>
              <a:rPr sz="1800" dirty="0"/>
              <a:t> </a:t>
            </a:r>
            <a:r>
              <a:rPr sz="1800" dirty="0" err="1"/>
              <a:t>anders</a:t>
            </a:r>
            <a:r>
              <a:rPr sz="1800" dirty="0"/>
              <a:t> </a:t>
            </a:r>
            <a:r>
              <a:rPr sz="1800" dirty="0" err="1"/>
              <a:t>benehmen</a:t>
            </a:r>
            <a:r>
              <a:rPr lang="de-CH" sz="1800" dirty="0"/>
              <a:t> und anders handeln</a:t>
            </a:r>
            <a:r>
              <a:rPr sz="1800" dirty="0"/>
              <a:t>, </a:t>
            </a:r>
            <a:endParaRPr lang="de-CH" sz="1800" dirty="0"/>
          </a:p>
          <a:p>
            <a:pPr algn="l">
              <a:spcBef>
                <a:spcPts val="0"/>
              </a:spcBef>
            </a:pPr>
            <a:r>
              <a:rPr sz="1800" dirty="0" err="1"/>
              <a:t>als</a:t>
            </a:r>
            <a:r>
              <a:rPr sz="1800" dirty="0"/>
              <a:t> es </a:t>
            </a:r>
            <a:r>
              <a:rPr sz="1800" dirty="0" err="1"/>
              <a:t>seinem</a:t>
            </a:r>
            <a:r>
              <a:rPr sz="1800" dirty="0"/>
              <a:t> </a:t>
            </a:r>
            <a:r>
              <a:rPr sz="1800" dirty="0" err="1"/>
              <a:t>Glauben</a:t>
            </a:r>
            <a:r>
              <a:rPr sz="1800" dirty="0"/>
              <a:t> </a:t>
            </a:r>
            <a:r>
              <a:rPr sz="1800" dirty="0" err="1"/>
              <a:t>über</a:t>
            </a:r>
            <a:r>
              <a:rPr sz="1800" dirty="0"/>
              <a:t> </a:t>
            </a:r>
            <a:r>
              <a:rPr sz="1800" dirty="0" err="1"/>
              <a:t>sich</a:t>
            </a:r>
            <a:r>
              <a:rPr sz="1800" dirty="0"/>
              <a:t> </a:t>
            </a:r>
            <a:r>
              <a:rPr sz="1800" dirty="0" err="1"/>
              <a:t>selbst</a:t>
            </a:r>
            <a:r>
              <a:rPr sz="1800" dirty="0"/>
              <a:t> </a:t>
            </a:r>
            <a:r>
              <a:rPr sz="1800" dirty="0" err="1"/>
              <a:t>entspricht</a:t>
            </a:r>
            <a:r>
              <a:rPr sz="1800" dirty="0"/>
              <a:t>.</a:t>
            </a:r>
          </a:p>
        </p:txBody>
      </p:sp>
      <p:sp>
        <p:nvSpPr>
          <p:cNvPr id="826" name="Hoffnungslose Christen…"/>
          <p:cNvSpPr txBox="1">
            <a:spLocks noGrp="1"/>
          </p:cNvSpPr>
          <p:nvPr>
            <p:ph type="title"/>
          </p:nvPr>
        </p:nvSpPr>
        <p:spPr>
          <a:xfrm>
            <a:off x="737938" y="949219"/>
            <a:ext cx="3952752" cy="911665"/>
          </a:xfrm>
          <a:prstGeom prst="rect">
            <a:avLst/>
          </a:prstGeom>
        </p:spPr>
        <p:txBody>
          <a:bodyPr/>
          <a:lstStyle/>
          <a:p>
            <a:pPr>
              <a:defRPr sz="3400"/>
            </a:pPr>
            <a:r>
              <a:t>Hoffnungslose Christen…</a:t>
            </a:r>
          </a:p>
        </p:txBody>
      </p:sp>
      <p:pic>
        <p:nvPicPr>
          <p:cNvPr id="827" name="Niederlage.jpg" descr="Niederlage.jpg"/>
          <p:cNvPicPr>
            <a:picLocks noGrp="1"/>
          </p:cNvPicPr>
          <p:nvPr>
            <p:ph type="pic" idx="13"/>
          </p:nvPr>
        </p:nvPicPr>
        <p:blipFill>
          <a:blip r:embed="rId3"/>
          <a:srcRect l="35412" r="12787"/>
          <a:stretch>
            <a:fillRect/>
          </a:stretch>
        </p:blipFill>
        <p:spPr>
          <a:xfrm flipH="1">
            <a:off x="5034798" y="949127"/>
            <a:ext cx="2657813" cy="3417188"/>
          </a:xfrm>
          <a:prstGeom prst="rect">
            <a:avLst/>
          </a:prstGeom>
        </p:spPr>
      </p:pic>
      <p:sp>
        <p:nvSpPr>
          <p:cNvPr id="82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82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2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8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8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8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Du bist nicht errettet, indem du dich richtig verhältst, wohl aber, wenn du richtig glaubst."/>
          <p:cNvSpPr txBox="1">
            <a:spLocks noGrp="1"/>
          </p:cNvSpPr>
          <p:nvPr>
            <p:ph type="body" sz="quarter" idx="1"/>
          </p:nvPr>
        </p:nvSpPr>
        <p:spPr>
          <a:xfrm>
            <a:off x="601579" y="2467968"/>
            <a:ext cx="4053531" cy="2278126"/>
          </a:xfrm>
          <a:prstGeom prst="rect">
            <a:avLst/>
          </a:prstGeom>
        </p:spPr>
        <p:txBody>
          <a:bodyPr/>
          <a:lstStyle>
            <a:lvl1pPr>
              <a:defRPr b="1">
                <a:latin typeface="+mn-lt"/>
                <a:ea typeface="+mn-ea"/>
                <a:cs typeface="+mn-cs"/>
                <a:sym typeface="DIN Light"/>
              </a:defRPr>
            </a:lvl1pPr>
          </a:lstStyle>
          <a:p>
            <a:pPr>
              <a:spcBef>
                <a:spcPts val="0"/>
              </a:spcBef>
            </a:pPr>
            <a:r>
              <a:rPr sz="2000" dirty="0"/>
              <a:t>Du </a:t>
            </a:r>
            <a:r>
              <a:rPr sz="2000" dirty="0" err="1"/>
              <a:t>bist</a:t>
            </a:r>
            <a:r>
              <a:rPr sz="2000" dirty="0"/>
              <a:t> </a:t>
            </a:r>
            <a:r>
              <a:rPr sz="2000" dirty="0" err="1"/>
              <a:t>nicht</a:t>
            </a:r>
            <a:r>
              <a:rPr sz="2000" dirty="0"/>
              <a:t> </a:t>
            </a:r>
            <a:r>
              <a:rPr sz="2000" dirty="0" err="1"/>
              <a:t>errettet</a:t>
            </a:r>
            <a:r>
              <a:rPr sz="2000" dirty="0"/>
              <a:t>, </a:t>
            </a:r>
            <a:endParaRPr lang="de-CH" sz="2000" dirty="0"/>
          </a:p>
          <a:p>
            <a:pPr>
              <a:spcBef>
                <a:spcPts val="0"/>
              </a:spcBef>
            </a:pPr>
            <a:r>
              <a:rPr sz="2000" dirty="0" err="1"/>
              <a:t>indem</a:t>
            </a:r>
            <a:r>
              <a:rPr sz="2000" dirty="0"/>
              <a:t> du dich </a:t>
            </a:r>
            <a:r>
              <a:rPr sz="2000" dirty="0" err="1"/>
              <a:t>richtig</a:t>
            </a:r>
            <a:r>
              <a:rPr sz="2000" dirty="0"/>
              <a:t> </a:t>
            </a:r>
            <a:r>
              <a:rPr sz="2000" dirty="0" err="1"/>
              <a:t>verhältst</a:t>
            </a:r>
            <a:r>
              <a:rPr sz="2000" dirty="0"/>
              <a:t>, </a:t>
            </a:r>
            <a:endParaRPr lang="de-CH" sz="2000" dirty="0"/>
          </a:p>
          <a:p>
            <a:pPr>
              <a:spcBef>
                <a:spcPts val="0"/>
              </a:spcBef>
            </a:pPr>
            <a:r>
              <a:rPr sz="2000" dirty="0" err="1"/>
              <a:t>wohl</a:t>
            </a:r>
            <a:r>
              <a:rPr sz="2000" dirty="0"/>
              <a:t> </a:t>
            </a:r>
            <a:r>
              <a:rPr sz="2000" dirty="0" err="1"/>
              <a:t>aber</a:t>
            </a:r>
            <a:r>
              <a:rPr sz="2000" dirty="0"/>
              <a:t>, </a:t>
            </a:r>
            <a:r>
              <a:rPr sz="2000" dirty="0" err="1"/>
              <a:t>wenn</a:t>
            </a:r>
            <a:r>
              <a:rPr sz="2000" dirty="0"/>
              <a:t> du </a:t>
            </a:r>
            <a:r>
              <a:rPr sz="2000" dirty="0" err="1"/>
              <a:t>richtig</a:t>
            </a:r>
            <a:r>
              <a:rPr sz="2000" dirty="0"/>
              <a:t> </a:t>
            </a:r>
            <a:r>
              <a:rPr sz="2000" dirty="0" err="1"/>
              <a:t>glaubst</a:t>
            </a:r>
            <a:r>
              <a:rPr sz="2000" dirty="0"/>
              <a:t>.</a:t>
            </a:r>
          </a:p>
        </p:txBody>
      </p:sp>
      <p:sp>
        <p:nvSpPr>
          <p:cNvPr id="833" name="Erkenne, wer du in Christus bist!"/>
          <p:cNvSpPr txBox="1">
            <a:spLocks noGrp="1"/>
          </p:cNvSpPr>
          <p:nvPr>
            <p:ph type="title"/>
          </p:nvPr>
        </p:nvSpPr>
        <p:spPr>
          <a:prstGeom prst="rect">
            <a:avLst/>
          </a:prstGeom>
        </p:spPr>
        <p:txBody>
          <a:bodyPr/>
          <a:lstStyle/>
          <a:p>
            <a:r>
              <a:t>Erkenne, wer du in Christus bist!</a:t>
            </a:r>
          </a:p>
        </p:txBody>
      </p:sp>
      <p:pic>
        <p:nvPicPr>
          <p:cNvPr id="834" name="ich-bin-dabei.png" descr="ich-bin-dabei.png"/>
          <p:cNvPicPr>
            <a:picLocks noGrp="1"/>
          </p:cNvPicPr>
          <p:nvPr>
            <p:ph type="pic" idx="13"/>
          </p:nvPr>
        </p:nvPicPr>
        <p:blipFill>
          <a:blip r:embed="rId3"/>
          <a:srcRect r="86014" b="2878"/>
          <a:stretch>
            <a:fillRect/>
          </a:stretch>
        </p:blipFill>
        <p:spPr>
          <a:xfrm flipH="1">
            <a:off x="5034797" y="1047481"/>
            <a:ext cx="2275659" cy="3318834"/>
          </a:xfrm>
          <a:prstGeom prst="rect">
            <a:avLst/>
          </a:prstGeom>
        </p:spPr>
      </p:pic>
      <p:sp>
        <p:nvSpPr>
          <p:cNvPr id="83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Woher komme ich?"/>
          <p:cNvSpPr txBox="1">
            <a:spLocks noGrp="1"/>
          </p:cNvSpPr>
          <p:nvPr>
            <p:ph type="title"/>
          </p:nvPr>
        </p:nvSpPr>
        <p:spPr>
          <a:prstGeom prst="rect">
            <a:avLst/>
          </a:prstGeom>
        </p:spPr>
        <p:txBody>
          <a:bodyPr/>
          <a:lstStyle/>
          <a:p>
            <a:r>
              <a:t>Woher komme ich?</a:t>
            </a:r>
          </a:p>
        </p:txBody>
      </p:sp>
      <p:pic>
        <p:nvPicPr>
          <p:cNvPr id="662" name="leiste_weltall_g.jpg" descr="leiste_weltall_g.jpg"/>
          <p:cNvPicPr>
            <a:picLocks noGrp="1"/>
          </p:cNvPicPr>
          <p:nvPr>
            <p:ph type="pic" idx="13"/>
          </p:nvPr>
        </p:nvPicPr>
        <p:blipFill>
          <a:blip r:embed="rId3"/>
          <a:srcRect t="20000" b="20000"/>
          <a:stretch>
            <a:fillRect/>
          </a:stretch>
        </p:blipFill>
        <p:spPr>
          <a:xfrm>
            <a:off x="1997213" y="2088282"/>
            <a:ext cx="5695313" cy="2562891"/>
          </a:xfrm>
          <a:prstGeom prst="rect">
            <a:avLst/>
          </a:prstGeom>
        </p:spPr>
      </p:pic>
      <p:sp>
        <p:nvSpPr>
          <p:cNvPr id="663" name="Foliennummer"/>
          <p:cNvSpPr txBox="1">
            <a:spLocks noGrp="1"/>
          </p:cNvSpPr>
          <p:nvPr>
            <p:ph type="sldNum" sz="quarter" idx="2"/>
          </p:nvPr>
        </p:nvSpPr>
        <p:spPr>
          <a:xfrm>
            <a:off x="7537519" y="265782"/>
            <a:ext cx="184346"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Gott gefallen"/>
          <p:cNvSpPr txBox="1">
            <a:spLocks noGrp="1"/>
          </p:cNvSpPr>
          <p:nvPr>
            <p:ph type="title"/>
          </p:nvPr>
        </p:nvSpPr>
        <p:spPr>
          <a:prstGeom prst="rect">
            <a:avLst/>
          </a:prstGeom>
        </p:spPr>
        <p:txBody>
          <a:bodyPr/>
          <a:lstStyle/>
          <a:p>
            <a:r>
              <a:t>Gott gefallen</a:t>
            </a:r>
          </a:p>
        </p:txBody>
      </p:sp>
      <p:pic>
        <p:nvPicPr>
          <p:cNvPr id="840" name="j0433168.jpg" descr="j0433168.jpg"/>
          <p:cNvPicPr>
            <a:picLocks noGrp="1" noChangeAspect="1"/>
          </p:cNvPicPr>
          <p:nvPr>
            <p:ph type="pic" idx="13"/>
          </p:nvPr>
        </p:nvPicPr>
        <p:blipFill>
          <a:blip r:embed="rId2"/>
          <a:srcRect t="12218" b="27723"/>
          <a:stretch>
            <a:fillRect/>
          </a:stretch>
        </p:blipFill>
        <p:spPr>
          <a:xfrm>
            <a:off x="1997213" y="2088282"/>
            <a:ext cx="5695313" cy="2562891"/>
          </a:xfrm>
          <a:prstGeom prst="rect">
            <a:avLst/>
          </a:prstGeom>
        </p:spPr>
      </p:pic>
      <p:sp>
        <p:nvSpPr>
          <p:cNvPr id="84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Meine lieben Kinder, ich schreibe euch dies, damit ihr kein Unrecht tut. Sollte aber jemand schuldig werden, so haben wir einen, der beim Vater für uns eintritt: Jesus Christus, den Gerechten, der ohne Schuld ist.“    Johannes 2,1 GNB…"/>
          <p:cNvSpPr txBox="1">
            <a:spLocks noGrp="1"/>
          </p:cNvSpPr>
          <p:nvPr>
            <p:ph type="body" idx="1"/>
          </p:nvPr>
        </p:nvSpPr>
        <p:spPr>
          <a:xfrm>
            <a:off x="689811" y="1676400"/>
            <a:ext cx="8043003" cy="3259537"/>
          </a:xfrm>
          <a:prstGeom prst="rect">
            <a:avLst/>
          </a:prstGeom>
        </p:spPr>
        <p:txBody>
          <a:bodyPr/>
          <a:lstStyle/>
          <a:p>
            <a:pPr>
              <a:spcBef>
                <a:spcPts val="3164"/>
              </a:spcBef>
            </a:pPr>
            <a:r>
              <a:rPr sz="1800" dirty="0"/>
              <a:t>„</a:t>
            </a:r>
            <a:r>
              <a:rPr sz="1800" dirty="0" err="1"/>
              <a:t>Meine</a:t>
            </a:r>
            <a:r>
              <a:rPr sz="1800" dirty="0"/>
              <a:t> </a:t>
            </a:r>
            <a:r>
              <a:rPr sz="1800" dirty="0" err="1"/>
              <a:t>lieben</a:t>
            </a:r>
            <a:r>
              <a:rPr sz="1800" dirty="0"/>
              <a:t> Kinder, ich </a:t>
            </a:r>
            <a:r>
              <a:rPr sz="1800" dirty="0" err="1"/>
              <a:t>schreibe</a:t>
            </a:r>
            <a:r>
              <a:rPr sz="1800" dirty="0"/>
              <a:t> </a:t>
            </a:r>
            <a:r>
              <a:rPr sz="1800" dirty="0" err="1"/>
              <a:t>euch</a:t>
            </a:r>
            <a:r>
              <a:rPr sz="1800" dirty="0"/>
              <a:t> dies, </a:t>
            </a:r>
            <a:r>
              <a:rPr sz="1800" dirty="0" err="1"/>
              <a:t>damit</a:t>
            </a:r>
            <a:r>
              <a:rPr sz="1800" dirty="0"/>
              <a:t> </a:t>
            </a:r>
            <a:r>
              <a:rPr sz="1800" dirty="0" err="1"/>
              <a:t>ihr</a:t>
            </a:r>
            <a:r>
              <a:rPr sz="1800" dirty="0"/>
              <a:t> </a:t>
            </a:r>
            <a:r>
              <a:rPr sz="1800" dirty="0" err="1"/>
              <a:t>kein</a:t>
            </a:r>
            <a:r>
              <a:rPr sz="1800" dirty="0"/>
              <a:t> </a:t>
            </a:r>
            <a:r>
              <a:rPr sz="1800" dirty="0" err="1"/>
              <a:t>Unrecht</a:t>
            </a:r>
            <a:r>
              <a:rPr sz="1800" dirty="0"/>
              <a:t> tut. </a:t>
            </a:r>
            <a:r>
              <a:rPr sz="1800" dirty="0" err="1"/>
              <a:t>Sollte</a:t>
            </a:r>
            <a:r>
              <a:rPr sz="1800" dirty="0"/>
              <a:t> </a:t>
            </a:r>
            <a:r>
              <a:rPr sz="1800" dirty="0" err="1"/>
              <a:t>aber</a:t>
            </a:r>
            <a:r>
              <a:rPr sz="1800" dirty="0"/>
              <a:t> </a:t>
            </a:r>
            <a:r>
              <a:rPr sz="1800" dirty="0" err="1"/>
              <a:t>jemand</a:t>
            </a:r>
            <a:r>
              <a:rPr sz="1800" dirty="0"/>
              <a:t> </a:t>
            </a:r>
            <a:r>
              <a:rPr sz="1800" dirty="0" err="1"/>
              <a:t>schuldig</a:t>
            </a:r>
            <a:r>
              <a:rPr sz="1800" dirty="0"/>
              <a:t> </a:t>
            </a:r>
            <a:r>
              <a:rPr sz="1800" dirty="0" err="1"/>
              <a:t>werden</a:t>
            </a:r>
            <a:r>
              <a:rPr sz="1800" dirty="0"/>
              <a:t>, so </a:t>
            </a:r>
            <a:r>
              <a:rPr sz="1800" dirty="0" err="1"/>
              <a:t>haben</a:t>
            </a:r>
            <a:r>
              <a:rPr sz="1800" dirty="0"/>
              <a:t> </a:t>
            </a:r>
            <a:r>
              <a:rPr sz="1800" dirty="0" err="1"/>
              <a:t>wir</a:t>
            </a:r>
            <a:r>
              <a:rPr sz="1800" dirty="0"/>
              <a:t> </a:t>
            </a:r>
            <a:r>
              <a:rPr sz="1800" dirty="0" err="1"/>
              <a:t>einen</a:t>
            </a:r>
            <a:r>
              <a:rPr sz="1800" dirty="0"/>
              <a:t>, der </a:t>
            </a:r>
            <a:r>
              <a:rPr sz="1800" dirty="0" err="1"/>
              <a:t>beim</a:t>
            </a:r>
            <a:r>
              <a:rPr sz="1800" dirty="0"/>
              <a:t> </a:t>
            </a:r>
            <a:r>
              <a:rPr sz="1800" dirty="0" err="1"/>
              <a:t>Vater</a:t>
            </a:r>
            <a:r>
              <a:rPr sz="1800" dirty="0"/>
              <a:t> für </a:t>
            </a:r>
            <a:r>
              <a:rPr sz="1800" dirty="0" err="1"/>
              <a:t>uns</a:t>
            </a:r>
            <a:r>
              <a:rPr sz="1800" dirty="0"/>
              <a:t> </a:t>
            </a:r>
            <a:r>
              <a:rPr sz="1800" dirty="0" err="1"/>
              <a:t>eintritt</a:t>
            </a:r>
            <a:r>
              <a:rPr sz="1800" dirty="0"/>
              <a:t>: Jesus Christus, den </a:t>
            </a:r>
            <a:r>
              <a:rPr sz="1800" dirty="0" err="1"/>
              <a:t>Gerechten</a:t>
            </a:r>
            <a:r>
              <a:rPr sz="1800" dirty="0"/>
              <a:t>, der </a:t>
            </a:r>
            <a:r>
              <a:rPr sz="1800" dirty="0" err="1"/>
              <a:t>ohne</a:t>
            </a:r>
            <a:r>
              <a:rPr sz="1800" dirty="0"/>
              <a:t> </a:t>
            </a:r>
            <a:r>
              <a:rPr sz="1800" dirty="0" err="1"/>
              <a:t>Schuld</a:t>
            </a:r>
            <a:r>
              <a:rPr sz="1800" dirty="0"/>
              <a:t> </a:t>
            </a:r>
            <a:r>
              <a:rPr sz="1800" dirty="0" err="1"/>
              <a:t>ist</a:t>
            </a:r>
            <a:r>
              <a:rPr sz="1800" dirty="0"/>
              <a:t>.“				</a:t>
            </a:r>
            <a:r>
              <a:rPr sz="1400" dirty="0"/>
              <a:t>Johannes 2,1 GNB</a:t>
            </a:r>
          </a:p>
          <a:p>
            <a:r>
              <a:rPr sz="1800" dirty="0"/>
              <a:t>„</a:t>
            </a:r>
            <a:r>
              <a:rPr sz="1800" dirty="0" err="1"/>
              <a:t>Wenn</a:t>
            </a:r>
            <a:r>
              <a:rPr sz="1800" dirty="0"/>
              <a:t> </a:t>
            </a:r>
            <a:r>
              <a:rPr sz="1800" dirty="0" err="1"/>
              <a:t>wir</a:t>
            </a:r>
            <a:r>
              <a:rPr sz="1800" dirty="0"/>
              <a:t> </a:t>
            </a:r>
            <a:r>
              <a:rPr sz="1800" dirty="0" err="1"/>
              <a:t>sagen</a:t>
            </a:r>
            <a:r>
              <a:rPr sz="1800" dirty="0"/>
              <a:t>, </a:t>
            </a:r>
            <a:r>
              <a:rPr sz="1800" dirty="0" err="1"/>
              <a:t>wir</a:t>
            </a:r>
            <a:r>
              <a:rPr sz="1800" dirty="0"/>
              <a:t> </a:t>
            </a:r>
            <a:r>
              <a:rPr sz="1800" dirty="0" err="1"/>
              <a:t>seien</a:t>
            </a:r>
            <a:r>
              <a:rPr sz="1800" dirty="0"/>
              <a:t> </a:t>
            </a:r>
            <a:r>
              <a:rPr sz="1800" dirty="0" err="1"/>
              <a:t>ohne</a:t>
            </a:r>
            <a:r>
              <a:rPr sz="1800" dirty="0"/>
              <a:t> </a:t>
            </a:r>
            <a:r>
              <a:rPr sz="1800" dirty="0" err="1"/>
              <a:t>Schuld</a:t>
            </a:r>
            <a:r>
              <a:rPr sz="1800" dirty="0"/>
              <a:t>, </a:t>
            </a:r>
            <a:r>
              <a:rPr sz="1800" dirty="0" err="1"/>
              <a:t>betrügen</a:t>
            </a:r>
            <a:r>
              <a:rPr sz="1800" dirty="0"/>
              <a:t> </a:t>
            </a:r>
            <a:r>
              <a:rPr sz="1800" dirty="0" err="1"/>
              <a:t>wir</a:t>
            </a:r>
            <a:r>
              <a:rPr sz="1800" dirty="0"/>
              <a:t> </a:t>
            </a:r>
            <a:r>
              <a:rPr sz="1800" dirty="0" err="1"/>
              <a:t>uns</a:t>
            </a:r>
            <a:r>
              <a:rPr sz="1800" dirty="0"/>
              <a:t> </a:t>
            </a:r>
            <a:r>
              <a:rPr sz="1800" dirty="0" err="1"/>
              <a:t>selbst</a:t>
            </a:r>
            <a:r>
              <a:rPr sz="1800" dirty="0"/>
              <a:t> und die </a:t>
            </a:r>
            <a:r>
              <a:rPr sz="1800" dirty="0" err="1"/>
              <a:t>Wahrheit</a:t>
            </a:r>
            <a:r>
              <a:rPr sz="1800" dirty="0"/>
              <a:t> </a:t>
            </a:r>
            <a:r>
              <a:rPr sz="1800" dirty="0" err="1"/>
              <a:t>ist</a:t>
            </a:r>
            <a:r>
              <a:rPr sz="1800" dirty="0"/>
              <a:t> </a:t>
            </a:r>
            <a:r>
              <a:rPr sz="1800" dirty="0" err="1"/>
              <a:t>nicht</a:t>
            </a:r>
            <a:r>
              <a:rPr sz="1800" dirty="0"/>
              <a:t> in uns.“ 		</a:t>
            </a:r>
            <a:r>
              <a:rPr sz="1400" dirty="0"/>
              <a:t>1. Johannes 1,8 NLB</a:t>
            </a:r>
          </a:p>
        </p:txBody>
      </p:sp>
      <p:sp>
        <p:nvSpPr>
          <p:cNvPr id="844" name="Was passiert, wenn ich sündige?"/>
          <p:cNvSpPr txBox="1">
            <a:spLocks noGrp="1"/>
          </p:cNvSpPr>
          <p:nvPr>
            <p:ph type="title"/>
          </p:nvPr>
        </p:nvSpPr>
        <p:spPr>
          <a:prstGeom prst="rect">
            <a:avLst/>
          </a:prstGeom>
        </p:spPr>
        <p:txBody>
          <a:bodyPr/>
          <a:lstStyle/>
          <a:p>
            <a:r>
              <a:t>Was passiert, wenn ich sündige?</a:t>
            </a:r>
          </a:p>
        </p:txBody>
      </p:sp>
      <p:sp>
        <p:nvSpPr>
          <p:cNvPr id="84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Du kannst es nicht verhindern – Du wirst Falsches tun.…"/>
          <p:cNvSpPr txBox="1">
            <a:spLocks noGrp="1"/>
          </p:cNvSpPr>
          <p:nvPr>
            <p:ph type="body" idx="1"/>
          </p:nvPr>
        </p:nvSpPr>
        <p:spPr>
          <a:xfrm>
            <a:off x="802105" y="1803516"/>
            <a:ext cx="7930709" cy="3132421"/>
          </a:xfrm>
          <a:prstGeom prst="rect">
            <a:avLst/>
          </a:prstGeom>
        </p:spPr>
        <p:txBody>
          <a:bodyPr/>
          <a:lstStyle/>
          <a:p>
            <a:pPr marL="189828" indent="-189828">
              <a:buSzPct val="100000"/>
              <a:buChar char="‣"/>
            </a:pPr>
            <a:r>
              <a:rPr sz="1800" dirty="0"/>
              <a:t>Du </a:t>
            </a:r>
            <a:r>
              <a:rPr sz="1800" dirty="0" err="1"/>
              <a:t>kannst</a:t>
            </a:r>
            <a:r>
              <a:rPr sz="1800" dirty="0"/>
              <a:t> es </a:t>
            </a:r>
            <a:r>
              <a:rPr sz="1800" dirty="0" err="1"/>
              <a:t>nicht</a:t>
            </a:r>
            <a:r>
              <a:rPr sz="1800" dirty="0"/>
              <a:t> </a:t>
            </a:r>
            <a:r>
              <a:rPr sz="1800" dirty="0" err="1"/>
              <a:t>verhindern</a:t>
            </a:r>
            <a:r>
              <a:rPr sz="1800" dirty="0"/>
              <a:t> – Du </a:t>
            </a:r>
            <a:r>
              <a:rPr sz="1800" dirty="0" err="1"/>
              <a:t>wirst</a:t>
            </a:r>
            <a:r>
              <a:rPr sz="1800" dirty="0"/>
              <a:t> </a:t>
            </a:r>
            <a:r>
              <a:rPr sz="1800" dirty="0" err="1"/>
              <a:t>Falsches</a:t>
            </a:r>
            <a:r>
              <a:rPr sz="1800" dirty="0"/>
              <a:t> tun.</a:t>
            </a:r>
          </a:p>
          <a:p>
            <a:pPr marL="189828" indent="-189828">
              <a:buSzPct val="100000"/>
              <a:buChar char="‣"/>
            </a:pPr>
            <a:r>
              <a:rPr sz="1800" dirty="0"/>
              <a:t>Ein </a:t>
            </a:r>
            <a:r>
              <a:rPr sz="1800" dirty="0" err="1"/>
              <a:t>Heiliger</a:t>
            </a:r>
            <a:r>
              <a:rPr sz="1800" dirty="0"/>
              <a:t> </a:t>
            </a:r>
            <a:r>
              <a:rPr sz="1800" dirty="0" err="1"/>
              <a:t>zu</a:t>
            </a:r>
            <a:r>
              <a:rPr sz="1800" dirty="0"/>
              <a:t> sein </a:t>
            </a:r>
            <a:r>
              <a:rPr sz="1800" dirty="0" err="1"/>
              <a:t>bedeutet</a:t>
            </a:r>
            <a:r>
              <a:rPr sz="1800" dirty="0"/>
              <a:t>, das ich die Wahl </a:t>
            </a:r>
            <a:r>
              <a:rPr sz="1800" dirty="0" err="1"/>
              <a:t>habe</a:t>
            </a:r>
            <a:r>
              <a:rPr sz="1800" dirty="0"/>
              <a:t> </a:t>
            </a:r>
            <a:r>
              <a:rPr sz="1800" dirty="0" err="1"/>
              <a:t>nicht</a:t>
            </a:r>
            <a:r>
              <a:rPr sz="1800" dirty="0"/>
              <a:t> </a:t>
            </a:r>
            <a:r>
              <a:rPr sz="1800" dirty="0" err="1"/>
              <a:t>zu</a:t>
            </a:r>
            <a:r>
              <a:rPr sz="1800" dirty="0"/>
              <a:t> </a:t>
            </a:r>
            <a:r>
              <a:rPr sz="1800" dirty="0" err="1"/>
              <a:t>sündigen</a:t>
            </a:r>
            <a:r>
              <a:rPr sz="1800" dirty="0"/>
              <a:t>. </a:t>
            </a:r>
            <a:r>
              <a:rPr sz="1800" dirty="0" err="1"/>
              <a:t>Sündigen</a:t>
            </a:r>
            <a:r>
              <a:rPr sz="1800" dirty="0"/>
              <a:t> </a:t>
            </a:r>
            <a:r>
              <a:rPr sz="1800" dirty="0" err="1"/>
              <a:t>wir</a:t>
            </a:r>
            <a:r>
              <a:rPr sz="1800" dirty="0"/>
              <a:t> </a:t>
            </a:r>
            <a:r>
              <a:rPr sz="1800" dirty="0" err="1"/>
              <a:t>doch</a:t>
            </a:r>
            <a:r>
              <a:rPr sz="1800" dirty="0"/>
              <a:t>, so </a:t>
            </a:r>
            <a:r>
              <a:rPr sz="1800" dirty="0" err="1"/>
              <a:t>ist</a:t>
            </a:r>
            <a:r>
              <a:rPr sz="1800" dirty="0"/>
              <a:t> er </a:t>
            </a:r>
            <a:r>
              <a:rPr sz="1800" dirty="0" err="1"/>
              <a:t>treu</a:t>
            </a:r>
            <a:r>
              <a:rPr sz="1800" dirty="0"/>
              <a:t> und </a:t>
            </a:r>
            <a:r>
              <a:rPr sz="1800" dirty="0" err="1"/>
              <a:t>gerecht</a:t>
            </a:r>
            <a:r>
              <a:rPr sz="1800" dirty="0"/>
              <a:t>, und </a:t>
            </a:r>
            <a:r>
              <a:rPr sz="1800" dirty="0" err="1"/>
              <a:t>vergibt</a:t>
            </a:r>
            <a:r>
              <a:rPr sz="1800" dirty="0"/>
              <a:t> </a:t>
            </a:r>
            <a:r>
              <a:rPr sz="1800" dirty="0" err="1"/>
              <a:t>uns</a:t>
            </a:r>
            <a:r>
              <a:rPr sz="1800" dirty="0"/>
              <a:t> </a:t>
            </a:r>
            <a:r>
              <a:rPr sz="1800" dirty="0" err="1"/>
              <a:t>unsere</a:t>
            </a:r>
            <a:r>
              <a:rPr sz="1800" dirty="0"/>
              <a:t> </a:t>
            </a:r>
            <a:r>
              <a:rPr sz="1800" dirty="0" err="1"/>
              <a:t>Sünden</a:t>
            </a:r>
            <a:r>
              <a:rPr sz="1800" dirty="0"/>
              <a:t> (s. 1. Johannes 1,9).</a:t>
            </a:r>
          </a:p>
          <a:p>
            <a:pPr marL="189828" indent="-189828">
              <a:spcBef>
                <a:spcPts val="527"/>
              </a:spcBef>
              <a:buSzPct val="100000"/>
              <a:buChar char="‣"/>
            </a:pPr>
            <a:r>
              <a:rPr sz="1800" dirty="0" err="1"/>
              <a:t>Wir</a:t>
            </a:r>
            <a:r>
              <a:rPr sz="1800" dirty="0"/>
              <a:t> </a:t>
            </a:r>
            <a:r>
              <a:rPr sz="1800" dirty="0" err="1"/>
              <a:t>bringen</a:t>
            </a:r>
            <a:r>
              <a:rPr sz="1800" dirty="0"/>
              <a:t> die </a:t>
            </a:r>
            <a:r>
              <a:rPr sz="1800" dirty="0" err="1"/>
              <a:t>Beziehung</a:t>
            </a:r>
            <a:r>
              <a:rPr sz="1800" dirty="0"/>
              <a:t> </a:t>
            </a:r>
            <a:r>
              <a:rPr sz="1800" dirty="0" err="1"/>
              <a:t>zu</a:t>
            </a:r>
            <a:r>
              <a:rPr sz="1800" dirty="0"/>
              <a:t> Gott </a:t>
            </a:r>
            <a:r>
              <a:rPr sz="1800" dirty="0" err="1"/>
              <a:t>dadurch</a:t>
            </a:r>
            <a:r>
              <a:rPr sz="1800" dirty="0"/>
              <a:t> </a:t>
            </a:r>
            <a:r>
              <a:rPr sz="1800" dirty="0" err="1"/>
              <a:t>wieder</a:t>
            </a:r>
            <a:r>
              <a:rPr sz="1800" dirty="0"/>
              <a:t> in </a:t>
            </a:r>
            <a:r>
              <a:rPr sz="1800" dirty="0" err="1"/>
              <a:t>Ordnung</a:t>
            </a:r>
            <a:r>
              <a:rPr sz="1800" dirty="0"/>
              <a:t>, </a:t>
            </a:r>
            <a:r>
              <a:rPr sz="1800" dirty="0" err="1"/>
              <a:t>indem</a:t>
            </a:r>
            <a:r>
              <a:rPr sz="1800" dirty="0"/>
              <a:t> </a:t>
            </a:r>
            <a:r>
              <a:rPr sz="1800" dirty="0" err="1"/>
              <a:t>wir</a:t>
            </a:r>
            <a:r>
              <a:rPr sz="1800" dirty="0"/>
              <a:t> </a:t>
            </a:r>
            <a:r>
              <a:rPr sz="1800" dirty="0" err="1"/>
              <a:t>uns</a:t>
            </a:r>
            <a:r>
              <a:rPr sz="1800" dirty="0"/>
              <a:t> von der </a:t>
            </a:r>
            <a:r>
              <a:rPr sz="1800" dirty="0" err="1"/>
              <a:t>Sünde</a:t>
            </a:r>
            <a:r>
              <a:rPr sz="1800" dirty="0"/>
              <a:t> </a:t>
            </a:r>
            <a:r>
              <a:rPr sz="1800" dirty="0" err="1"/>
              <a:t>abwenden</a:t>
            </a:r>
            <a:r>
              <a:rPr sz="1800" dirty="0"/>
              <a:t>.</a:t>
            </a:r>
          </a:p>
          <a:p>
            <a:pPr marL="189828" lvl="1" indent="-189828">
              <a:spcBef>
                <a:spcPts val="316"/>
              </a:spcBef>
              <a:buSzPct val="100000"/>
              <a:buChar char="‣"/>
            </a:pPr>
            <a:r>
              <a:rPr sz="1800" dirty="0" err="1"/>
              <a:t>Stimme</a:t>
            </a:r>
            <a:r>
              <a:rPr sz="1800" dirty="0"/>
              <a:t> </a:t>
            </a:r>
            <a:r>
              <a:rPr sz="1800" dirty="0" err="1"/>
              <a:t>mit</a:t>
            </a:r>
            <a:r>
              <a:rPr sz="1800" dirty="0"/>
              <a:t> Gott </a:t>
            </a:r>
            <a:r>
              <a:rPr sz="1800" dirty="0" err="1"/>
              <a:t>überein</a:t>
            </a:r>
            <a:r>
              <a:rPr sz="1800" dirty="0"/>
              <a:t>, </a:t>
            </a:r>
            <a:r>
              <a:rPr sz="1800" dirty="0" err="1"/>
              <a:t>dass</a:t>
            </a:r>
            <a:r>
              <a:rPr sz="1800" dirty="0"/>
              <a:t> du </a:t>
            </a:r>
            <a:r>
              <a:rPr sz="1800" dirty="0" err="1"/>
              <a:t>falsch</a:t>
            </a:r>
            <a:r>
              <a:rPr sz="1800" dirty="0"/>
              <a:t> </a:t>
            </a:r>
            <a:r>
              <a:rPr sz="1800" dirty="0" err="1"/>
              <a:t>warst</a:t>
            </a:r>
            <a:r>
              <a:rPr sz="1800" dirty="0"/>
              <a:t> (</a:t>
            </a:r>
            <a:r>
              <a:rPr sz="1800" dirty="0" err="1"/>
              <a:t>Bekennen</a:t>
            </a:r>
            <a:r>
              <a:rPr sz="1800" dirty="0"/>
              <a:t>).</a:t>
            </a:r>
          </a:p>
          <a:p>
            <a:pPr marL="189828" lvl="1" indent="-189828">
              <a:buSzPct val="100000"/>
              <a:buChar char="‣"/>
            </a:pPr>
            <a:r>
              <a:rPr sz="1800" dirty="0"/>
              <a:t>Wende dich </a:t>
            </a:r>
            <a:r>
              <a:rPr sz="1800" dirty="0" err="1"/>
              <a:t>vom</a:t>
            </a:r>
            <a:r>
              <a:rPr sz="1800" dirty="0"/>
              <a:t> </a:t>
            </a:r>
            <a:r>
              <a:rPr sz="1800" dirty="0" err="1"/>
              <a:t>Falschen</a:t>
            </a:r>
            <a:r>
              <a:rPr sz="1800" dirty="0"/>
              <a:t> ab (Bu</a:t>
            </a:r>
            <a:r>
              <a:rPr lang="de-CH" sz="1800" dirty="0" err="1"/>
              <a:t>ss</a:t>
            </a:r>
            <a:r>
              <a:rPr sz="1800" dirty="0"/>
              <a:t>e tun).</a:t>
            </a:r>
          </a:p>
        </p:txBody>
      </p:sp>
      <p:sp>
        <p:nvSpPr>
          <p:cNvPr id="850" name="Was passiert,  Wenn ich das Falsche tue?"/>
          <p:cNvSpPr txBox="1">
            <a:spLocks noGrp="1"/>
          </p:cNvSpPr>
          <p:nvPr>
            <p:ph type="title"/>
          </p:nvPr>
        </p:nvSpPr>
        <p:spPr>
          <a:xfrm>
            <a:off x="1045020" y="708588"/>
            <a:ext cx="7593751" cy="854297"/>
          </a:xfrm>
          <a:prstGeom prst="rect">
            <a:avLst/>
          </a:prstGeom>
        </p:spPr>
        <p:txBody>
          <a:bodyPr/>
          <a:lstStyle/>
          <a:p>
            <a:r>
              <a:rPr dirty="0"/>
              <a:t>Was </a:t>
            </a:r>
            <a:r>
              <a:rPr dirty="0" err="1"/>
              <a:t>passiert</a:t>
            </a:r>
            <a:r>
              <a:rPr dirty="0"/>
              <a:t>, </a:t>
            </a:r>
            <a:br>
              <a:rPr dirty="0"/>
            </a:br>
            <a:r>
              <a:rPr dirty="0" err="1"/>
              <a:t>Wenn</a:t>
            </a:r>
            <a:r>
              <a:rPr dirty="0"/>
              <a:t> ich das </a:t>
            </a:r>
            <a:r>
              <a:rPr dirty="0" err="1"/>
              <a:t>Falsche</a:t>
            </a:r>
            <a:r>
              <a:rPr dirty="0"/>
              <a:t> </a:t>
            </a:r>
            <a:r>
              <a:rPr dirty="0" err="1"/>
              <a:t>tue</a:t>
            </a:r>
            <a:r>
              <a:rPr dirty="0"/>
              <a:t>?</a:t>
            </a:r>
          </a:p>
        </p:txBody>
      </p:sp>
      <p:sp>
        <p:nvSpPr>
          <p:cNvPr id="85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Also gibt es jetzt für die, die zu Christus Jesus gehören, keine Verurteilung mehr. Römer 8,1…"/>
          <p:cNvSpPr txBox="1">
            <a:spLocks noGrp="1"/>
          </p:cNvSpPr>
          <p:nvPr>
            <p:ph type="body" sz="quarter" idx="1"/>
          </p:nvPr>
        </p:nvSpPr>
        <p:spPr>
          <a:xfrm>
            <a:off x="665747" y="1979979"/>
            <a:ext cx="4017067" cy="2386428"/>
          </a:xfrm>
          <a:prstGeom prst="rect">
            <a:avLst/>
          </a:prstGeom>
        </p:spPr>
        <p:txBody>
          <a:bodyPr/>
          <a:lstStyle/>
          <a:p>
            <a:r>
              <a:rPr sz="1800" dirty="0"/>
              <a:t>Also </a:t>
            </a:r>
            <a:r>
              <a:rPr sz="1800" dirty="0" err="1"/>
              <a:t>gibt</a:t>
            </a:r>
            <a:r>
              <a:rPr sz="1800" dirty="0"/>
              <a:t> es </a:t>
            </a:r>
            <a:r>
              <a:rPr sz="1800" dirty="0" err="1"/>
              <a:t>jetzt</a:t>
            </a:r>
            <a:r>
              <a:rPr sz="1800" dirty="0"/>
              <a:t> für die, die </a:t>
            </a:r>
            <a:r>
              <a:rPr sz="1800" dirty="0" err="1"/>
              <a:t>zu</a:t>
            </a:r>
            <a:r>
              <a:rPr sz="1800" dirty="0"/>
              <a:t> Christus Jesus </a:t>
            </a:r>
            <a:r>
              <a:rPr sz="1800" dirty="0" err="1"/>
              <a:t>gehören</a:t>
            </a:r>
            <a:r>
              <a:rPr sz="1800" dirty="0"/>
              <a:t>, </a:t>
            </a:r>
            <a:r>
              <a:rPr sz="1800" dirty="0" err="1"/>
              <a:t>keine</a:t>
            </a:r>
            <a:r>
              <a:rPr sz="1800" dirty="0"/>
              <a:t> </a:t>
            </a:r>
            <a:r>
              <a:rPr sz="1800" dirty="0" err="1"/>
              <a:t>Verurteilung</a:t>
            </a:r>
            <a:r>
              <a:rPr sz="1800" dirty="0"/>
              <a:t> </a:t>
            </a:r>
            <a:r>
              <a:rPr sz="1800" dirty="0" err="1"/>
              <a:t>mehr</a:t>
            </a:r>
            <a:r>
              <a:rPr sz="1800" dirty="0"/>
              <a:t>. </a:t>
            </a:r>
            <a:r>
              <a:rPr sz="1400" dirty="0" err="1"/>
              <a:t>Römer</a:t>
            </a:r>
            <a:r>
              <a:rPr sz="1400" dirty="0"/>
              <a:t> 8,1</a:t>
            </a:r>
          </a:p>
          <a:p>
            <a:r>
              <a:rPr sz="1800" dirty="0" err="1"/>
              <a:t>Wir</a:t>
            </a:r>
            <a:r>
              <a:rPr sz="1800" dirty="0"/>
              <a:t> </a:t>
            </a:r>
            <a:r>
              <a:rPr sz="1800" dirty="0" err="1"/>
              <a:t>können</a:t>
            </a:r>
            <a:r>
              <a:rPr sz="1800" dirty="0"/>
              <a:t> </a:t>
            </a:r>
            <a:r>
              <a:rPr sz="1800" dirty="0" err="1"/>
              <a:t>unsere</a:t>
            </a:r>
            <a:r>
              <a:rPr sz="1800" dirty="0"/>
              <a:t> </a:t>
            </a:r>
            <a:r>
              <a:rPr sz="1800" dirty="0" err="1"/>
              <a:t>Errettung</a:t>
            </a:r>
            <a:r>
              <a:rPr sz="1800" dirty="0"/>
              <a:t> </a:t>
            </a:r>
            <a:r>
              <a:rPr sz="1800" dirty="0" err="1"/>
              <a:t>nicht</a:t>
            </a:r>
            <a:r>
              <a:rPr sz="1800" dirty="0"/>
              <a:t> </a:t>
            </a:r>
            <a:r>
              <a:rPr sz="1800" dirty="0" err="1"/>
              <a:t>immer</a:t>
            </a:r>
            <a:r>
              <a:rPr sz="1800" dirty="0"/>
              <a:t> </a:t>
            </a:r>
            <a:r>
              <a:rPr sz="1800" dirty="0" err="1"/>
              <a:t>wieder</a:t>
            </a:r>
            <a:r>
              <a:rPr sz="1800" dirty="0"/>
              <a:t> von </a:t>
            </a:r>
            <a:r>
              <a:rPr sz="1800" dirty="0" err="1"/>
              <a:t>neuem</a:t>
            </a:r>
            <a:r>
              <a:rPr sz="1800" dirty="0"/>
              <a:t> </a:t>
            </a:r>
            <a:r>
              <a:rPr sz="1800" dirty="0" err="1"/>
              <a:t>verdienen</a:t>
            </a:r>
            <a:r>
              <a:rPr sz="1800" dirty="0"/>
              <a:t>!</a:t>
            </a:r>
          </a:p>
        </p:txBody>
      </p:sp>
      <p:sp>
        <p:nvSpPr>
          <p:cNvPr id="856" name="Gott verurteilt uns nicht!"/>
          <p:cNvSpPr txBox="1">
            <a:spLocks noGrp="1"/>
          </p:cNvSpPr>
          <p:nvPr>
            <p:ph type="title"/>
          </p:nvPr>
        </p:nvSpPr>
        <p:spPr>
          <a:xfrm>
            <a:off x="569641" y="1125682"/>
            <a:ext cx="4113173" cy="854297"/>
          </a:xfrm>
          <a:prstGeom prst="rect">
            <a:avLst/>
          </a:prstGeom>
        </p:spPr>
        <p:txBody>
          <a:bodyPr/>
          <a:lstStyle/>
          <a:p>
            <a:r>
              <a:rPr dirty="0"/>
              <a:t>Gott </a:t>
            </a:r>
            <a:r>
              <a:rPr dirty="0" err="1"/>
              <a:t>verurteilt</a:t>
            </a:r>
            <a:r>
              <a:rPr dirty="0"/>
              <a:t> </a:t>
            </a:r>
            <a:r>
              <a:rPr dirty="0" err="1"/>
              <a:t>uns</a:t>
            </a:r>
            <a:r>
              <a:rPr dirty="0"/>
              <a:t> </a:t>
            </a:r>
            <a:r>
              <a:rPr dirty="0" err="1"/>
              <a:t>nicht</a:t>
            </a:r>
            <a:r>
              <a:rPr dirty="0"/>
              <a:t>!</a:t>
            </a:r>
          </a:p>
        </p:txBody>
      </p:sp>
      <p:pic>
        <p:nvPicPr>
          <p:cNvPr id="857" name="wgart_-art-m-murillo-2-210muril.jpg" descr="wgart_-art-m-murillo-2-210muril.jpg"/>
          <p:cNvPicPr>
            <a:picLocks noGrp="1"/>
          </p:cNvPicPr>
          <p:nvPr>
            <p:ph type="pic" idx="13"/>
          </p:nvPr>
        </p:nvPicPr>
        <p:blipFill>
          <a:blip r:embed="rId3"/>
          <a:srcRect l="14339" r="14339"/>
          <a:stretch>
            <a:fillRect/>
          </a:stretch>
        </p:blipFill>
        <p:spPr>
          <a:xfrm flipH="1">
            <a:off x="5034798" y="949127"/>
            <a:ext cx="2657813" cy="3417188"/>
          </a:xfrm>
          <a:prstGeom prst="rect">
            <a:avLst/>
          </a:prstGeom>
        </p:spPr>
      </p:pic>
      <p:sp>
        <p:nvSpPr>
          <p:cNvPr id="85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Die Harmonie zwischen dir und Gott hängt vom deinem Verhalten ab, nicht aber deine Stellung in Christus.…"/>
          <p:cNvSpPr txBox="1">
            <a:spLocks noGrp="1"/>
          </p:cNvSpPr>
          <p:nvPr>
            <p:ph type="body" sz="quarter" idx="1"/>
          </p:nvPr>
        </p:nvSpPr>
        <p:spPr>
          <a:xfrm>
            <a:off x="545433" y="2077453"/>
            <a:ext cx="4137382" cy="2288954"/>
          </a:xfrm>
          <a:prstGeom prst="rect">
            <a:avLst/>
          </a:prstGeom>
        </p:spPr>
        <p:txBody>
          <a:bodyPr/>
          <a:lstStyle/>
          <a:p>
            <a:pPr>
              <a:spcBef>
                <a:spcPts val="0"/>
              </a:spcBef>
            </a:pPr>
            <a:r>
              <a:rPr sz="1800" dirty="0"/>
              <a:t>Die Harmonie </a:t>
            </a:r>
            <a:r>
              <a:rPr sz="1800" dirty="0" err="1"/>
              <a:t>zwischen</a:t>
            </a:r>
            <a:r>
              <a:rPr sz="1800" dirty="0"/>
              <a:t> </a:t>
            </a:r>
            <a:r>
              <a:rPr sz="1800" dirty="0" err="1"/>
              <a:t>dir</a:t>
            </a:r>
            <a:r>
              <a:rPr sz="1800" dirty="0"/>
              <a:t> und Gott </a:t>
            </a:r>
            <a:r>
              <a:rPr sz="1800" dirty="0" err="1"/>
              <a:t>hängt</a:t>
            </a:r>
            <a:r>
              <a:rPr sz="1800" dirty="0"/>
              <a:t> </a:t>
            </a:r>
            <a:r>
              <a:rPr sz="1800" dirty="0" err="1"/>
              <a:t>vom</a:t>
            </a:r>
            <a:r>
              <a:rPr sz="1800" dirty="0"/>
              <a:t> </a:t>
            </a:r>
            <a:r>
              <a:rPr sz="1800" dirty="0" err="1"/>
              <a:t>deinem</a:t>
            </a:r>
            <a:r>
              <a:rPr sz="1800" dirty="0"/>
              <a:t> </a:t>
            </a:r>
            <a:r>
              <a:rPr sz="1800" dirty="0" err="1"/>
              <a:t>Verhalten</a:t>
            </a:r>
            <a:r>
              <a:rPr sz="1800" dirty="0"/>
              <a:t> ab, </a:t>
            </a:r>
            <a:endParaRPr lang="de-CH" sz="1800" dirty="0"/>
          </a:p>
          <a:p>
            <a:pPr>
              <a:spcBef>
                <a:spcPts val="0"/>
              </a:spcBef>
            </a:pPr>
            <a:r>
              <a:rPr sz="1800" dirty="0" err="1"/>
              <a:t>nicht</a:t>
            </a:r>
            <a:r>
              <a:rPr sz="1800" dirty="0"/>
              <a:t> </a:t>
            </a:r>
            <a:r>
              <a:rPr sz="1800" dirty="0" err="1"/>
              <a:t>aber</a:t>
            </a:r>
            <a:r>
              <a:rPr sz="1800" dirty="0"/>
              <a:t> </a:t>
            </a:r>
            <a:r>
              <a:rPr sz="1800" dirty="0" err="1"/>
              <a:t>deine</a:t>
            </a:r>
            <a:r>
              <a:rPr sz="1800" dirty="0"/>
              <a:t> </a:t>
            </a:r>
            <a:r>
              <a:rPr sz="1800" dirty="0" err="1"/>
              <a:t>Stellung</a:t>
            </a:r>
            <a:r>
              <a:rPr sz="1800" dirty="0"/>
              <a:t> in Christus.</a:t>
            </a:r>
          </a:p>
          <a:p>
            <a:pPr>
              <a:spcBef>
                <a:spcPts val="0"/>
              </a:spcBef>
              <a:defRPr b="1">
                <a:latin typeface="+mn-lt"/>
                <a:ea typeface="+mn-ea"/>
                <a:cs typeface="+mn-cs"/>
                <a:sym typeface="DIN Light"/>
              </a:defRPr>
            </a:pPr>
            <a:endParaRPr lang="de-CH" sz="1800" dirty="0"/>
          </a:p>
          <a:p>
            <a:pPr>
              <a:spcBef>
                <a:spcPts val="0"/>
              </a:spcBef>
              <a:defRPr b="1">
                <a:latin typeface="+mn-lt"/>
                <a:ea typeface="+mn-ea"/>
                <a:cs typeface="+mn-cs"/>
                <a:sym typeface="DIN Light"/>
              </a:defRPr>
            </a:pPr>
            <a:r>
              <a:rPr sz="1800" dirty="0"/>
              <a:t>Jesus Christus </a:t>
            </a:r>
            <a:r>
              <a:rPr sz="1800" dirty="0" err="1"/>
              <a:t>ist</a:t>
            </a:r>
            <a:r>
              <a:rPr sz="1800" dirty="0"/>
              <a:t> die </a:t>
            </a:r>
            <a:r>
              <a:rPr sz="1800" dirty="0" err="1"/>
              <a:t>Sicherheit</a:t>
            </a:r>
            <a:r>
              <a:rPr sz="1800" dirty="0"/>
              <a:t>, </a:t>
            </a:r>
            <a:endParaRPr lang="de-CH" sz="1800" dirty="0"/>
          </a:p>
          <a:p>
            <a:pPr>
              <a:spcBef>
                <a:spcPts val="0"/>
              </a:spcBef>
              <a:defRPr b="1">
                <a:latin typeface="+mn-lt"/>
                <a:ea typeface="+mn-ea"/>
                <a:cs typeface="+mn-cs"/>
                <a:sym typeface="DIN Light"/>
              </a:defRPr>
            </a:pPr>
            <a:r>
              <a:rPr sz="1800" dirty="0" err="1"/>
              <a:t>nicht</a:t>
            </a:r>
            <a:r>
              <a:rPr sz="1800" dirty="0"/>
              <a:t> </a:t>
            </a:r>
            <a:r>
              <a:rPr sz="1800" dirty="0" err="1"/>
              <a:t>unser</a:t>
            </a:r>
            <a:r>
              <a:rPr sz="1800" dirty="0"/>
              <a:t> </a:t>
            </a:r>
            <a:r>
              <a:rPr sz="1800" dirty="0" err="1"/>
              <a:t>Verhalten</a:t>
            </a:r>
            <a:r>
              <a:rPr sz="1800" dirty="0"/>
              <a:t>.</a:t>
            </a:r>
          </a:p>
        </p:txBody>
      </p:sp>
      <p:sp>
        <p:nvSpPr>
          <p:cNvPr id="863" name="Die Beziehung ändert sich nicht!"/>
          <p:cNvSpPr txBox="1">
            <a:spLocks noGrp="1"/>
          </p:cNvSpPr>
          <p:nvPr>
            <p:ph type="title"/>
          </p:nvPr>
        </p:nvSpPr>
        <p:spPr>
          <a:xfrm>
            <a:off x="376989" y="949219"/>
            <a:ext cx="4284027" cy="854297"/>
          </a:xfrm>
          <a:prstGeom prst="rect">
            <a:avLst/>
          </a:prstGeom>
        </p:spPr>
        <p:txBody>
          <a:bodyPr/>
          <a:lstStyle>
            <a:lvl1pPr>
              <a:defRPr spc="-176"/>
            </a:lvl1pPr>
          </a:lstStyle>
          <a:p>
            <a:r>
              <a:rPr spc="0" dirty="0"/>
              <a:t>Die </a:t>
            </a:r>
            <a:r>
              <a:rPr spc="0" dirty="0" err="1"/>
              <a:t>Beziehung</a:t>
            </a:r>
            <a:r>
              <a:rPr spc="0" dirty="0"/>
              <a:t> </a:t>
            </a:r>
            <a:br>
              <a:rPr lang="de-CH" spc="0" dirty="0"/>
            </a:br>
            <a:r>
              <a:rPr spc="0" dirty="0" err="1"/>
              <a:t>ändert</a:t>
            </a:r>
            <a:r>
              <a:rPr spc="0" dirty="0"/>
              <a:t> </a:t>
            </a:r>
            <a:r>
              <a:rPr spc="0" dirty="0" err="1"/>
              <a:t>sich</a:t>
            </a:r>
            <a:r>
              <a:rPr spc="0" dirty="0"/>
              <a:t> </a:t>
            </a:r>
            <a:r>
              <a:rPr spc="0" dirty="0" err="1"/>
              <a:t>nicht</a:t>
            </a:r>
            <a:r>
              <a:rPr spc="0" dirty="0"/>
              <a:t>!</a:t>
            </a:r>
          </a:p>
        </p:txBody>
      </p:sp>
      <p:pic>
        <p:nvPicPr>
          <p:cNvPr id="864" name="e53c30d4-290a-488b-b308-c9f6679e26dc.jpg" descr="e53c30d4-290a-488b-b308-c9f6679e26dc.jpg"/>
          <p:cNvPicPr>
            <a:picLocks noGrp="1"/>
          </p:cNvPicPr>
          <p:nvPr>
            <p:ph type="pic" idx="13"/>
          </p:nvPr>
        </p:nvPicPr>
        <p:blipFill>
          <a:blip r:embed="rId3"/>
          <a:srcRect l="20030" r="51545"/>
          <a:stretch>
            <a:fillRect/>
          </a:stretch>
        </p:blipFill>
        <p:spPr>
          <a:xfrm flipH="1">
            <a:off x="5034798" y="949127"/>
            <a:ext cx="2657813" cy="3417188"/>
          </a:xfrm>
          <a:prstGeom prst="rect">
            <a:avLst/>
          </a:prstGeom>
        </p:spPr>
      </p:pic>
      <p:sp>
        <p:nvSpPr>
          <p:cNvPr id="86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Was kann ich tun, um bei Gott akzeptiert zu sein?…"/>
          <p:cNvSpPr txBox="1">
            <a:spLocks noGrp="1"/>
          </p:cNvSpPr>
          <p:nvPr>
            <p:ph type="body" idx="1"/>
          </p:nvPr>
        </p:nvSpPr>
        <p:spPr>
          <a:xfrm>
            <a:off x="938463" y="1620253"/>
            <a:ext cx="7794351" cy="3315684"/>
          </a:xfrm>
          <a:prstGeom prst="rect">
            <a:avLst/>
          </a:prstGeom>
        </p:spPr>
        <p:txBody>
          <a:bodyPr/>
          <a:lstStyle/>
          <a:p>
            <a:pPr marL="189828" indent="-189828">
              <a:buSzPct val="100000"/>
              <a:buChar char="‣"/>
              <a:defRPr b="1">
                <a:latin typeface="+mn-lt"/>
                <a:ea typeface="+mn-ea"/>
                <a:cs typeface="+mn-cs"/>
                <a:sym typeface="DIN Light"/>
              </a:defRPr>
            </a:pPr>
            <a:r>
              <a:rPr sz="1800" dirty="0"/>
              <a:t>Was </a:t>
            </a:r>
            <a:r>
              <a:rPr sz="1800" dirty="0" err="1"/>
              <a:t>kann</a:t>
            </a:r>
            <a:r>
              <a:rPr sz="1800" dirty="0"/>
              <a:t> ich tun, um </a:t>
            </a:r>
            <a:r>
              <a:rPr sz="1800" dirty="0" err="1"/>
              <a:t>bei</a:t>
            </a:r>
            <a:r>
              <a:rPr sz="1800" dirty="0"/>
              <a:t> Gott </a:t>
            </a:r>
            <a:r>
              <a:rPr sz="1800" dirty="0" err="1"/>
              <a:t>akzeptiert</a:t>
            </a:r>
            <a:r>
              <a:rPr sz="1800" dirty="0"/>
              <a:t> </a:t>
            </a:r>
            <a:r>
              <a:rPr sz="1800" dirty="0" err="1"/>
              <a:t>zu</a:t>
            </a:r>
            <a:r>
              <a:rPr sz="1800" dirty="0"/>
              <a:t> sein?</a:t>
            </a:r>
          </a:p>
          <a:p>
            <a:pPr marL="189828" indent="-189828">
              <a:buSzPct val="100000"/>
              <a:buChar char="‣"/>
              <a:defRPr b="1">
                <a:latin typeface="+mn-lt"/>
                <a:ea typeface="+mn-ea"/>
                <a:cs typeface="+mn-cs"/>
                <a:sym typeface="DIN Light"/>
              </a:defRPr>
            </a:pPr>
            <a:r>
              <a:rPr sz="1800" dirty="0" err="1"/>
              <a:t>Nicht</a:t>
            </a:r>
            <a:r>
              <a:rPr sz="1800" dirty="0"/>
              <a:t> was du </a:t>
            </a:r>
            <a:r>
              <a:rPr sz="1800" dirty="0" err="1"/>
              <a:t>tust</a:t>
            </a:r>
            <a:r>
              <a:rPr sz="1800" dirty="0"/>
              <a:t>, </a:t>
            </a:r>
            <a:r>
              <a:rPr sz="1800" dirty="0" err="1"/>
              <a:t>bestimmt</a:t>
            </a:r>
            <a:r>
              <a:rPr sz="1800" dirty="0"/>
              <a:t>, </a:t>
            </a:r>
            <a:r>
              <a:rPr sz="1800" dirty="0" err="1"/>
              <a:t>wer</a:t>
            </a:r>
            <a:r>
              <a:rPr sz="1800" dirty="0"/>
              <a:t> du </a:t>
            </a:r>
            <a:r>
              <a:rPr sz="1800" dirty="0" err="1"/>
              <a:t>bist</a:t>
            </a:r>
            <a:r>
              <a:rPr sz="1800" dirty="0"/>
              <a:t>, </a:t>
            </a:r>
            <a:r>
              <a:rPr sz="1800" dirty="0" err="1"/>
              <a:t>sondern</a:t>
            </a:r>
            <a:r>
              <a:rPr sz="1800" dirty="0"/>
              <a:t> </a:t>
            </a:r>
            <a:r>
              <a:rPr sz="1800" dirty="0" err="1"/>
              <a:t>wer</a:t>
            </a:r>
            <a:r>
              <a:rPr sz="1800" dirty="0"/>
              <a:t> du </a:t>
            </a:r>
            <a:r>
              <a:rPr sz="1800" dirty="0" err="1"/>
              <a:t>bist</a:t>
            </a:r>
            <a:r>
              <a:rPr sz="1800" dirty="0"/>
              <a:t>, </a:t>
            </a:r>
            <a:r>
              <a:rPr sz="1800" dirty="0" err="1"/>
              <a:t>bestimmt</a:t>
            </a:r>
            <a:r>
              <a:rPr sz="1800" dirty="0"/>
              <a:t> was du </a:t>
            </a:r>
            <a:r>
              <a:rPr sz="1800" dirty="0" err="1"/>
              <a:t>tust</a:t>
            </a:r>
            <a:r>
              <a:rPr sz="1800" dirty="0"/>
              <a:t>!</a:t>
            </a:r>
          </a:p>
          <a:p>
            <a:r>
              <a:rPr sz="1800" dirty="0"/>
              <a:t>Die </a:t>
            </a:r>
            <a:r>
              <a:rPr sz="1800" dirty="0" err="1"/>
              <a:t>Erkenntnis</a:t>
            </a:r>
            <a:r>
              <a:rPr sz="1800" dirty="0"/>
              <a:t>, </a:t>
            </a:r>
            <a:r>
              <a:rPr sz="1800" dirty="0" err="1"/>
              <a:t>dass</a:t>
            </a:r>
            <a:r>
              <a:rPr sz="1800" dirty="0"/>
              <a:t> </a:t>
            </a:r>
            <a:r>
              <a:rPr sz="1800" dirty="0" err="1"/>
              <a:t>wir</a:t>
            </a:r>
            <a:r>
              <a:rPr sz="1800" dirty="0"/>
              <a:t> </a:t>
            </a:r>
            <a:r>
              <a:rPr sz="1800" dirty="0" err="1"/>
              <a:t>nach</a:t>
            </a:r>
            <a:r>
              <a:rPr sz="1800" dirty="0"/>
              <a:t> </a:t>
            </a:r>
            <a:r>
              <a:rPr sz="1800" dirty="0" err="1"/>
              <a:t>jedem</a:t>
            </a:r>
            <a:r>
              <a:rPr sz="1800" dirty="0"/>
              <a:t> </a:t>
            </a:r>
            <a:r>
              <a:rPr sz="1800" dirty="0" err="1"/>
              <a:t>Fehler</a:t>
            </a:r>
            <a:r>
              <a:rPr sz="1800" dirty="0"/>
              <a:t> </a:t>
            </a:r>
            <a:r>
              <a:rPr sz="1800" dirty="0" err="1"/>
              <a:t>direkt</a:t>
            </a:r>
            <a:r>
              <a:rPr sz="1800" dirty="0"/>
              <a:t> und </a:t>
            </a:r>
            <a:r>
              <a:rPr sz="1800" dirty="0" err="1"/>
              <a:t>ohne</a:t>
            </a:r>
            <a:r>
              <a:rPr sz="1800" dirty="0"/>
              <a:t> </a:t>
            </a:r>
            <a:r>
              <a:rPr sz="1800" dirty="0" err="1"/>
              <a:t>Zögern</a:t>
            </a:r>
            <a:r>
              <a:rPr sz="1800" dirty="0"/>
              <a:t> </a:t>
            </a:r>
            <a:r>
              <a:rPr sz="1800" dirty="0" err="1"/>
              <a:t>zu</a:t>
            </a:r>
            <a:r>
              <a:rPr sz="1800" dirty="0"/>
              <a:t> </a:t>
            </a:r>
            <a:r>
              <a:rPr sz="1800" dirty="0" err="1"/>
              <a:t>unserem</a:t>
            </a:r>
            <a:r>
              <a:rPr sz="1800" dirty="0"/>
              <a:t> </a:t>
            </a:r>
            <a:r>
              <a:rPr sz="1800" dirty="0" err="1"/>
              <a:t>himmlischen</a:t>
            </a:r>
            <a:r>
              <a:rPr sz="1800" dirty="0"/>
              <a:t> </a:t>
            </a:r>
            <a:r>
              <a:rPr sz="1800" dirty="0" err="1"/>
              <a:t>Vater</a:t>
            </a:r>
            <a:r>
              <a:rPr sz="1800" dirty="0"/>
              <a:t> </a:t>
            </a:r>
            <a:r>
              <a:rPr sz="1800" dirty="0" err="1"/>
              <a:t>gehen</a:t>
            </a:r>
            <a:r>
              <a:rPr sz="1800" dirty="0"/>
              <a:t> </a:t>
            </a:r>
            <a:r>
              <a:rPr sz="1800" dirty="0" err="1"/>
              <a:t>können</a:t>
            </a:r>
            <a:r>
              <a:rPr sz="1800" dirty="0"/>
              <a:t>, </a:t>
            </a:r>
            <a:r>
              <a:rPr sz="1800" dirty="0" err="1"/>
              <a:t>weil</a:t>
            </a:r>
            <a:r>
              <a:rPr sz="1800" dirty="0"/>
              <a:t> Er </a:t>
            </a:r>
            <a:r>
              <a:rPr sz="1800" dirty="0" err="1"/>
              <a:t>uns</a:t>
            </a:r>
            <a:r>
              <a:rPr sz="1800" dirty="0"/>
              <a:t> </a:t>
            </a:r>
            <a:r>
              <a:rPr sz="1800" dirty="0" err="1"/>
              <a:t>bereits</a:t>
            </a:r>
            <a:r>
              <a:rPr sz="1800" dirty="0"/>
              <a:t> </a:t>
            </a:r>
            <a:r>
              <a:rPr sz="1800" dirty="0" err="1"/>
              <a:t>vergeben</a:t>
            </a:r>
            <a:r>
              <a:rPr sz="1800" dirty="0"/>
              <a:t> hat, </a:t>
            </a:r>
            <a:r>
              <a:rPr sz="1800" dirty="0" err="1"/>
              <a:t>ist</a:t>
            </a:r>
            <a:r>
              <a:rPr sz="1800" dirty="0"/>
              <a:t> </a:t>
            </a:r>
            <a:r>
              <a:rPr sz="1800" dirty="0" err="1"/>
              <a:t>ein</a:t>
            </a:r>
            <a:r>
              <a:rPr sz="1800" dirty="0"/>
              <a:t> </a:t>
            </a:r>
            <a:r>
              <a:rPr sz="1800" b="1" dirty="0" err="1">
                <a:latin typeface="+mn-lt"/>
                <a:ea typeface="+mn-ea"/>
                <a:cs typeface="+mn-cs"/>
                <a:sym typeface="DIN Light"/>
              </a:rPr>
              <a:t>Schlüssel</a:t>
            </a:r>
            <a:r>
              <a:rPr sz="1800" b="1" dirty="0">
                <a:latin typeface="+mn-lt"/>
                <a:ea typeface="+mn-ea"/>
                <a:cs typeface="+mn-cs"/>
                <a:sym typeface="DIN Light"/>
              </a:rPr>
              <a:t> </a:t>
            </a:r>
            <a:r>
              <a:rPr sz="1800" b="1" dirty="0" err="1">
                <a:latin typeface="+mn-lt"/>
                <a:ea typeface="+mn-ea"/>
                <a:cs typeface="+mn-cs"/>
                <a:sym typeface="DIN Light"/>
              </a:rPr>
              <a:t>zur</a:t>
            </a:r>
            <a:r>
              <a:rPr sz="1800" b="1" dirty="0">
                <a:latin typeface="+mn-lt"/>
                <a:ea typeface="+mn-ea"/>
                <a:cs typeface="+mn-cs"/>
                <a:sym typeface="DIN Light"/>
              </a:rPr>
              <a:t> </a:t>
            </a:r>
            <a:r>
              <a:rPr sz="1800" b="1" dirty="0" err="1">
                <a:latin typeface="+mn-lt"/>
                <a:ea typeface="+mn-ea"/>
                <a:cs typeface="+mn-cs"/>
                <a:sym typeface="DIN Light"/>
              </a:rPr>
              <a:t>Reife</a:t>
            </a:r>
            <a:r>
              <a:rPr sz="1800" b="1" dirty="0">
                <a:latin typeface="+mn-lt"/>
                <a:ea typeface="+mn-ea"/>
                <a:cs typeface="+mn-cs"/>
                <a:sym typeface="DIN Light"/>
              </a:rPr>
              <a:t> </a:t>
            </a:r>
            <a:r>
              <a:rPr sz="1800" b="1" dirty="0" err="1">
                <a:latin typeface="+mn-lt"/>
                <a:ea typeface="+mn-ea"/>
                <a:cs typeface="+mn-cs"/>
                <a:sym typeface="DIN Light"/>
              </a:rPr>
              <a:t>im</a:t>
            </a:r>
            <a:r>
              <a:rPr sz="1800" b="1" dirty="0">
                <a:latin typeface="+mn-lt"/>
                <a:ea typeface="+mn-ea"/>
                <a:cs typeface="+mn-cs"/>
                <a:sym typeface="DIN Light"/>
              </a:rPr>
              <a:t> </a:t>
            </a:r>
            <a:r>
              <a:rPr sz="1800" b="1" dirty="0" err="1">
                <a:latin typeface="+mn-lt"/>
                <a:ea typeface="+mn-ea"/>
                <a:cs typeface="+mn-cs"/>
                <a:sym typeface="DIN Light"/>
              </a:rPr>
              <a:t>Glauben</a:t>
            </a:r>
            <a:r>
              <a:rPr sz="1800" dirty="0"/>
              <a:t>.</a:t>
            </a:r>
          </a:p>
        </p:txBody>
      </p:sp>
      <p:sp>
        <p:nvSpPr>
          <p:cNvPr id="870" name="Wir können nicht werden, was wir schon sind!"/>
          <p:cNvSpPr txBox="1">
            <a:spLocks noGrp="1"/>
          </p:cNvSpPr>
          <p:nvPr>
            <p:ph type="title"/>
          </p:nvPr>
        </p:nvSpPr>
        <p:spPr>
          <a:xfrm>
            <a:off x="911971" y="885051"/>
            <a:ext cx="7593751" cy="854297"/>
          </a:xfrm>
          <a:prstGeom prst="rect">
            <a:avLst/>
          </a:prstGeom>
        </p:spPr>
        <p:txBody>
          <a:bodyPr/>
          <a:lstStyle/>
          <a:p>
            <a:r>
              <a:rPr dirty="0" err="1"/>
              <a:t>Wir</a:t>
            </a:r>
            <a:r>
              <a:rPr dirty="0"/>
              <a:t> </a:t>
            </a:r>
            <a:r>
              <a:rPr dirty="0" err="1"/>
              <a:t>können</a:t>
            </a:r>
            <a:r>
              <a:rPr dirty="0"/>
              <a:t> </a:t>
            </a:r>
            <a:r>
              <a:rPr dirty="0" err="1"/>
              <a:t>nicht</a:t>
            </a:r>
            <a:r>
              <a:rPr dirty="0"/>
              <a:t> </a:t>
            </a:r>
            <a:r>
              <a:rPr dirty="0" err="1"/>
              <a:t>werden</a:t>
            </a:r>
            <a:r>
              <a:rPr dirty="0"/>
              <a:t>, was </a:t>
            </a:r>
            <a:r>
              <a:rPr dirty="0" err="1"/>
              <a:t>wir</a:t>
            </a:r>
            <a:r>
              <a:rPr dirty="0"/>
              <a:t> </a:t>
            </a:r>
            <a:r>
              <a:rPr dirty="0" err="1"/>
              <a:t>schon</a:t>
            </a:r>
            <a:r>
              <a:rPr dirty="0"/>
              <a:t> </a:t>
            </a:r>
            <a:r>
              <a:rPr dirty="0" err="1"/>
              <a:t>sind</a:t>
            </a:r>
            <a:r>
              <a:rPr dirty="0"/>
              <a:t>!</a:t>
            </a:r>
          </a:p>
        </p:txBody>
      </p:sp>
      <p:sp>
        <p:nvSpPr>
          <p:cNvPr id="87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8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6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86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8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1" build="p"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Ich trenne mich von der Lüge, dass mein himmlischer Vater weit weg und nicht an mir interessiert ist.…"/>
          <p:cNvSpPr txBox="1">
            <a:spLocks noGrp="1"/>
          </p:cNvSpPr>
          <p:nvPr>
            <p:ph type="body" idx="1"/>
          </p:nvPr>
        </p:nvSpPr>
        <p:spPr>
          <a:xfrm>
            <a:off x="1146939" y="1564105"/>
            <a:ext cx="6545672" cy="3371833"/>
          </a:xfrm>
          <a:prstGeom prst="rect">
            <a:avLst/>
          </a:prstGeom>
        </p:spPr>
        <p:txBody>
          <a:bodyPr/>
          <a:lstStyle/>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weit</a:t>
            </a:r>
            <a:r>
              <a:rPr sz="1800" dirty="0"/>
              <a:t> </a:t>
            </a:r>
            <a:r>
              <a:rPr sz="1800" dirty="0" err="1"/>
              <a:t>weg</a:t>
            </a:r>
            <a:r>
              <a:rPr sz="1800" dirty="0"/>
              <a:t> und </a:t>
            </a:r>
            <a:r>
              <a:rPr sz="1800" dirty="0" err="1"/>
              <a:t>nicht</a:t>
            </a:r>
            <a:r>
              <a:rPr sz="1800" dirty="0"/>
              <a:t> an mir </a:t>
            </a:r>
            <a:r>
              <a:rPr sz="1800" dirty="0" err="1"/>
              <a:t>interessiert</a:t>
            </a:r>
            <a:r>
              <a:rPr sz="1800" dirty="0"/>
              <a:t> </a:t>
            </a:r>
            <a:r>
              <a:rPr sz="1800" dirty="0" err="1"/>
              <a:t>ist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sehr</a:t>
            </a:r>
            <a:r>
              <a:rPr sz="1800" dirty="0"/>
              <a:t> </a:t>
            </a:r>
            <a:r>
              <a:rPr sz="1800" dirty="0" err="1"/>
              <a:t>persönlich</a:t>
            </a:r>
            <a:r>
              <a:rPr sz="1800" dirty="0"/>
              <a:t> und </a:t>
            </a:r>
            <a:r>
              <a:rPr sz="1800" dirty="0" err="1"/>
              <a:t>engagiert</a:t>
            </a:r>
            <a:r>
              <a:rPr sz="1800" dirty="0"/>
              <a:t> </a:t>
            </a:r>
            <a:r>
              <a:rPr sz="1800" dirty="0" err="1"/>
              <a:t>ist</a:t>
            </a:r>
            <a:r>
              <a:rPr sz="1800" dirty="0"/>
              <a:t>.</a:t>
            </a:r>
          </a:p>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gefühllos</a:t>
            </a:r>
            <a:r>
              <a:rPr sz="1800" dirty="0"/>
              <a:t> </a:t>
            </a:r>
            <a:r>
              <a:rPr sz="1800" dirty="0" err="1"/>
              <a:t>ist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gütig</a:t>
            </a:r>
            <a:r>
              <a:rPr sz="1800" dirty="0"/>
              <a:t>, </a:t>
            </a:r>
            <a:r>
              <a:rPr sz="1800" dirty="0" err="1"/>
              <a:t>freundlich</a:t>
            </a:r>
            <a:r>
              <a:rPr sz="1800" dirty="0"/>
              <a:t> und </a:t>
            </a:r>
            <a:r>
              <a:rPr sz="1800" dirty="0" err="1"/>
              <a:t>voll</a:t>
            </a:r>
            <a:r>
              <a:rPr sz="1800" dirty="0"/>
              <a:t> </a:t>
            </a:r>
            <a:r>
              <a:rPr sz="1800" dirty="0" err="1"/>
              <a:t>Erbarmen</a:t>
            </a:r>
            <a:r>
              <a:rPr sz="1800" dirty="0"/>
              <a:t> </a:t>
            </a:r>
            <a:r>
              <a:rPr sz="1800" dirty="0" err="1"/>
              <a:t>ist</a:t>
            </a:r>
            <a:r>
              <a:rPr sz="1800" dirty="0"/>
              <a:t>.</a:t>
            </a:r>
          </a:p>
        </p:txBody>
      </p:sp>
      <p:sp>
        <p:nvSpPr>
          <p:cNvPr id="876" name="Mein himmlischer Vater"/>
          <p:cNvSpPr txBox="1">
            <a:spLocks noGrp="1"/>
          </p:cNvSpPr>
          <p:nvPr>
            <p:ph type="title"/>
          </p:nvPr>
        </p:nvSpPr>
        <p:spPr>
          <a:prstGeom prst="rect">
            <a:avLst/>
          </a:prstGeom>
        </p:spPr>
        <p:txBody>
          <a:bodyPr/>
          <a:lstStyle/>
          <a:p>
            <a:r>
              <a:t>Mein himmlischer Vater</a:t>
            </a:r>
          </a:p>
        </p:txBody>
      </p:sp>
      <p:sp>
        <p:nvSpPr>
          <p:cNvPr id="87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sp>
        <p:nvSpPr>
          <p:cNvPr id="878"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Ich trenne mich von der Lüge, dass mein himmlischer Vater nur strafend, nur hart und nur fordernd ist.…"/>
          <p:cNvSpPr txBox="1">
            <a:spLocks noGrp="1"/>
          </p:cNvSpPr>
          <p:nvPr>
            <p:ph type="body" idx="1"/>
          </p:nvPr>
        </p:nvSpPr>
        <p:spPr>
          <a:xfrm>
            <a:off x="1146939" y="1548063"/>
            <a:ext cx="6545672" cy="3387875"/>
          </a:xfrm>
          <a:prstGeom prst="rect">
            <a:avLst/>
          </a:prstGeom>
        </p:spPr>
        <p:txBody>
          <a:bodyPr/>
          <a:lstStyle/>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nur</a:t>
            </a:r>
            <a:r>
              <a:rPr sz="1800" dirty="0"/>
              <a:t> </a:t>
            </a:r>
            <a:r>
              <a:rPr sz="1800" dirty="0" err="1"/>
              <a:t>strafend</a:t>
            </a:r>
            <a:r>
              <a:rPr sz="1800" dirty="0"/>
              <a:t>, </a:t>
            </a:r>
            <a:r>
              <a:rPr sz="1800" dirty="0" err="1"/>
              <a:t>nur</a:t>
            </a:r>
            <a:r>
              <a:rPr sz="1800" dirty="0"/>
              <a:t> hart und </a:t>
            </a:r>
            <a:r>
              <a:rPr sz="1800" dirty="0" err="1"/>
              <a:t>nur</a:t>
            </a:r>
            <a:r>
              <a:rPr sz="1800" dirty="0"/>
              <a:t> </a:t>
            </a:r>
            <a:r>
              <a:rPr sz="1800" dirty="0" err="1"/>
              <a:t>fordernd</a:t>
            </a:r>
            <a:r>
              <a:rPr sz="1800" dirty="0"/>
              <a:t> </a:t>
            </a:r>
            <a:r>
              <a:rPr sz="1800" dirty="0" err="1"/>
              <a:t>ist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bejahend</a:t>
            </a:r>
            <a:r>
              <a:rPr sz="1800" dirty="0"/>
              <a:t> und </a:t>
            </a:r>
            <a:r>
              <a:rPr sz="1800" dirty="0" err="1"/>
              <a:t>voll</a:t>
            </a:r>
            <a:r>
              <a:rPr sz="1800" dirty="0"/>
              <a:t> </a:t>
            </a:r>
            <a:r>
              <a:rPr sz="1800" dirty="0" err="1"/>
              <a:t>Freude</a:t>
            </a:r>
            <a:r>
              <a:rPr sz="1800" dirty="0"/>
              <a:t> und Liebe </a:t>
            </a:r>
            <a:r>
              <a:rPr sz="1800" dirty="0" err="1"/>
              <a:t>ist</a:t>
            </a:r>
            <a:r>
              <a:rPr sz="1800" dirty="0"/>
              <a:t>. </a:t>
            </a:r>
          </a:p>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passiv</a:t>
            </a:r>
            <a:r>
              <a:rPr sz="1800" dirty="0"/>
              <a:t> und </a:t>
            </a:r>
            <a:r>
              <a:rPr sz="1800" dirty="0" err="1"/>
              <a:t>teilnahmslos</a:t>
            </a:r>
            <a:r>
              <a:rPr sz="1800" dirty="0"/>
              <a:t> </a:t>
            </a:r>
            <a:r>
              <a:rPr sz="1800" dirty="0" err="1"/>
              <a:t>ist</a:t>
            </a:r>
            <a:r>
              <a:rPr sz="1800" dirty="0"/>
              <a:t>.</a:t>
            </a:r>
          </a:p>
          <a:p>
            <a:pPr>
              <a:spcBef>
                <a:spcPts val="527"/>
              </a:spcBef>
            </a:pPr>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warm und </a:t>
            </a:r>
            <a:r>
              <a:rPr sz="1800" dirty="0" err="1"/>
              <a:t>liebevoll</a:t>
            </a:r>
            <a:r>
              <a:rPr sz="1800" dirty="0"/>
              <a:t> </a:t>
            </a:r>
            <a:r>
              <a:rPr sz="1800" dirty="0" err="1"/>
              <a:t>ist</a:t>
            </a:r>
            <a:r>
              <a:rPr sz="1800" dirty="0"/>
              <a:t>. </a:t>
            </a:r>
          </a:p>
        </p:txBody>
      </p:sp>
      <p:sp>
        <p:nvSpPr>
          <p:cNvPr id="881" name="Mein himmlischer Vater"/>
          <p:cNvSpPr txBox="1">
            <a:spLocks noGrp="1"/>
          </p:cNvSpPr>
          <p:nvPr>
            <p:ph type="title"/>
          </p:nvPr>
        </p:nvSpPr>
        <p:spPr>
          <a:prstGeom prst="rect">
            <a:avLst/>
          </a:prstGeom>
        </p:spPr>
        <p:txBody>
          <a:bodyPr/>
          <a:lstStyle/>
          <a:p>
            <a:r>
              <a:t>Mein himmlischer Vater</a:t>
            </a:r>
          </a:p>
        </p:txBody>
      </p:sp>
      <p:sp>
        <p:nvSpPr>
          <p:cNvPr id="88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sp>
        <p:nvSpPr>
          <p:cNvPr id="883"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Ich trenne mich von der Lüge, dass mein himmlischer Vater abwesend und zu beschäftigt für mich ist.…"/>
          <p:cNvSpPr txBox="1">
            <a:spLocks noGrp="1"/>
          </p:cNvSpPr>
          <p:nvPr>
            <p:ph type="body" idx="1"/>
          </p:nvPr>
        </p:nvSpPr>
        <p:spPr>
          <a:xfrm>
            <a:off x="1146938" y="1564105"/>
            <a:ext cx="6850123" cy="3371833"/>
          </a:xfrm>
          <a:prstGeom prst="rect">
            <a:avLst/>
          </a:prstGeom>
        </p:spPr>
        <p:txBody>
          <a:bodyPr/>
          <a:lstStyle/>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abwesend</a:t>
            </a:r>
            <a:r>
              <a:rPr sz="1800" dirty="0"/>
              <a:t> und </a:t>
            </a:r>
            <a:r>
              <a:rPr sz="1800" dirty="0" err="1"/>
              <a:t>zu</a:t>
            </a:r>
            <a:r>
              <a:rPr sz="1800" dirty="0"/>
              <a:t> </a:t>
            </a:r>
            <a:r>
              <a:rPr sz="1800" dirty="0" err="1"/>
              <a:t>beschäftigt</a:t>
            </a:r>
            <a:r>
              <a:rPr sz="1800" dirty="0"/>
              <a:t> für </a:t>
            </a:r>
            <a:r>
              <a:rPr sz="1800" dirty="0" err="1"/>
              <a:t>mich</a:t>
            </a:r>
            <a:r>
              <a:rPr sz="1800" dirty="0"/>
              <a:t> </a:t>
            </a:r>
            <a:r>
              <a:rPr sz="1800" dirty="0" err="1"/>
              <a:t>ist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sich</a:t>
            </a:r>
            <a:r>
              <a:rPr sz="1800" dirty="0"/>
              <a:t> </a:t>
            </a:r>
            <a:r>
              <a:rPr sz="1800" dirty="0" err="1"/>
              <a:t>über</a:t>
            </a:r>
            <a:r>
              <a:rPr sz="1800" dirty="0"/>
              <a:t> </a:t>
            </a:r>
            <a:r>
              <a:rPr sz="1800" dirty="0" err="1"/>
              <a:t>mich</a:t>
            </a:r>
            <a:r>
              <a:rPr sz="1800" dirty="0"/>
              <a:t> </a:t>
            </a:r>
            <a:r>
              <a:rPr sz="1800" dirty="0" err="1"/>
              <a:t>freut</a:t>
            </a:r>
            <a:r>
              <a:rPr sz="1800" dirty="0"/>
              <a:t> und </a:t>
            </a:r>
            <a:r>
              <a:rPr sz="1800" dirty="0" err="1"/>
              <a:t>meine</a:t>
            </a:r>
            <a:r>
              <a:rPr sz="1800" dirty="0"/>
              <a:t> Gemeinschaft </a:t>
            </a:r>
            <a:r>
              <a:rPr sz="1800" dirty="0" err="1"/>
              <a:t>sucht</a:t>
            </a:r>
            <a:r>
              <a:rPr sz="1800" dirty="0"/>
              <a:t>. </a:t>
            </a:r>
          </a:p>
          <a:p>
            <a:pPr>
              <a:spcBef>
                <a:spcPts val="527"/>
              </a:spcBef>
              <a:defRPr>
                <a:solidFill>
                  <a:srgbClr val="002D98"/>
                </a:solidFill>
              </a:defRPr>
            </a:pPr>
            <a:r>
              <a:rPr sz="1800" dirty="0">
                <a:solidFill>
                  <a:srgbClr val="002D98"/>
                </a:solidFill>
              </a:rPr>
              <a:t>Ich	</a:t>
            </a:r>
            <a:r>
              <a:rPr sz="1800" dirty="0" err="1">
                <a:solidFill>
                  <a:srgbClr val="002D98"/>
                </a:solidFill>
              </a:rPr>
              <a:t>trenne</a:t>
            </a:r>
            <a:r>
              <a:rPr sz="1800" dirty="0">
                <a:solidFill>
                  <a:srgbClr val="002D98"/>
                </a:solidFill>
              </a:rPr>
              <a:t> </a:t>
            </a:r>
            <a:r>
              <a:rPr sz="1800" dirty="0" err="1">
                <a:solidFill>
                  <a:srgbClr val="002D98"/>
                </a:solidFill>
              </a:rPr>
              <a:t>mich</a:t>
            </a:r>
            <a:r>
              <a:rPr sz="1800" dirty="0">
                <a:solidFill>
                  <a:srgbClr val="002D98"/>
                </a:solidFill>
              </a:rPr>
              <a:t> von der </a:t>
            </a:r>
            <a:r>
              <a:rPr sz="1800" dirty="0" err="1">
                <a:solidFill>
                  <a:srgbClr val="002D98"/>
                </a:solidFill>
              </a:rPr>
              <a:t>Lüge</a:t>
            </a:r>
            <a:r>
              <a:rPr sz="1800" dirty="0">
                <a:solidFill>
                  <a:srgbClr val="002D98"/>
                </a:solidFill>
              </a:rPr>
              <a:t>, </a:t>
            </a:r>
            <a:r>
              <a:rPr sz="1800" dirty="0" err="1">
                <a:solidFill>
                  <a:srgbClr val="002D98"/>
                </a:solidFill>
              </a:rPr>
              <a:t>dass</a:t>
            </a:r>
            <a:r>
              <a:rPr sz="1800" dirty="0">
                <a:solidFill>
                  <a:srgbClr val="002D98"/>
                </a:solidFill>
              </a:rPr>
              <a:t> </a:t>
            </a:r>
            <a:r>
              <a:rPr sz="1800" dirty="0" err="1">
                <a:solidFill>
                  <a:srgbClr val="002D98"/>
                </a:solidFill>
              </a:rPr>
              <a:t>mein</a:t>
            </a:r>
            <a:r>
              <a:rPr sz="1800" dirty="0">
                <a:solidFill>
                  <a:srgbClr val="002D98"/>
                </a:solidFill>
              </a:rPr>
              <a:t> </a:t>
            </a:r>
            <a:r>
              <a:rPr sz="1800" dirty="0" err="1">
                <a:solidFill>
                  <a:srgbClr val="002D98"/>
                </a:solidFill>
              </a:rPr>
              <a:t>himmlischer</a:t>
            </a:r>
            <a:r>
              <a:rPr sz="1800" dirty="0">
                <a:solidFill>
                  <a:srgbClr val="002D98"/>
                </a:solidFill>
              </a:rPr>
              <a:t> </a:t>
            </a:r>
            <a:r>
              <a:rPr sz="1800" dirty="0" err="1">
                <a:solidFill>
                  <a:srgbClr val="002D98"/>
                </a:solidFill>
              </a:rPr>
              <a:t>Vater</a:t>
            </a:r>
            <a:r>
              <a:rPr sz="1800" dirty="0">
                <a:solidFill>
                  <a:srgbClr val="002D98"/>
                </a:solidFill>
              </a:rPr>
              <a:t> </a:t>
            </a:r>
            <a:r>
              <a:rPr sz="1800" dirty="0" err="1">
                <a:solidFill>
                  <a:srgbClr val="002D98"/>
                </a:solidFill>
              </a:rPr>
              <a:t>nie</a:t>
            </a:r>
            <a:r>
              <a:rPr sz="1800" dirty="0">
                <a:solidFill>
                  <a:srgbClr val="002D98"/>
                </a:solidFill>
              </a:rPr>
              <a:t> </a:t>
            </a:r>
            <a:r>
              <a:rPr sz="1800" dirty="0" err="1">
                <a:solidFill>
                  <a:srgbClr val="002D98"/>
                </a:solidFill>
              </a:rPr>
              <a:t>zufrieden</a:t>
            </a:r>
            <a:r>
              <a:rPr sz="1800" dirty="0">
                <a:solidFill>
                  <a:srgbClr val="002D98"/>
                </a:solidFill>
              </a:rPr>
              <a:t> </a:t>
            </a:r>
            <a:r>
              <a:rPr sz="1800" dirty="0" err="1">
                <a:solidFill>
                  <a:srgbClr val="002D98"/>
                </a:solidFill>
              </a:rPr>
              <a:t>ist</a:t>
            </a:r>
            <a:r>
              <a:rPr sz="1800" dirty="0">
                <a:solidFill>
                  <a:srgbClr val="002D98"/>
                </a:solidFill>
              </a:rPr>
              <a:t> </a:t>
            </a:r>
            <a:r>
              <a:rPr sz="1800" dirty="0" err="1">
                <a:solidFill>
                  <a:srgbClr val="002D98"/>
                </a:solidFill>
              </a:rPr>
              <a:t>mit</a:t>
            </a:r>
            <a:r>
              <a:rPr sz="1800" dirty="0">
                <a:solidFill>
                  <a:srgbClr val="002D98"/>
                </a:solidFill>
              </a:rPr>
              <a:t> dem, was ich </a:t>
            </a:r>
            <a:r>
              <a:rPr sz="1800" dirty="0" err="1">
                <a:solidFill>
                  <a:srgbClr val="002D98"/>
                </a:solidFill>
              </a:rPr>
              <a:t>tue</a:t>
            </a:r>
            <a:r>
              <a:rPr sz="1800" dirty="0">
                <a:solidFill>
                  <a:srgbClr val="002D98"/>
                </a:solidFill>
              </a:rPr>
              <a:t> und </a:t>
            </a:r>
            <a:r>
              <a:rPr sz="1800" dirty="0" err="1">
                <a:solidFill>
                  <a:srgbClr val="002D98"/>
                </a:solidFill>
              </a:rPr>
              <a:t>ungeduldig</a:t>
            </a:r>
            <a:r>
              <a:rPr sz="1800" dirty="0">
                <a:solidFill>
                  <a:srgbClr val="002D98"/>
                </a:solidFill>
              </a:rPr>
              <a:t> </a:t>
            </a:r>
            <a:r>
              <a:rPr sz="1800" dirty="0" err="1">
                <a:solidFill>
                  <a:srgbClr val="002D98"/>
                </a:solidFill>
              </a:rPr>
              <a:t>oder</a:t>
            </a:r>
            <a:r>
              <a:rPr sz="1800" dirty="0">
                <a:solidFill>
                  <a:srgbClr val="002D98"/>
                </a:solidFill>
              </a:rPr>
              <a:t> </a:t>
            </a:r>
            <a:r>
              <a:rPr sz="1800" dirty="0" err="1">
                <a:solidFill>
                  <a:srgbClr val="002D98"/>
                </a:solidFill>
              </a:rPr>
              <a:t>verärgert</a:t>
            </a:r>
            <a:r>
              <a:rPr sz="1800" dirty="0">
                <a:solidFill>
                  <a:srgbClr val="002D98"/>
                </a:solidFill>
              </a:rPr>
              <a:t> </a:t>
            </a:r>
            <a:r>
              <a:rPr sz="1800" dirty="0" err="1">
                <a:solidFill>
                  <a:srgbClr val="002D98"/>
                </a:solidFill>
              </a:rPr>
              <a:t>ist</a:t>
            </a:r>
            <a:r>
              <a:rPr sz="1800" dirty="0">
                <a:solidFill>
                  <a:srgbClr val="002D98"/>
                </a:solidFill>
              </a:rPr>
              <a:t>.</a:t>
            </a:r>
          </a:p>
          <a:p>
            <a:pPr>
              <a:spcBef>
                <a:spcPts val="527"/>
              </a:spcBef>
            </a:pPr>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geduldig</a:t>
            </a:r>
            <a:r>
              <a:rPr sz="1800" dirty="0"/>
              <a:t> und </a:t>
            </a:r>
            <a:r>
              <a:rPr sz="1800" dirty="0" err="1"/>
              <a:t>langsam</a:t>
            </a:r>
            <a:r>
              <a:rPr sz="1800" dirty="0"/>
              <a:t> </a:t>
            </a:r>
            <a:r>
              <a:rPr sz="1800" dirty="0" err="1"/>
              <a:t>im</a:t>
            </a:r>
            <a:r>
              <a:rPr sz="1800" dirty="0"/>
              <a:t> Zorn </a:t>
            </a:r>
            <a:r>
              <a:rPr sz="1800" dirty="0" err="1"/>
              <a:t>ist</a:t>
            </a:r>
            <a:r>
              <a:rPr sz="1800" dirty="0"/>
              <a:t> und </a:t>
            </a:r>
            <a:r>
              <a:rPr sz="1800" dirty="0" err="1"/>
              <a:t>sich</a:t>
            </a:r>
            <a:r>
              <a:rPr sz="1800" dirty="0"/>
              <a:t> </a:t>
            </a:r>
            <a:r>
              <a:rPr sz="1800" dirty="0" err="1"/>
              <a:t>freut</a:t>
            </a:r>
            <a:r>
              <a:rPr sz="1800" dirty="0"/>
              <a:t>, </a:t>
            </a:r>
            <a:r>
              <a:rPr sz="1800" dirty="0" err="1"/>
              <a:t>dass</a:t>
            </a:r>
            <a:r>
              <a:rPr sz="1800" dirty="0"/>
              <a:t> ich in Christus bin.</a:t>
            </a:r>
          </a:p>
        </p:txBody>
      </p:sp>
      <p:sp>
        <p:nvSpPr>
          <p:cNvPr id="886" name="Mein himmlischer Vater"/>
          <p:cNvSpPr txBox="1">
            <a:spLocks noGrp="1"/>
          </p:cNvSpPr>
          <p:nvPr>
            <p:ph type="title"/>
          </p:nvPr>
        </p:nvSpPr>
        <p:spPr>
          <a:prstGeom prst="rect">
            <a:avLst/>
          </a:prstGeom>
        </p:spPr>
        <p:txBody>
          <a:bodyPr/>
          <a:lstStyle/>
          <a:p>
            <a:r>
              <a:rPr dirty="0"/>
              <a:t>Mein </a:t>
            </a:r>
            <a:r>
              <a:rPr dirty="0" err="1"/>
              <a:t>himmlischer</a:t>
            </a:r>
            <a:r>
              <a:rPr dirty="0"/>
              <a:t> </a:t>
            </a:r>
            <a:r>
              <a:rPr dirty="0" err="1"/>
              <a:t>Vater</a:t>
            </a:r>
            <a:endParaRPr dirty="0"/>
          </a:p>
        </p:txBody>
      </p:sp>
      <p:sp>
        <p:nvSpPr>
          <p:cNvPr id="88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
        <p:nvSpPr>
          <p:cNvPr id="888"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Ich trenne mich von der Lüge, dass mein himmlischer Vater geizig und grausam ist, und dass er mich ausnützt.…"/>
          <p:cNvSpPr txBox="1">
            <a:spLocks noGrp="1"/>
          </p:cNvSpPr>
          <p:nvPr>
            <p:ph type="body" idx="1"/>
          </p:nvPr>
        </p:nvSpPr>
        <p:spPr>
          <a:xfrm>
            <a:off x="1146938" y="1483896"/>
            <a:ext cx="6962345" cy="3433010"/>
          </a:xfrm>
          <a:prstGeom prst="rect">
            <a:avLst/>
          </a:prstGeom>
        </p:spPr>
        <p:txBody>
          <a:bodyPr/>
          <a:lstStyle/>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geizig</a:t>
            </a:r>
            <a:r>
              <a:rPr sz="1800" dirty="0"/>
              <a:t> und </a:t>
            </a:r>
            <a:r>
              <a:rPr sz="1800" dirty="0" err="1"/>
              <a:t>grausam</a:t>
            </a:r>
            <a:r>
              <a:rPr sz="1800" dirty="0"/>
              <a:t> </a:t>
            </a:r>
            <a:r>
              <a:rPr sz="1800" dirty="0" err="1"/>
              <a:t>ist</a:t>
            </a:r>
            <a:r>
              <a:rPr sz="1800" dirty="0"/>
              <a:t>, und </a:t>
            </a:r>
            <a:r>
              <a:rPr sz="1800" dirty="0" err="1"/>
              <a:t>dass</a:t>
            </a:r>
            <a:r>
              <a:rPr sz="1800" dirty="0"/>
              <a:t> er </a:t>
            </a:r>
            <a:r>
              <a:rPr sz="1800" dirty="0" err="1"/>
              <a:t>mich</a:t>
            </a:r>
            <a:r>
              <a:rPr sz="1800" dirty="0"/>
              <a:t> </a:t>
            </a:r>
            <a:r>
              <a:rPr sz="1800" dirty="0" err="1"/>
              <a:t>ausnützt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liebevoll</a:t>
            </a:r>
            <a:r>
              <a:rPr sz="1800" dirty="0"/>
              <a:t>, </a:t>
            </a:r>
            <a:r>
              <a:rPr sz="1800" dirty="0" err="1"/>
              <a:t>sanft</a:t>
            </a:r>
            <a:r>
              <a:rPr sz="1800" dirty="0"/>
              <a:t> und </a:t>
            </a:r>
            <a:r>
              <a:rPr sz="1800" dirty="0" err="1"/>
              <a:t>beschützend</a:t>
            </a:r>
            <a:r>
              <a:rPr sz="1800" dirty="0"/>
              <a:t> </a:t>
            </a:r>
            <a:r>
              <a:rPr sz="1800" dirty="0" err="1"/>
              <a:t>ist</a:t>
            </a:r>
            <a:r>
              <a:rPr sz="1800" dirty="0"/>
              <a:t>.  </a:t>
            </a:r>
          </a:p>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versucht</a:t>
            </a:r>
            <a:r>
              <a:rPr sz="1800" dirty="0"/>
              <a:t>, mir alle </a:t>
            </a:r>
            <a:r>
              <a:rPr sz="1800" dirty="0" err="1"/>
              <a:t>Lebensfreude</a:t>
            </a:r>
            <a:r>
              <a:rPr sz="1800" dirty="0"/>
              <a:t> </a:t>
            </a:r>
            <a:r>
              <a:rPr sz="1800" dirty="0" err="1"/>
              <a:t>zu</a:t>
            </a:r>
            <a:r>
              <a:rPr sz="1800" dirty="0"/>
              <a:t> </a:t>
            </a:r>
            <a:r>
              <a:rPr sz="1800" dirty="0" err="1"/>
              <a:t>nehmen</a:t>
            </a:r>
            <a:r>
              <a:rPr sz="1800" dirty="0"/>
              <a:t>.</a:t>
            </a:r>
          </a:p>
          <a:p>
            <a:pPr>
              <a:spcBef>
                <a:spcPts val="527"/>
              </a:spcBef>
            </a:pPr>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vertrauenswürdig</a:t>
            </a:r>
            <a:r>
              <a:rPr sz="1800" dirty="0"/>
              <a:t> </a:t>
            </a:r>
            <a:r>
              <a:rPr sz="1800" dirty="0" err="1"/>
              <a:t>ist</a:t>
            </a:r>
            <a:r>
              <a:rPr sz="1800" dirty="0"/>
              <a:t>. Er will mir die </a:t>
            </a:r>
            <a:r>
              <a:rPr sz="1800" dirty="0" err="1"/>
              <a:t>Fülle</a:t>
            </a:r>
            <a:r>
              <a:rPr sz="1800" dirty="0"/>
              <a:t> des Lebens </a:t>
            </a:r>
            <a:r>
              <a:rPr sz="1800" dirty="0" err="1"/>
              <a:t>schenken</a:t>
            </a:r>
            <a:r>
              <a:rPr sz="1800" dirty="0"/>
              <a:t>. Sein Wille für </a:t>
            </a:r>
            <a:r>
              <a:rPr sz="1800" dirty="0" err="1"/>
              <a:t>mich</a:t>
            </a:r>
            <a:r>
              <a:rPr sz="1800" dirty="0"/>
              <a:t> </a:t>
            </a:r>
            <a:r>
              <a:rPr sz="1800" dirty="0" err="1"/>
              <a:t>ist</a:t>
            </a:r>
            <a:r>
              <a:rPr sz="1800" dirty="0"/>
              <a:t> gut, </a:t>
            </a:r>
            <a:r>
              <a:rPr sz="1800" dirty="0" err="1"/>
              <a:t>perfekt</a:t>
            </a:r>
            <a:r>
              <a:rPr sz="1800" dirty="0"/>
              <a:t> und </a:t>
            </a:r>
            <a:r>
              <a:rPr sz="1800" dirty="0" err="1"/>
              <a:t>tragbar</a:t>
            </a:r>
            <a:r>
              <a:rPr sz="1800" dirty="0"/>
              <a:t>. </a:t>
            </a:r>
          </a:p>
        </p:txBody>
      </p:sp>
      <p:sp>
        <p:nvSpPr>
          <p:cNvPr id="891" name="Mein himmlischer Vater"/>
          <p:cNvSpPr txBox="1">
            <a:spLocks noGrp="1"/>
          </p:cNvSpPr>
          <p:nvPr>
            <p:ph type="title"/>
          </p:nvPr>
        </p:nvSpPr>
        <p:spPr>
          <a:prstGeom prst="rect">
            <a:avLst/>
          </a:prstGeom>
        </p:spPr>
        <p:txBody>
          <a:bodyPr/>
          <a:lstStyle/>
          <a:p>
            <a:r>
              <a:t>Mein himmlischer Vater</a:t>
            </a:r>
          </a:p>
        </p:txBody>
      </p:sp>
      <p:sp>
        <p:nvSpPr>
          <p:cNvPr id="89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
        <p:nvSpPr>
          <p:cNvPr id="893"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Was macht MICH aus?…"/>
          <p:cNvSpPr txBox="1">
            <a:spLocks noGrp="1"/>
          </p:cNvSpPr>
          <p:nvPr>
            <p:ph type="body" sz="quarter" idx="1"/>
          </p:nvPr>
        </p:nvSpPr>
        <p:spPr>
          <a:prstGeom prst="rect">
            <a:avLst/>
          </a:prstGeom>
        </p:spPr>
        <p:txBody>
          <a:bodyPr/>
          <a:lstStyle/>
          <a:p>
            <a:r>
              <a:t>Was macht MICH aus?</a:t>
            </a:r>
          </a:p>
          <a:p>
            <a:r>
              <a:t>• mein Körper?</a:t>
            </a:r>
          </a:p>
          <a:p>
            <a:r>
              <a:t>• mein Besitz?</a:t>
            </a:r>
          </a:p>
          <a:p>
            <a:r>
              <a:t>• meine Fähigkeiten?</a:t>
            </a:r>
          </a:p>
        </p:txBody>
      </p:sp>
      <p:sp>
        <p:nvSpPr>
          <p:cNvPr id="668" name="Wer bist du wirklich?"/>
          <p:cNvSpPr txBox="1">
            <a:spLocks noGrp="1"/>
          </p:cNvSpPr>
          <p:nvPr>
            <p:ph type="title"/>
          </p:nvPr>
        </p:nvSpPr>
        <p:spPr>
          <a:prstGeom prst="rect">
            <a:avLst/>
          </a:prstGeom>
        </p:spPr>
        <p:txBody>
          <a:bodyPr/>
          <a:lstStyle/>
          <a:p>
            <a:r>
              <a:t>Wer bist du wirklich?</a:t>
            </a:r>
          </a:p>
        </p:txBody>
      </p:sp>
      <p:pic>
        <p:nvPicPr>
          <p:cNvPr id="669" name="mann-nachdenkend.jpg" descr="mann-nachdenkend.jpg"/>
          <p:cNvPicPr>
            <a:picLocks noGrp="1"/>
          </p:cNvPicPr>
          <p:nvPr>
            <p:ph type="pic" idx="13"/>
          </p:nvPr>
        </p:nvPicPr>
        <p:blipFill>
          <a:blip r:embed="rId2"/>
          <a:srcRect l="24127" r="24127"/>
          <a:stretch>
            <a:fillRect/>
          </a:stretch>
        </p:blipFill>
        <p:spPr>
          <a:xfrm flipH="1">
            <a:off x="5034798" y="949127"/>
            <a:ext cx="2657813" cy="3417188"/>
          </a:xfrm>
          <a:prstGeom prst="rect">
            <a:avLst/>
          </a:prstGeom>
        </p:spPr>
      </p:pic>
      <p:sp>
        <p:nvSpPr>
          <p:cNvPr id="670" name="Foliennummer"/>
          <p:cNvSpPr txBox="1">
            <a:spLocks noGrp="1"/>
          </p:cNvSpPr>
          <p:nvPr>
            <p:ph type="sldNum" sz="quarter" idx="2"/>
          </p:nvPr>
        </p:nvSpPr>
        <p:spPr>
          <a:xfrm>
            <a:off x="7537519" y="265782"/>
            <a:ext cx="184346"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671" name="mann-nachdenkend.jpg" descr="mann-nachdenkend.jpg"/>
          <p:cNvPicPr>
            <a:picLocks/>
          </p:cNvPicPr>
          <p:nvPr/>
        </p:nvPicPr>
        <p:blipFill>
          <a:blip r:embed="rId2"/>
          <a:srcRect l="3787" r="44468"/>
          <a:stretch>
            <a:fillRect/>
          </a:stretch>
        </p:blipFill>
        <p:spPr>
          <a:xfrm flipH="1">
            <a:off x="5034798" y="949127"/>
            <a:ext cx="2657813" cy="3417188"/>
          </a:xfrm>
          <a:prstGeom prst="rect">
            <a:avLst/>
          </a:prstGeom>
          <a:ln w="12700">
            <a:miter lim="400000"/>
          </a:ln>
          <a:effectLst>
            <a:outerShdw blurRad="190500" dist="8455" dir="5400000" rotWithShape="0">
              <a:srgbClr val="000000"/>
            </a:outerShdw>
          </a:effec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Ich trenne mich von der Lüge, dass mein himmlischer Vater kontrollierend und manipulierend ist.…"/>
          <p:cNvSpPr txBox="1">
            <a:spLocks noGrp="1"/>
          </p:cNvSpPr>
          <p:nvPr>
            <p:ph type="body" idx="1"/>
          </p:nvPr>
        </p:nvSpPr>
        <p:spPr>
          <a:xfrm>
            <a:off x="1146938" y="1588168"/>
            <a:ext cx="6850123" cy="3347770"/>
          </a:xfrm>
          <a:prstGeom prst="rect">
            <a:avLst/>
          </a:prstGeom>
        </p:spPr>
        <p:txBody>
          <a:bodyPr/>
          <a:lstStyle/>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kontrollierend</a:t>
            </a:r>
            <a:r>
              <a:rPr sz="1800" dirty="0"/>
              <a:t> und </a:t>
            </a:r>
            <a:r>
              <a:rPr sz="1800" dirty="0" err="1"/>
              <a:t>manipulierend</a:t>
            </a:r>
            <a:r>
              <a:rPr sz="1800" dirty="0"/>
              <a:t> </a:t>
            </a:r>
            <a:r>
              <a:rPr sz="1800" dirty="0" err="1"/>
              <a:t>ist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voll</a:t>
            </a:r>
            <a:r>
              <a:rPr sz="1800" dirty="0"/>
              <a:t> </a:t>
            </a:r>
            <a:r>
              <a:rPr sz="1800" dirty="0" err="1"/>
              <a:t>Gnade</a:t>
            </a:r>
            <a:r>
              <a:rPr sz="1800" dirty="0"/>
              <a:t> und </a:t>
            </a:r>
            <a:r>
              <a:rPr sz="1800" dirty="0" err="1"/>
              <a:t>Barmherzigkeit</a:t>
            </a:r>
            <a:r>
              <a:rPr sz="1800" dirty="0"/>
              <a:t> </a:t>
            </a:r>
            <a:r>
              <a:rPr sz="1800" dirty="0" err="1"/>
              <a:t>ist</a:t>
            </a:r>
            <a:r>
              <a:rPr sz="1800" dirty="0"/>
              <a:t>. Er </a:t>
            </a:r>
            <a:r>
              <a:rPr sz="1800" dirty="0" err="1"/>
              <a:t>gibt</a:t>
            </a:r>
            <a:r>
              <a:rPr sz="1800" dirty="0"/>
              <a:t> mir </a:t>
            </a:r>
            <a:r>
              <a:rPr sz="1800" dirty="0" err="1"/>
              <a:t>auch</a:t>
            </a:r>
            <a:r>
              <a:rPr sz="1800" dirty="0"/>
              <a:t> die </a:t>
            </a:r>
            <a:r>
              <a:rPr sz="1800" dirty="0" err="1"/>
              <a:t>Freiheit</a:t>
            </a:r>
            <a:r>
              <a:rPr sz="1800" dirty="0"/>
              <a:t>, </a:t>
            </a:r>
            <a:r>
              <a:rPr sz="1800" dirty="0" err="1"/>
              <a:t>zu</a:t>
            </a:r>
            <a:r>
              <a:rPr sz="1800" dirty="0"/>
              <a:t> </a:t>
            </a:r>
            <a:r>
              <a:rPr sz="1800" dirty="0" err="1"/>
              <a:t>versagen</a:t>
            </a:r>
            <a:r>
              <a:rPr sz="1800" dirty="0"/>
              <a:t>.</a:t>
            </a:r>
          </a:p>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verurteilend</a:t>
            </a:r>
            <a:r>
              <a:rPr sz="1800" dirty="0"/>
              <a:t> und </a:t>
            </a:r>
            <a:r>
              <a:rPr sz="1800" dirty="0" err="1"/>
              <a:t>nachtragend</a:t>
            </a:r>
            <a:r>
              <a:rPr sz="1800" dirty="0"/>
              <a:t> </a:t>
            </a:r>
            <a:r>
              <a:rPr sz="1800" dirty="0" err="1"/>
              <a:t>ist</a:t>
            </a:r>
            <a:r>
              <a:rPr sz="1800" dirty="0"/>
              <a:t>.</a:t>
            </a:r>
          </a:p>
          <a:p>
            <a:pPr>
              <a:spcBef>
                <a:spcPts val="527"/>
              </a:spcBef>
            </a:pPr>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sanftmütig</a:t>
            </a:r>
            <a:r>
              <a:rPr sz="1800" dirty="0"/>
              <a:t> und </a:t>
            </a:r>
            <a:r>
              <a:rPr sz="1800" dirty="0" err="1"/>
              <a:t>vergebungsbereit</a:t>
            </a:r>
            <a:r>
              <a:rPr sz="1800" dirty="0"/>
              <a:t> </a:t>
            </a:r>
            <a:r>
              <a:rPr sz="1800" dirty="0" err="1"/>
              <a:t>ist</a:t>
            </a:r>
            <a:r>
              <a:rPr sz="1800" dirty="0"/>
              <a:t>. Sein </a:t>
            </a:r>
            <a:r>
              <a:rPr sz="1800" dirty="0" err="1"/>
              <a:t>Herz</a:t>
            </a:r>
            <a:r>
              <a:rPr sz="1800" dirty="0"/>
              <a:t> und Seine </a:t>
            </a:r>
            <a:r>
              <a:rPr sz="1800" dirty="0" err="1"/>
              <a:t>Arme</a:t>
            </a:r>
            <a:r>
              <a:rPr sz="1800" dirty="0"/>
              <a:t> </a:t>
            </a:r>
            <a:r>
              <a:rPr sz="1800" dirty="0" err="1"/>
              <a:t>sind</a:t>
            </a:r>
            <a:r>
              <a:rPr sz="1800" dirty="0"/>
              <a:t> </a:t>
            </a:r>
            <a:r>
              <a:rPr sz="1800" dirty="0" err="1"/>
              <a:t>immer</a:t>
            </a:r>
            <a:r>
              <a:rPr sz="1800" dirty="0"/>
              <a:t> </a:t>
            </a:r>
            <a:r>
              <a:rPr sz="1800" dirty="0" err="1"/>
              <a:t>offen</a:t>
            </a:r>
            <a:r>
              <a:rPr sz="1800" dirty="0"/>
              <a:t> für </a:t>
            </a:r>
            <a:r>
              <a:rPr sz="1800" dirty="0" err="1"/>
              <a:t>mich.</a:t>
            </a:r>
            <a:endParaRPr sz="1800" dirty="0"/>
          </a:p>
        </p:txBody>
      </p:sp>
      <p:sp>
        <p:nvSpPr>
          <p:cNvPr id="896" name="Mein himmlischer Vater"/>
          <p:cNvSpPr txBox="1">
            <a:spLocks noGrp="1"/>
          </p:cNvSpPr>
          <p:nvPr>
            <p:ph type="title"/>
          </p:nvPr>
        </p:nvSpPr>
        <p:spPr>
          <a:prstGeom prst="rect">
            <a:avLst/>
          </a:prstGeom>
        </p:spPr>
        <p:txBody>
          <a:bodyPr/>
          <a:lstStyle/>
          <a:p>
            <a:r>
              <a:t>Mein himmlischer Vater</a:t>
            </a:r>
          </a:p>
        </p:txBody>
      </p:sp>
      <p:sp>
        <p:nvSpPr>
          <p:cNvPr id="89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898"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Ich trenne mich von der Lüge, dass mein himmlischer Vater nörgelnd ist, immer etwas auszusetzen hat und perfektionistisch ist.…"/>
          <p:cNvSpPr txBox="1">
            <a:spLocks noGrp="1"/>
          </p:cNvSpPr>
          <p:nvPr>
            <p:ph type="body" idx="1"/>
          </p:nvPr>
        </p:nvSpPr>
        <p:spPr>
          <a:xfrm>
            <a:off x="1227221" y="1604211"/>
            <a:ext cx="6769841" cy="3046961"/>
          </a:xfrm>
          <a:prstGeom prst="rect">
            <a:avLst/>
          </a:prstGeom>
        </p:spPr>
        <p:txBody>
          <a:bodyPr/>
          <a:lstStyle/>
          <a:p>
            <a:pPr>
              <a:spcBef>
                <a:spcPts val="527"/>
              </a:spcBef>
              <a:defRPr>
                <a:solidFill>
                  <a:srgbClr val="002D98"/>
                </a:solidFill>
              </a:defRPr>
            </a:pPr>
            <a:r>
              <a:rPr sz="1800" dirty="0"/>
              <a:t>Ich	</a:t>
            </a:r>
            <a:r>
              <a:rPr sz="1800" dirty="0" err="1"/>
              <a:t>trenne</a:t>
            </a:r>
            <a:r>
              <a:rPr sz="1800" dirty="0"/>
              <a:t> </a:t>
            </a:r>
            <a:r>
              <a:rPr sz="1800" dirty="0" err="1"/>
              <a:t>mich</a:t>
            </a:r>
            <a:r>
              <a:rPr sz="1800" dirty="0"/>
              <a:t> von der </a:t>
            </a:r>
            <a:r>
              <a:rPr sz="1800" dirty="0" err="1"/>
              <a:t>Lüge</a:t>
            </a:r>
            <a:r>
              <a:rPr sz="1800" dirty="0"/>
              <a:t>,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nörgelnd</a:t>
            </a:r>
            <a:r>
              <a:rPr sz="1800" dirty="0"/>
              <a:t> </a:t>
            </a:r>
            <a:r>
              <a:rPr sz="1800" dirty="0" err="1"/>
              <a:t>ist</a:t>
            </a:r>
            <a:r>
              <a:rPr sz="1800" dirty="0"/>
              <a:t>, </a:t>
            </a:r>
            <a:r>
              <a:rPr sz="1800" dirty="0" err="1"/>
              <a:t>immer</a:t>
            </a:r>
            <a:r>
              <a:rPr sz="1800" dirty="0"/>
              <a:t> </a:t>
            </a:r>
            <a:r>
              <a:rPr sz="1800" dirty="0" err="1"/>
              <a:t>etwas</a:t>
            </a:r>
            <a:r>
              <a:rPr sz="1800" dirty="0"/>
              <a:t> </a:t>
            </a:r>
            <a:r>
              <a:rPr sz="1800" dirty="0" err="1"/>
              <a:t>auszusetzen</a:t>
            </a:r>
            <a:r>
              <a:rPr sz="1800" dirty="0"/>
              <a:t> hat und </a:t>
            </a:r>
            <a:r>
              <a:rPr sz="1800" dirty="0" err="1"/>
              <a:t>perfektionistisch</a:t>
            </a:r>
            <a:r>
              <a:rPr sz="1800" dirty="0"/>
              <a:t> </a:t>
            </a:r>
            <a:r>
              <a:rPr sz="1800" dirty="0" err="1"/>
              <a:t>ist</a:t>
            </a:r>
            <a:r>
              <a:rPr sz="1800" dirty="0"/>
              <a:t>.</a:t>
            </a:r>
          </a:p>
          <a:p>
            <a:r>
              <a:rPr sz="1800" dirty="0"/>
              <a:t>Gerne </a:t>
            </a:r>
            <a:r>
              <a:rPr sz="1800" dirty="0" err="1"/>
              <a:t>nehme</a:t>
            </a:r>
            <a:r>
              <a:rPr sz="1800" dirty="0"/>
              <a:t> ich die </a:t>
            </a:r>
            <a:r>
              <a:rPr sz="1800" dirty="0" err="1"/>
              <a:t>Wahrheit</a:t>
            </a:r>
            <a:r>
              <a:rPr sz="1800" dirty="0"/>
              <a:t> an, </a:t>
            </a:r>
            <a:r>
              <a:rPr sz="1800" dirty="0" err="1"/>
              <a:t>dass</a:t>
            </a:r>
            <a:r>
              <a:rPr sz="1800" dirty="0"/>
              <a:t> </a:t>
            </a:r>
            <a:r>
              <a:rPr sz="1800" dirty="0" err="1"/>
              <a:t>mein</a:t>
            </a:r>
            <a:r>
              <a:rPr sz="1800" dirty="0"/>
              <a:t> </a:t>
            </a:r>
            <a:r>
              <a:rPr sz="1800" dirty="0" err="1"/>
              <a:t>himmlischer</a:t>
            </a:r>
            <a:r>
              <a:rPr sz="1800" dirty="0"/>
              <a:t> </a:t>
            </a:r>
            <a:r>
              <a:rPr sz="1800" dirty="0" err="1"/>
              <a:t>Vater</a:t>
            </a:r>
            <a:r>
              <a:rPr sz="1800" dirty="0"/>
              <a:t> </a:t>
            </a:r>
            <a:r>
              <a:rPr sz="1800" dirty="0" err="1"/>
              <a:t>sich</a:t>
            </a:r>
            <a:r>
              <a:rPr sz="1800" dirty="0"/>
              <a:t> </a:t>
            </a:r>
            <a:r>
              <a:rPr sz="1800" dirty="0" err="1"/>
              <a:t>freut</a:t>
            </a:r>
            <a:r>
              <a:rPr sz="1800" dirty="0"/>
              <a:t>, </a:t>
            </a:r>
            <a:r>
              <a:rPr sz="1800" dirty="0" err="1"/>
              <a:t>wenn</a:t>
            </a:r>
            <a:r>
              <a:rPr sz="1800" dirty="0"/>
              <a:t> Er an </a:t>
            </a:r>
            <a:r>
              <a:rPr sz="1800" dirty="0" err="1"/>
              <a:t>mich</a:t>
            </a:r>
            <a:r>
              <a:rPr sz="1800" dirty="0"/>
              <a:t> </a:t>
            </a:r>
            <a:r>
              <a:rPr sz="1800" dirty="0" err="1"/>
              <a:t>denkt</a:t>
            </a:r>
            <a:r>
              <a:rPr sz="1800" dirty="0"/>
              <a:t> und </a:t>
            </a:r>
            <a:r>
              <a:rPr sz="1800" dirty="0" err="1"/>
              <a:t>stolz</a:t>
            </a:r>
            <a:r>
              <a:rPr sz="1800" dirty="0"/>
              <a:t> </a:t>
            </a:r>
            <a:r>
              <a:rPr sz="1800" dirty="0" err="1"/>
              <a:t>ist</a:t>
            </a:r>
            <a:r>
              <a:rPr sz="1800" dirty="0"/>
              <a:t>, </a:t>
            </a:r>
            <a:r>
              <a:rPr sz="1800" dirty="0" err="1"/>
              <a:t>dass</a:t>
            </a:r>
            <a:r>
              <a:rPr sz="1800" dirty="0"/>
              <a:t> ich Sein </a:t>
            </a:r>
            <a:r>
              <a:rPr sz="1800" dirty="0" err="1"/>
              <a:t>wachsendes</a:t>
            </a:r>
            <a:r>
              <a:rPr sz="1800" dirty="0"/>
              <a:t> Kind bin.</a:t>
            </a:r>
          </a:p>
          <a:p>
            <a:pPr>
              <a:spcBef>
                <a:spcPts val="527"/>
              </a:spcBef>
              <a:defRPr b="1">
                <a:solidFill>
                  <a:srgbClr val="002D98"/>
                </a:solidFill>
                <a:latin typeface="+mn-lt"/>
                <a:ea typeface="+mn-ea"/>
                <a:cs typeface="+mn-cs"/>
                <a:sym typeface="DIN Light"/>
              </a:defRPr>
            </a:pPr>
            <a:r>
              <a:rPr sz="1800" dirty="0"/>
              <a:t>„ER </a:t>
            </a:r>
            <a:r>
              <a:rPr sz="1800" dirty="0" err="1"/>
              <a:t>behütet</a:t>
            </a:r>
            <a:r>
              <a:rPr sz="1800" dirty="0"/>
              <a:t> </a:t>
            </a:r>
            <a:r>
              <a:rPr sz="1800" dirty="0" err="1"/>
              <a:t>mich</a:t>
            </a:r>
            <a:r>
              <a:rPr sz="1800" dirty="0"/>
              <a:t> </a:t>
            </a:r>
            <a:r>
              <a:rPr sz="1800" dirty="0" err="1"/>
              <a:t>wie</a:t>
            </a:r>
            <a:r>
              <a:rPr sz="1800" dirty="0"/>
              <a:t> </a:t>
            </a:r>
            <a:r>
              <a:rPr sz="1800" dirty="0" err="1"/>
              <a:t>seinen</a:t>
            </a:r>
            <a:r>
              <a:rPr sz="1800" dirty="0"/>
              <a:t> </a:t>
            </a:r>
            <a:r>
              <a:rPr sz="1800" dirty="0" err="1"/>
              <a:t>Augapfel</a:t>
            </a:r>
            <a:r>
              <a:rPr sz="1800" dirty="0"/>
              <a:t>.“  </a:t>
            </a:r>
            <a:r>
              <a:rPr sz="1800" b="0" dirty="0">
                <a:latin typeface="DIN"/>
                <a:ea typeface="DIN"/>
                <a:cs typeface="DIN"/>
                <a:sym typeface="DIN"/>
              </a:rPr>
              <a:t>5. </a:t>
            </a:r>
            <a:r>
              <a:rPr sz="1800" b="0" dirty="0" err="1">
                <a:latin typeface="DIN"/>
                <a:ea typeface="DIN"/>
                <a:cs typeface="DIN"/>
                <a:sym typeface="DIN"/>
              </a:rPr>
              <a:t>Mose</a:t>
            </a:r>
            <a:r>
              <a:rPr sz="1800" b="0" dirty="0">
                <a:latin typeface="DIN"/>
                <a:ea typeface="DIN"/>
                <a:cs typeface="DIN"/>
                <a:sym typeface="DIN"/>
              </a:rPr>
              <a:t> 32,10</a:t>
            </a:r>
          </a:p>
        </p:txBody>
      </p:sp>
      <p:sp>
        <p:nvSpPr>
          <p:cNvPr id="901" name="Mein himmlischer Vater"/>
          <p:cNvSpPr txBox="1">
            <a:spLocks noGrp="1"/>
          </p:cNvSpPr>
          <p:nvPr>
            <p:ph type="title"/>
          </p:nvPr>
        </p:nvSpPr>
        <p:spPr>
          <a:prstGeom prst="rect">
            <a:avLst/>
          </a:prstGeom>
        </p:spPr>
        <p:txBody>
          <a:bodyPr/>
          <a:lstStyle/>
          <a:p>
            <a:r>
              <a:t>Mein himmlischer Vater</a:t>
            </a:r>
          </a:p>
        </p:txBody>
      </p:sp>
      <p:sp>
        <p:nvSpPr>
          <p:cNvPr id="90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Die Wahrheit wählen"/>
          <p:cNvSpPr txBox="1">
            <a:spLocks noGrp="1"/>
          </p:cNvSpPr>
          <p:nvPr>
            <p:ph type="ctrTitle"/>
          </p:nvPr>
        </p:nvSpPr>
        <p:spPr>
          <a:prstGeom prst="rect">
            <a:avLst/>
          </a:prstGeom>
        </p:spPr>
        <p:txBody>
          <a:bodyPr/>
          <a:lstStyle/>
          <a:p>
            <a:r>
              <a:t>Die Wahrheit wählen</a:t>
            </a:r>
          </a:p>
        </p:txBody>
      </p:sp>
      <p:sp>
        <p:nvSpPr>
          <p:cNvPr id="905" name="Lektion 3"/>
          <p:cNvSpPr txBox="1">
            <a:spLocks noGrp="1"/>
          </p:cNvSpPr>
          <p:nvPr>
            <p:ph type="subTitle" sz="quarter" idx="1"/>
          </p:nvPr>
        </p:nvSpPr>
        <p:spPr>
          <a:prstGeom prst="rect">
            <a:avLst/>
          </a:prstGeom>
        </p:spPr>
        <p:txBody>
          <a:bodyPr/>
          <a:lstStyle/>
          <a:p>
            <a:pPr lvl="1" indent="0"/>
            <a:r>
              <a:t>Lektion 3</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Ohne Glauben können wir Gott nicht gefallen"/>
          <p:cNvSpPr txBox="1">
            <a:spLocks noGrp="1"/>
          </p:cNvSpPr>
          <p:nvPr>
            <p:ph type="title"/>
          </p:nvPr>
        </p:nvSpPr>
        <p:spPr>
          <a:xfrm>
            <a:off x="681717" y="933177"/>
            <a:ext cx="7593751" cy="949219"/>
          </a:xfrm>
          <a:prstGeom prst="rect">
            <a:avLst/>
          </a:prstGeom>
        </p:spPr>
        <p:txBody>
          <a:bodyPr/>
          <a:lstStyle/>
          <a:p>
            <a:r>
              <a:rPr b="1" dirty="0" err="1"/>
              <a:t>Ohne</a:t>
            </a:r>
            <a:r>
              <a:rPr b="1" dirty="0"/>
              <a:t> </a:t>
            </a:r>
            <a:r>
              <a:rPr b="1" dirty="0" err="1"/>
              <a:t>Glauben</a:t>
            </a:r>
            <a:r>
              <a:rPr b="1" dirty="0"/>
              <a:t> </a:t>
            </a:r>
            <a:br>
              <a:rPr lang="de-CH" b="1" dirty="0"/>
            </a:br>
            <a:r>
              <a:rPr b="1" dirty="0" err="1"/>
              <a:t>können</a:t>
            </a:r>
            <a:r>
              <a:rPr b="1" dirty="0"/>
              <a:t> </a:t>
            </a:r>
            <a:r>
              <a:rPr b="1" dirty="0" err="1"/>
              <a:t>wir</a:t>
            </a:r>
            <a:r>
              <a:rPr b="1" dirty="0"/>
              <a:t> Gott </a:t>
            </a:r>
            <a:r>
              <a:rPr b="1" dirty="0" err="1"/>
              <a:t>nicht</a:t>
            </a:r>
            <a:r>
              <a:rPr b="1" dirty="0"/>
              <a:t> </a:t>
            </a:r>
            <a:r>
              <a:rPr b="1" dirty="0" err="1"/>
              <a:t>gefallen</a:t>
            </a:r>
            <a:endParaRPr b="1" dirty="0"/>
          </a:p>
        </p:txBody>
      </p:sp>
      <p:pic>
        <p:nvPicPr>
          <p:cNvPr id="908" name="opfer_isaak.jpg" descr="opfer_isaak.jpg"/>
          <p:cNvPicPr>
            <a:picLocks noGrp="1" noChangeAspect="1"/>
          </p:cNvPicPr>
          <p:nvPr>
            <p:ph type="pic" idx="13"/>
          </p:nvPr>
        </p:nvPicPr>
        <p:blipFill>
          <a:blip r:embed="rId2"/>
          <a:srcRect t="20000" b="20000"/>
          <a:stretch>
            <a:fillRect/>
          </a:stretch>
        </p:blipFill>
        <p:spPr>
          <a:xfrm>
            <a:off x="1630935" y="2144429"/>
            <a:ext cx="5695313" cy="2562891"/>
          </a:xfrm>
          <a:prstGeom prst="rect">
            <a:avLst/>
          </a:prstGeom>
        </p:spPr>
      </p:pic>
      <p:sp>
        <p:nvSpPr>
          <p:cNvPr id="909"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Ohne Glauben ist es unmöglich, Gott zu gefallen. Wer zu Gott kommen will, muss glauben, dass es ihn gibt und dass er die belohnt, die ihn aufrichtig suchen.“…"/>
          <p:cNvSpPr txBox="1">
            <a:spLocks noGrp="1"/>
          </p:cNvSpPr>
          <p:nvPr>
            <p:ph type="body" sz="quarter" idx="1"/>
          </p:nvPr>
        </p:nvSpPr>
        <p:spPr>
          <a:xfrm>
            <a:off x="818256" y="2088189"/>
            <a:ext cx="3543751" cy="2278126"/>
          </a:xfrm>
          <a:prstGeom prst="rect">
            <a:avLst/>
          </a:prstGeom>
        </p:spPr>
        <p:txBody>
          <a:bodyPr/>
          <a:lstStyle/>
          <a:p>
            <a:pPr>
              <a:spcBef>
                <a:spcPts val="0"/>
              </a:spcBef>
            </a:pPr>
            <a:r>
              <a:rPr sz="1800" dirty="0"/>
              <a:t>„</a:t>
            </a:r>
            <a:r>
              <a:rPr sz="1800" dirty="0" err="1"/>
              <a:t>Ohne</a:t>
            </a:r>
            <a:r>
              <a:rPr sz="1800" dirty="0"/>
              <a:t> </a:t>
            </a:r>
            <a:r>
              <a:rPr sz="1800" dirty="0" err="1"/>
              <a:t>Glauben</a:t>
            </a:r>
            <a:r>
              <a:rPr sz="1800" dirty="0"/>
              <a:t> </a:t>
            </a:r>
            <a:r>
              <a:rPr sz="1800" dirty="0" err="1"/>
              <a:t>ist</a:t>
            </a:r>
            <a:r>
              <a:rPr sz="1800" dirty="0"/>
              <a:t> es </a:t>
            </a:r>
            <a:r>
              <a:rPr sz="1800" dirty="0" err="1"/>
              <a:t>unmöglich</a:t>
            </a:r>
            <a:r>
              <a:rPr sz="1800" dirty="0"/>
              <a:t>, Gott </a:t>
            </a:r>
            <a:r>
              <a:rPr sz="1800" dirty="0" err="1"/>
              <a:t>zu</a:t>
            </a:r>
            <a:r>
              <a:rPr sz="1800" dirty="0"/>
              <a:t> </a:t>
            </a:r>
            <a:r>
              <a:rPr sz="1800" dirty="0" err="1"/>
              <a:t>gefallen</a:t>
            </a:r>
            <a:r>
              <a:rPr sz="1800" dirty="0"/>
              <a:t>. </a:t>
            </a:r>
            <a:r>
              <a:rPr sz="1800" dirty="0" err="1"/>
              <a:t>Wer</a:t>
            </a:r>
            <a:r>
              <a:rPr sz="1800" dirty="0"/>
              <a:t> </a:t>
            </a:r>
            <a:r>
              <a:rPr sz="1800" dirty="0" err="1"/>
              <a:t>zu</a:t>
            </a:r>
            <a:r>
              <a:rPr sz="1800" dirty="0"/>
              <a:t> Gott </a:t>
            </a:r>
            <a:r>
              <a:rPr sz="1800" dirty="0" err="1"/>
              <a:t>kommen</a:t>
            </a:r>
            <a:r>
              <a:rPr sz="1800" dirty="0"/>
              <a:t> will, muss </a:t>
            </a:r>
            <a:r>
              <a:rPr sz="1800" dirty="0" err="1"/>
              <a:t>glauben</a:t>
            </a:r>
            <a:r>
              <a:rPr sz="1800" dirty="0"/>
              <a:t>, </a:t>
            </a:r>
            <a:endParaRPr lang="de-CH" sz="1800" dirty="0"/>
          </a:p>
          <a:p>
            <a:pPr>
              <a:spcBef>
                <a:spcPts val="0"/>
              </a:spcBef>
            </a:pPr>
            <a:r>
              <a:rPr sz="1800" dirty="0" err="1"/>
              <a:t>dass</a:t>
            </a:r>
            <a:r>
              <a:rPr sz="1800" dirty="0"/>
              <a:t> es </a:t>
            </a:r>
            <a:r>
              <a:rPr sz="1800" dirty="0" err="1"/>
              <a:t>ihn</a:t>
            </a:r>
            <a:r>
              <a:rPr sz="1800" dirty="0"/>
              <a:t> </a:t>
            </a:r>
            <a:r>
              <a:rPr sz="1800" dirty="0" err="1"/>
              <a:t>gibt</a:t>
            </a:r>
            <a:r>
              <a:rPr sz="1800" dirty="0"/>
              <a:t> und </a:t>
            </a:r>
            <a:r>
              <a:rPr sz="1800" dirty="0" err="1"/>
              <a:t>dass</a:t>
            </a:r>
            <a:r>
              <a:rPr sz="1800" dirty="0"/>
              <a:t> er die </a:t>
            </a:r>
            <a:r>
              <a:rPr sz="1800" dirty="0" err="1"/>
              <a:t>belohnt</a:t>
            </a:r>
            <a:r>
              <a:rPr sz="1800" dirty="0"/>
              <a:t>, die </a:t>
            </a:r>
            <a:r>
              <a:rPr sz="1800" dirty="0" err="1"/>
              <a:t>ihn</a:t>
            </a:r>
            <a:r>
              <a:rPr sz="1800" dirty="0"/>
              <a:t> </a:t>
            </a:r>
            <a:r>
              <a:rPr sz="1800" dirty="0" err="1"/>
              <a:t>aufrichtig</a:t>
            </a:r>
            <a:r>
              <a:rPr sz="1800" dirty="0"/>
              <a:t> </a:t>
            </a:r>
            <a:r>
              <a:rPr sz="1800" dirty="0" err="1"/>
              <a:t>suchen</a:t>
            </a:r>
            <a:r>
              <a:rPr sz="1800" dirty="0"/>
              <a:t>.“</a:t>
            </a:r>
          </a:p>
          <a:p>
            <a:pPr>
              <a:defRPr sz="2200"/>
            </a:pPr>
            <a:r>
              <a:rPr dirty="0" err="1"/>
              <a:t>Hebräer</a:t>
            </a:r>
            <a:r>
              <a:rPr dirty="0"/>
              <a:t> 11,6  NGÜ</a:t>
            </a:r>
          </a:p>
        </p:txBody>
      </p:sp>
      <p:sp>
        <p:nvSpPr>
          <p:cNvPr id="912" name="Der Glaube ist entscheidend"/>
          <p:cNvSpPr txBox="1">
            <a:spLocks noGrp="1"/>
          </p:cNvSpPr>
          <p:nvPr>
            <p:ph type="title"/>
          </p:nvPr>
        </p:nvSpPr>
        <p:spPr>
          <a:xfrm>
            <a:off x="497451" y="1233984"/>
            <a:ext cx="4185363" cy="854297"/>
          </a:xfrm>
          <a:prstGeom prst="rect">
            <a:avLst/>
          </a:prstGeom>
        </p:spPr>
        <p:txBody>
          <a:bodyPr/>
          <a:lstStyle/>
          <a:p>
            <a:r>
              <a:rPr dirty="0"/>
              <a:t>Der </a:t>
            </a:r>
            <a:r>
              <a:rPr dirty="0" err="1"/>
              <a:t>Glaube</a:t>
            </a:r>
            <a:r>
              <a:rPr dirty="0"/>
              <a:t> </a:t>
            </a:r>
            <a:r>
              <a:rPr dirty="0" err="1"/>
              <a:t>ist</a:t>
            </a:r>
            <a:r>
              <a:rPr dirty="0"/>
              <a:t> </a:t>
            </a:r>
            <a:r>
              <a:rPr dirty="0" err="1"/>
              <a:t>entscheidend</a:t>
            </a:r>
            <a:endParaRPr dirty="0"/>
          </a:p>
        </p:txBody>
      </p:sp>
      <p:pic>
        <p:nvPicPr>
          <p:cNvPr id="913" name="opfer_isaak.jpg" descr="opfer_isaak.jpg"/>
          <p:cNvPicPr>
            <a:picLocks noGrp="1"/>
          </p:cNvPicPr>
          <p:nvPr>
            <p:ph type="pic" idx="13"/>
          </p:nvPr>
        </p:nvPicPr>
        <p:blipFill>
          <a:blip r:embed="rId2"/>
          <a:srcRect l="20833" r="20833"/>
          <a:stretch>
            <a:fillRect/>
          </a:stretch>
        </p:blipFill>
        <p:spPr>
          <a:xfrm flipH="1">
            <a:off x="5034798" y="949127"/>
            <a:ext cx="2657813" cy="3417188"/>
          </a:xfrm>
          <a:prstGeom prst="rect">
            <a:avLst/>
          </a:prstGeom>
        </p:spPr>
      </p:pic>
      <p:sp>
        <p:nvSpPr>
          <p:cNvPr id="914"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Gottes Rolle ist es, wahr zu sein.…"/>
          <p:cNvSpPr txBox="1">
            <a:spLocks noGrp="1"/>
          </p:cNvSpPr>
          <p:nvPr>
            <p:ph type="body" sz="half" idx="1"/>
          </p:nvPr>
        </p:nvSpPr>
        <p:spPr>
          <a:xfrm>
            <a:off x="1146939" y="2085475"/>
            <a:ext cx="6545672" cy="2850464"/>
          </a:xfrm>
          <a:prstGeom prst="rect">
            <a:avLst/>
          </a:prstGeom>
        </p:spPr>
        <p:txBody>
          <a:bodyPr/>
          <a:lstStyle/>
          <a:p>
            <a:pPr marL="189828" indent="-189828">
              <a:spcBef>
                <a:spcPts val="3164"/>
              </a:spcBef>
              <a:buSzPct val="100000"/>
              <a:buChar char="‣"/>
              <a:defRPr b="1">
                <a:latin typeface="+mn-lt"/>
                <a:ea typeface="+mn-ea"/>
                <a:cs typeface="+mn-cs"/>
                <a:sym typeface="DIN Light"/>
              </a:defRPr>
            </a:pPr>
            <a:r>
              <a:rPr sz="1800" dirty="0" err="1"/>
              <a:t>Gottes</a:t>
            </a:r>
            <a:r>
              <a:rPr sz="1800" dirty="0"/>
              <a:t> Rolle </a:t>
            </a:r>
            <a:r>
              <a:rPr sz="1800" dirty="0" err="1"/>
              <a:t>ist</a:t>
            </a:r>
            <a:r>
              <a:rPr sz="1800" dirty="0"/>
              <a:t> es, </a:t>
            </a:r>
            <a:r>
              <a:rPr sz="1800" dirty="0" err="1"/>
              <a:t>wahr</a:t>
            </a:r>
            <a:r>
              <a:rPr sz="1800" dirty="0"/>
              <a:t> </a:t>
            </a:r>
            <a:r>
              <a:rPr sz="1800" dirty="0" err="1"/>
              <a:t>zu</a:t>
            </a:r>
            <a:r>
              <a:rPr sz="1800" dirty="0"/>
              <a:t> sein.</a:t>
            </a:r>
          </a:p>
          <a:p>
            <a:pPr marL="189828" indent="-189828">
              <a:spcBef>
                <a:spcPts val="3164"/>
              </a:spcBef>
              <a:buSzPct val="100000"/>
              <a:buChar char="‣"/>
              <a:defRPr b="1">
                <a:latin typeface="+mn-lt"/>
                <a:ea typeface="+mn-ea"/>
                <a:cs typeface="+mn-cs"/>
                <a:sym typeface="DIN Light"/>
              </a:defRPr>
            </a:pPr>
            <a:r>
              <a:rPr sz="1800" dirty="0" err="1"/>
              <a:t>Unsere</a:t>
            </a:r>
            <a:r>
              <a:rPr sz="1800" dirty="0"/>
              <a:t> </a:t>
            </a:r>
            <a:r>
              <a:rPr sz="1800" dirty="0" err="1"/>
              <a:t>Verantwortung</a:t>
            </a:r>
            <a:r>
              <a:rPr sz="1800" dirty="0"/>
              <a:t> </a:t>
            </a:r>
            <a:r>
              <a:rPr sz="1800" dirty="0" err="1"/>
              <a:t>ist</a:t>
            </a:r>
            <a:r>
              <a:rPr sz="1800" dirty="0"/>
              <a:t> es, die </a:t>
            </a:r>
            <a:r>
              <a:rPr sz="1800" dirty="0" err="1"/>
              <a:t>Wahrheit</a:t>
            </a:r>
            <a:r>
              <a:rPr sz="1800" dirty="0"/>
              <a:t> </a:t>
            </a:r>
            <a:r>
              <a:rPr sz="1800" dirty="0" err="1"/>
              <a:t>zu</a:t>
            </a:r>
            <a:r>
              <a:rPr sz="1800" dirty="0"/>
              <a:t> </a:t>
            </a:r>
            <a:r>
              <a:rPr sz="1800" dirty="0" err="1"/>
              <a:t>glauben</a:t>
            </a:r>
            <a:r>
              <a:rPr sz="1800" dirty="0"/>
              <a:t>, </a:t>
            </a:r>
            <a:br>
              <a:rPr sz="1800" dirty="0"/>
            </a:br>
            <a:r>
              <a:rPr sz="1800" dirty="0" err="1"/>
              <a:t>ob</a:t>
            </a:r>
            <a:r>
              <a:rPr sz="1800" dirty="0"/>
              <a:t> </a:t>
            </a:r>
            <a:r>
              <a:rPr sz="1800" dirty="0" err="1"/>
              <a:t>sie</a:t>
            </a:r>
            <a:r>
              <a:rPr sz="1800" dirty="0"/>
              <a:t> </a:t>
            </a:r>
            <a:r>
              <a:rPr sz="1800" dirty="0" err="1"/>
              <a:t>sich</a:t>
            </a:r>
            <a:r>
              <a:rPr sz="1800" dirty="0"/>
              <a:t> </a:t>
            </a:r>
            <a:r>
              <a:rPr sz="1800" dirty="0" err="1"/>
              <a:t>im</a:t>
            </a:r>
            <a:r>
              <a:rPr sz="1800" dirty="0"/>
              <a:t> Moment </a:t>
            </a:r>
            <a:r>
              <a:rPr sz="1800" dirty="0" err="1"/>
              <a:t>wahr</a:t>
            </a:r>
            <a:r>
              <a:rPr sz="1800" dirty="0"/>
              <a:t> </a:t>
            </a:r>
            <a:r>
              <a:rPr sz="1800" dirty="0" err="1"/>
              <a:t>anfühlt</a:t>
            </a:r>
            <a:r>
              <a:rPr sz="1800" dirty="0"/>
              <a:t> </a:t>
            </a:r>
            <a:r>
              <a:rPr sz="1800" dirty="0" err="1"/>
              <a:t>oder</a:t>
            </a:r>
            <a:r>
              <a:rPr sz="1800" dirty="0"/>
              <a:t> </a:t>
            </a:r>
            <a:r>
              <a:rPr sz="1800" dirty="0" err="1"/>
              <a:t>nicht</a:t>
            </a:r>
            <a:r>
              <a:rPr sz="1800" dirty="0"/>
              <a:t>.</a:t>
            </a:r>
          </a:p>
        </p:txBody>
      </p:sp>
      <p:sp>
        <p:nvSpPr>
          <p:cNvPr id="917" name="Glauben heisst annehmen,  was Bereits wahr ist"/>
          <p:cNvSpPr txBox="1">
            <a:spLocks noGrp="1"/>
          </p:cNvSpPr>
          <p:nvPr>
            <p:ph type="title"/>
          </p:nvPr>
        </p:nvSpPr>
        <p:spPr>
          <a:prstGeom prst="rect">
            <a:avLst/>
          </a:prstGeom>
        </p:spPr>
        <p:txBody>
          <a:bodyPr/>
          <a:lstStyle/>
          <a:p>
            <a:r>
              <a:rPr dirty="0" err="1"/>
              <a:t>Glauben</a:t>
            </a:r>
            <a:r>
              <a:rPr dirty="0"/>
              <a:t> </a:t>
            </a:r>
            <a:r>
              <a:rPr dirty="0" err="1"/>
              <a:t>heisst</a:t>
            </a:r>
            <a:r>
              <a:rPr dirty="0"/>
              <a:t> </a:t>
            </a:r>
            <a:r>
              <a:rPr dirty="0" err="1"/>
              <a:t>annehmen</a:t>
            </a:r>
            <a:r>
              <a:rPr dirty="0"/>
              <a:t>, </a:t>
            </a:r>
            <a:br>
              <a:rPr dirty="0"/>
            </a:br>
            <a:r>
              <a:rPr dirty="0"/>
              <a:t>was </a:t>
            </a:r>
            <a:r>
              <a:rPr dirty="0" err="1"/>
              <a:t>Bereits</a:t>
            </a:r>
            <a:r>
              <a:rPr dirty="0"/>
              <a:t> </a:t>
            </a:r>
            <a:r>
              <a:rPr dirty="0" err="1"/>
              <a:t>wahr</a:t>
            </a:r>
            <a:r>
              <a:rPr dirty="0"/>
              <a:t> </a:t>
            </a:r>
            <a:r>
              <a:rPr dirty="0" err="1"/>
              <a:t>ist</a:t>
            </a:r>
            <a:endParaRPr dirty="0"/>
          </a:p>
        </p:txBody>
      </p:sp>
      <p:sp>
        <p:nvSpPr>
          <p:cNvPr id="91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91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 grpId="1" build="p"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Jeder von uns glaubt und handelt gemäß seinem Vertrauen.…"/>
          <p:cNvSpPr txBox="1">
            <a:spLocks noGrp="1"/>
          </p:cNvSpPr>
          <p:nvPr>
            <p:ph type="body" idx="1"/>
          </p:nvPr>
        </p:nvSpPr>
        <p:spPr>
          <a:xfrm>
            <a:off x="561475" y="2117557"/>
            <a:ext cx="8171339" cy="2818379"/>
          </a:xfrm>
          <a:prstGeom prst="rect">
            <a:avLst/>
          </a:prstGeom>
        </p:spPr>
        <p:txBody>
          <a:bodyPr/>
          <a:lstStyle/>
          <a:p>
            <a:pPr marL="189828" indent="-189828">
              <a:spcBef>
                <a:spcPts val="2109"/>
              </a:spcBef>
              <a:buSzPct val="100000"/>
              <a:buChar char="‣"/>
            </a:pPr>
            <a:r>
              <a:rPr sz="1800" dirty="0" err="1"/>
              <a:t>Jeder</a:t>
            </a:r>
            <a:r>
              <a:rPr sz="1800" dirty="0"/>
              <a:t> von </a:t>
            </a:r>
            <a:r>
              <a:rPr sz="1800" dirty="0" err="1"/>
              <a:t>uns</a:t>
            </a:r>
            <a:r>
              <a:rPr sz="1800" dirty="0"/>
              <a:t> </a:t>
            </a:r>
            <a:r>
              <a:rPr sz="1800" dirty="0" err="1"/>
              <a:t>glaubt</a:t>
            </a:r>
            <a:r>
              <a:rPr sz="1800" dirty="0"/>
              <a:t> und </a:t>
            </a:r>
            <a:r>
              <a:rPr sz="1800" dirty="0" err="1"/>
              <a:t>handelt</a:t>
            </a:r>
            <a:r>
              <a:rPr sz="1800" dirty="0"/>
              <a:t> </a:t>
            </a:r>
            <a:r>
              <a:rPr sz="1800" dirty="0" err="1"/>
              <a:t>gemä</a:t>
            </a:r>
            <a:r>
              <a:rPr lang="de-CH" sz="1800" dirty="0" err="1"/>
              <a:t>ss</a:t>
            </a:r>
            <a:r>
              <a:rPr sz="1800" dirty="0"/>
              <a:t> </a:t>
            </a:r>
            <a:r>
              <a:rPr sz="1800" dirty="0" err="1"/>
              <a:t>seinem</a:t>
            </a:r>
            <a:r>
              <a:rPr sz="1800" dirty="0"/>
              <a:t> </a:t>
            </a:r>
            <a:r>
              <a:rPr sz="1800" dirty="0" err="1"/>
              <a:t>Vertrauen</a:t>
            </a:r>
            <a:r>
              <a:rPr sz="1800" dirty="0"/>
              <a:t>.</a:t>
            </a:r>
          </a:p>
          <a:p>
            <a:pPr marL="189828" indent="-189828">
              <a:spcBef>
                <a:spcPts val="2109"/>
              </a:spcBef>
              <a:buSzPct val="100000"/>
              <a:buChar char="‣"/>
            </a:pPr>
            <a:r>
              <a:rPr sz="1800" dirty="0"/>
              <a:t>Christen und </a:t>
            </a:r>
            <a:r>
              <a:rPr sz="1800" dirty="0" err="1"/>
              <a:t>Nichtchristen</a:t>
            </a:r>
            <a:r>
              <a:rPr sz="1800" dirty="0"/>
              <a:t> </a:t>
            </a:r>
            <a:r>
              <a:rPr sz="1800" dirty="0" err="1"/>
              <a:t>unterscheiden</a:t>
            </a:r>
            <a:r>
              <a:rPr sz="1800" dirty="0"/>
              <a:t> </a:t>
            </a:r>
            <a:r>
              <a:rPr sz="1800" dirty="0" err="1"/>
              <a:t>sich</a:t>
            </a:r>
            <a:r>
              <a:rPr sz="1800" dirty="0"/>
              <a:t> </a:t>
            </a:r>
            <a:r>
              <a:rPr sz="1800" dirty="0" err="1"/>
              <a:t>im</a:t>
            </a:r>
            <a:r>
              <a:rPr sz="1800" dirty="0"/>
              <a:t> </a:t>
            </a:r>
            <a:r>
              <a:rPr sz="1800" dirty="0" err="1"/>
              <a:t>Wesentlichen</a:t>
            </a:r>
            <a:r>
              <a:rPr sz="1800" dirty="0"/>
              <a:t> </a:t>
            </a:r>
            <a:r>
              <a:rPr sz="1800" dirty="0" err="1"/>
              <a:t>nur</a:t>
            </a:r>
            <a:r>
              <a:rPr sz="1800" dirty="0"/>
              <a:t> </a:t>
            </a:r>
            <a:r>
              <a:rPr sz="1800" dirty="0" err="1"/>
              <a:t>durch</a:t>
            </a:r>
            <a:r>
              <a:rPr sz="1800" dirty="0"/>
              <a:t> </a:t>
            </a:r>
            <a:r>
              <a:rPr sz="1800" dirty="0" err="1"/>
              <a:t>Ihr</a:t>
            </a:r>
            <a:r>
              <a:rPr sz="1800" dirty="0"/>
              <a:t> </a:t>
            </a:r>
            <a:r>
              <a:rPr sz="1800" dirty="0" err="1"/>
              <a:t>Glaubensobjekt</a:t>
            </a:r>
            <a:endParaRPr sz="1800" dirty="0"/>
          </a:p>
          <a:p>
            <a:pPr marL="189828" indent="-189828">
              <a:spcBef>
                <a:spcPts val="2109"/>
              </a:spcBef>
              <a:buSzPct val="100000"/>
              <a:buChar char="‣"/>
            </a:pPr>
            <a:r>
              <a:rPr sz="1800" dirty="0"/>
              <a:t>Jesus Christus </a:t>
            </a:r>
            <a:r>
              <a:rPr sz="1800" dirty="0" err="1"/>
              <a:t>ist</a:t>
            </a:r>
            <a:r>
              <a:rPr sz="1800" dirty="0"/>
              <a:t> das </a:t>
            </a:r>
            <a:r>
              <a:rPr sz="1800" dirty="0" err="1"/>
              <a:t>ultimative</a:t>
            </a:r>
            <a:r>
              <a:rPr sz="1800" dirty="0"/>
              <a:t> </a:t>
            </a:r>
            <a:r>
              <a:rPr sz="1800" dirty="0" err="1"/>
              <a:t>Glaubensobjekt</a:t>
            </a:r>
            <a:r>
              <a:rPr sz="1800" dirty="0"/>
              <a:t>.</a:t>
            </a:r>
          </a:p>
        </p:txBody>
      </p:sp>
      <p:pic>
        <p:nvPicPr>
          <p:cNvPr id="921" name="ichthys.gif" descr="ichthys.gif"/>
          <p:cNvPicPr>
            <a:picLocks noChangeAspect="1"/>
          </p:cNvPicPr>
          <p:nvPr/>
        </p:nvPicPr>
        <p:blipFill>
          <a:blip r:embed="rId2"/>
          <a:srcRect l="902" r="902"/>
          <a:stretch>
            <a:fillRect/>
          </a:stretch>
        </p:blipFill>
        <p:spPr>
          <a:xfrm>
            <a:off x="5952078" y="4158005"/>
            <a:ext cx="1569672" cy="698616"/>
          </a:xfrm>
          <a:prstGeom prst="rect">
            <a:avLst/>
          </a:prstGeom>
          <a:ln w="12700">
            <a:miter lim="400000"/>
          </a:ln>
        </p:spPr>
      </p:pic>
      <p:sp>
        <p:nvSpPr>
          <p:cNvPr id="922" name="Ob dein Glaube funktioniert, hängt davon ab, in was oder wem du vertraust"/>
          <p:cNvSpPr txBox="1">
            <a:spLocks noGrp="1"/>
          </p:cNvSpPr>
          <p:nvPr>
            <p:ph type="title"/>
          </p:nvPr>
        </p:nvSpPr>
        <p:spPr>
          <a:xfrm>
            <a:off x="561475" y="949219"/>
            <a:ext cx="7137042" cy="831455"/>
          </a:xfrm>
          <a:prstGeom prst="rect">
            <a:avLst/>
          </a:prstGeom>
        </p:spPr>
        <p:txBody>
          <a:bodyPr/>
          <a:lstStyle>
            <a:lvl1pPr>
              <a:defRPr sz="4100" spc="-82"/>
            </a:lvl1pPr>
          </a:lstStyle>
          <a:p>
            <a:r>
              <a:rPr sz="2350" dirty="0"/>
              <a:t>Ob </a:t>
            </a:r>
            <a:r>
              <a:rPr sz="2350" dirty="0" err="1"/>
              <a:t>dein</a:t>
            </a:r>
            <a:r>
              <a:rPr sz="2350" dirty="0"/>
              <a:t> </a:t>
            </a:r>
            <a:r>
              <a:rPr sz="2350" dirty="0" err="1"/>
              <a:t>Glaube</a:t>
            </a:r>
            <a:r>
              <a:rPr sz="2350" dirty="0"/>
              <a:t> </a:t>
            </a:r>
            <a:r>
              <a:rPr sz="2350" dirty="0" err="1"/>
              <a:t>funktioniert</a:t>
            </a:r>
            <a:r>
              <a:rPr sz="2350" dirty="0"/>
              <a:t>, </a:t>
            </a:r>
            <a:r>
              <a:rPr sz="2350" dirty="0" err="1"/>
              <a:t>hängt</a:t>
            </a:r>
            <a:r>
              <a:rPr sz="2350" dirty="0"/>
              <a:t> </a:t>
            </a:r>
            <a:r>
              <a:rPr sz="2350" dirty="0" err="1"/>
              <a:t>davon</a:t>
            </a:r>
            <a:r>
              <a:rPr sz="2350" dirty="0"/>
              <a:t> ab, </a:t>
            </a:r>
            <a:br>
              <a:rPr lang="de-CH" sz="2350" dirty="0"/>
            </a:br>
            <a:r>
              <a:rPr sz="2350" dirty="0"/>
              <a:t>in was </a:t>
            </a:r>
            <a:r>
              <a:rPr sz="2350" dirty="0" err="1"/>
              <a:t>oder</a:t>
            </a:r>
            <a:r>
              <a:rPr sz="2350" dirty="0"/>
              <a:t> </a:t>
            </a:r>
            <a:r>
              <a:rPr sz="2350" dirty="0" err="1"/>
              <a:t>wem</a:t>
            </a:r>
            <a:r>
              <a:rPr sz="2350" dirty="0"/>
              <a:t> du </a:t>
            </a:r>
            <a:r>
              <a:rPr sz="2350" dirty="0" err="1"/>
              <a:t>vertraust</a:t>
            </a:r>
            <a:r>
              <a:rPr lang="de-CH" sz="2350" dirty="0"/>
              <a:t>!</a:t>
            </a:r>
            <a:endParaRPr sz="2350" dirty="0"/>
          </a:p>
        </p:txBody>
      </p:sp>
      <p:sp>
        <p:nvSpPr>
          <p:cNvPr id="92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92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9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 grpId="1" build="p"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Wieviel Glaube du hast, hängt davon ab, wie gut du den kennst, in den du dein Vertrauen setzt.…"/>
          <p:cNvSpPr txBox="1">
            <a:spLocks noGrp="1"/>
          </p:cNvSpPr>
          <p:nvPr>
            <p:ph type="body" idx="1"/>
          </p:nvPr>
        </p:nvSpPr>
        <p:spPr>
          <a:xfrm>
            <a:off x="577517" y="1676400"/>
            <a:ext cx="8155298" cy="3259537"/>
          </a:xfrm>
          <a:prstGeom prst="rect">
            <a:avLst/>
          </a:prstGeom>
        </p:spPr>
        <p:txBody>
          <a:bodyPr/>
          <a:lstStyle/>
          <a:p>
            <a:pPr marL="189828" indent="-189828">
              <a:spcBef>
                <a:spcPts val="2109"/>
              </a:spcBef>
              <a:buSzPct val="100000"/>
              <a:buChar char="‣"/>
            </a:pPr>
            <a:r>
              <a:rPr sz="1800" dirty="0" err="1"/>
              <a:t>Wieviel</a:t>
            </a:r>
            <a:r>
              <a:rPr sz="1800" dirty="0"/>
              <a:t> </a:t>
            </a:r>
            <a:r>
              <a:rPr sz="1800" dirty="0" err="1"/>
              <a:t>Glaube</a:t>
            </a:r>
            <a:r>
              <a:rPr sz="1800" dirty="0"/>
              <a:t> du hast, </a:t>
            </a:r>
            <a:r>
              <a:rPr sz="1800" dirty="0" err="1"/>
              <a:t>hängt</a:t>
            </a:r>
            <a:r>
              <a:rPr sz="1800" dirty="0"/>
              <a:t> </a:t>
            </a:r>
            <a:r>
              <a:rPr sz="1800" dirty="0" err="1"/>
              <a:t>davon</a:t>
            </a:r>
            <a:r>
              <a:rPr sz="1800" dirty="0"/>
              <a:t> ab, </a:t>
            </a:r>
            <a:r>
              <a:rPr sz="1800" dirty="0" err="1"/>
              <a:t>wie</a:t>
            </a:r>
            <a:r>
              <a:rPr sz="1800" dirty="0"/>
              <a:t> gut du den </a:t>
            </a:r>
            <a:r>
              <a:rPr sz="1800" dirty="0" err="1"/>
              <a:t>kennst</a:t>
            </a:r>
            <a:r>
              <a:rPr sz="1800" dirty="0"/>
              <a:t>, in den du </a:t>
            </a:r>
            <a:r>
              <a:rPr sz="1800" dirty="0" err="1"/>
              <a:t>dein</a:t>
            </a:r>
            <a:r>
              <a:rPr sz="1800" dirty="0"/>
              <a:t> </a:t>
            </a:r>
            <a:r>
              <a:rPr sz="1800" dirty="0" err="1"/>
              <a:t>Vertrauen</a:t>
            </a:r>
            <a:r>
              <a:rPr sz="1800" dirty="0"/>
              <a:t> </a:t>
            </a:r>
            <a:r>
              <a:rPr sz="1800" dirty="0" err="1"/>
              <a:t>setzt</a:t>
            </a:r>
            <a:r>
              <a:rPr sz="1800" dirty="0"/>
              <a:t>.</a:t>
            </a:r>
          </a:p>
          <a:p>
            <a:pPr marL="189828" indent="-189828">
              <a:spcBef>
                <a:spcPts val="2109"/>
              </a:spcBef>
              <a:buSzPct val="100000"/>
              <a:buChar char="‣"/>
            </a:pPr>
            <a:r>
              <a:rPr sz="1800" dirty="0"/>
              <a:t>Der </a:t>
            </a:r>
            <a:r>
              <a:rPr sz="1800" dirty="0" err="1"/>
              <a:t>Glaube</a:t>
            </a:r>
            <a:r>
              <a:rPr sz="1800" dirty="0"/>
              <a:t> </a:t>
            </a:r>
            <a:r>
              <a:rPr sz="1800" dirty="0" err="1"/>
              <a:t>trifft</a:t>
            </a:r>
            <a:r>
              <a:rPr sz="1800" dirty="0"/>
              <a:t> </a:t>
            </a:r>
            <a:r>
              <a:rPr sz="1800" dirty="0" err="1"/>
              <a:t>eine</a:t>
            </a:r>
            <a:r>
              <a:rPr sz="1800" dirty="0"/>
              <a:t> </a:t>
            </a:r>
            <a:r>
              <a:rPr sz="1800" dirty="0" err="1"/>
              <a:t>Entscheidung</a:t>
            </a:r>
            <a:r>
              <a:rPr sz="1800" dirty="0"/>
              <a:t>, dem </a:t>
            </a:r>
            <a:r>
              <a:rPr sz="1800" dirty="0" err="1"/>
              <a:t>zu</a:t>
            </a:r>
            <a:r>
              <a:rPr sz="1800" dirty="0"/>
              <a:t> </a:t>
            </a:r>
            <a:r>
              <a:rPr sz="1800" dirty="0" err="1"/>
              <a:t>vertrauen</a:t>
            </a:r>
            <a:r>
              <a:rPr sz="1800" dirty="0"/>
              <a:t>, was Gott </a:t>
            </a:r>
            <a:r>
              <a:rPr sz="1800" dirty="0" err="1"/>
              <a:t>sagt</a:t>
            </a:r>
            <a:r>
              <a:rPr sz="1800" dirty="0"/>
              <a:t> und </a:t>
            </a:r>
            <a:r>
              <a:rPr sz="1800" dirty="0" err="1"/>
              <a:t>entsprechend</a:t>
            </a:r>
            <a:r>
              <a:rPr sz="1800" dirty="0"/>
              <a:t> </a:t>
            </a:r>
            <a:r>
              <a:rPr sz="1800" dirty="0" err="1"/>
              <a:t>zu</a:t>
            </a:r>
            <a:r>
              <a:rPr sz="1800" dirty="0"/>
              <a:t> leben.</a:t>
            </a:r>
          </a:p>
          <a:p>
            <a:pPr marL="189828" indent="-189828">
              <a:spcBef>
                <a:spcPts val="2109"/>
              </a:spcBef>
              <a:buSzPct val="100000"/>
              <a:buChar char="‣"/>
            </a:pPr>
            <a:r>
              <a:rPr sz="1800" dirty="0"/>
              <a:t>Der </a:t>
            </a:r>
            <a:r>
              <a:rPr sz="1800" dirty="0" err="1"/>
              <a:t>Glaube</a:t>
            </a:r>
            <a:r>
              <a:rPr sz="1800" dirty="0"/>
              <a:t> </a:t>
            </a:r>
            <a:r>
              <a:rPr sz="1800" dirty="0" err="1"/>
              <a:t>wächst</a:t>
            </a:r>
            <a:r>
              <a:rPr sz="1800" dirty="0"/>
              <a:t> in dem Ma</a:t>
            </a:r>
            <a:r>
              <a:rPr lang="de-CH" sz="1800" dirty="0" err="1"/>
              <a:t>ss</a:t>
            </a:r>
            <a:r>
              <a:rPr sz="1800" dirty="0"/>
              <a:t>e, </a:t>
            </a:r>
            <a:r>
              <a:rPr sz="1800" dirty="0" err="1"/>
              <a:t>wie</a:t>
            </a:r>
            <a:r>
              <a:rPr sz="1800" dirty="0"/>
              <a:t> </a:t>
            </a:r>
            <a:r>
              <a:rPr sz="1800" dirty="0" err="1"/>
              <a:t>treu</a:t>
            </a:r>
            <a:r>
              <a:rPr sz="1800" dirty="0"/>
              <a:t> </a:t>
            </a:r>
            <a:r>
              <a:rPr sz="1800" dirty="0" err="1"/>
              <a:t>wir</a:t>
            </a:r>
            <a:r>
              <a:rPr sz="1800" dirty="0"/>
              <a:t> </a:t>
            </a:r>
            <a:r>
              <a:rPr sz="1800" dirty="0" err="1"/>
              <a:t>unsere</a:t>
            </a:r>
            <a:r>
              <a:rPr sz="1800" dirty="0"/>
              <a:t> </a:t>
            </a:r>
            <a:r>
              <a:rPr sz="1800" dirty="0" err="1"/>
              <a:t>Entscheidung</a:t>
            </a:r>
            <a:r>
              <a:rPr sz="1800" dirty="0"/>
              <a:t> </a:t>
            </a:r>
            <a:r>
              <a:rPr sz="1800" dirty="0" err="1"/>
              <a:t>befolgen</a:t>
            </a:r>
            <a:r>
              <a:rPr sz="1800" dirty="0"/>
              <a:t> und </a:t>
            </a:r>
            <a:r>
              <a:rPr sz="1800" dirty="0" err="1"/>
              <a:t>handeln</a:t>
            </a:r>
            <a:r>
              <a:rPr sz="1800" dirty="0"/>
              <a:t>.</a:t>
            </a:r>
          </a:p>
        </p:txBody>
      </p:sp>
      <p:sp>
        <p:nvSpPr>
          <p:cNvPr id="926" name="Jeder kann im Glauben wachsen"/>
          <p:cNvSpPr txBox="1">
            <a:spLocks noGrp="1"/>
          </p:cNvSpPr>
          <p:nvPr>
            <p:ph type="title"/>
          </p:nvPr>
        </p:nvSpPr>
        <p:spPr>
          <a:prstGeom prst="rect">
            <a:avLst/>
          </a:prstGeom>
        </p:spPr>
        <p:txBody>
          <a:bodyPr/>
          <a:lstStyle/>
          <a:p>
            <a:r>
              <a:t>Jeder kann im Glauben wachsen</a:t>
            </a:r>
          </a:p>
        </p:txBody>
      </p:sp>
      <p:sp>
        <p:nvSpPr>
          <p:cNvPr id="92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Ob du glaubst, dass dir etwas gelingen wird, oder ob du glaubst, es wird wohl schiefgehen – du wirst in beiden Fällen recht haben.“…"/>
          <p:cNvSpPr txBox="1">
            <a:spLocks noGrp="1"/>
          </p:cNvSpPr>
          <p:nvPr>
            <p:ph type="body" sz="quarter" idx="1"/>
          </p:nvPr>
        </p:nvSpPr>
        <p:spPr>
          <a:xfrm>
            <a:off x="729917" y="2197768"/>
            <a:ext cx="3925194" cy="2548326"/>
          </a:xfrm>
          <a:prstGeom prst="rect">
            <a:avLst/>
          </a:prstGeom>
        </p:spPr>
        <p:txBody>
          <a:bodyPr/>
          <a:lstStyle/>
          <a:p>
            <a:pPr>
              <a:spcBef>
                <a:spcPts val="0"/>
              </a:spcBef>
            </a:pPr>
            <a:r>
              <a:rPr sz="1800" dirty="0"/>
              <a:t>„Ob du </a:t>
            </a:r>
            <a:r>
              <a:rPr sz="1800" dirty="0" err="1"/>
              <a:t>glaubst</a:t>
            </a:r>
            <a:r>
              <a:rPr sz="1800" dirty="0"/>
              <a:t>, </a:t>
            </a:r>
            <a:r>
              <a:rPr sz="1800" dirty="0" err="1"/>
              <a:t>dass</a:t>
            </a:r>
            <a:r>
              <a:rPr sz="1800" dirty="0"/>
              <a:t> </a:t>
            </a:r>
            <a:r>
              <a:rPr sz="1800" dirty="0" err="1"/>
              <a:t>dir</a:t>
            </a:r>
            <a:r>
              <a:rPr sz="1800" dirty="0"/>
              <a:t> </a:t>
            </a:r>
            <a:r>
              <a:rPr sz="1800" dirty="0" err="1"/>
              <a:t>etwas</a:t>
            </a:r>
            <a:r>
              <a:rPr sz="1800" dirty="0"/>
              <a:t> </a:t>
            </a:r>
            <a:r>
              <a:rPr sz="1800" dirty="0" err="1"/>
              <a:t>gelingen</a:t>
            </a:r>
            <a:r>
              <a:rPr sz="1800" dirty="0"/>
              <a:t> </a:t>
            </a:r>
            <a:r>
              <a:rPr sz="1800" dirty="0" err="1"/>
              <a:t>wird</a:t>
            </a:r>
            <a:r>
              <a:rPr sz="1800" dirty="0"/>
              <a:t>, </a:t>
            </a:r>
            <a:r>
              <a:rPr sz="1800" dirty="0" err="1"/>
              <a:t>oder</a:t>
            </a:r>
            <a:r>
              <a:rPr sz="1800" dirty="0"/>
              <a:t> </a:t>
            </a:r>
            <a:r>
              <a:rPr sz="1800" dirty="0" err="1"/>
              <a:t>ob</a:t>
            </a:r>
            <a:r>
              <a:rPr sz="1800" dirty="0"/>
              <a:t> du </a:t>
            </a:r>
            <a:r>
              <a:rPr sz="1800" dirty="0" err="1"/>
              <a:t>glaubst</a:t>
            </a:r>
            <a:r>
              <a:rPr sz="1800" dirty="0"/>
              <a:t>, </a:t>
            </a:r>
            <a:endParaRPr lang="de-CH" sz="1800" dirty="0"/>
          </a:p>
          <a:p>
            <a:pPr>
              <a:spcBef>
                <a:spcPts val="0"/>
              </a:spcBef>
            </a:pPr>
            <a:r>
              <a:rPr sz="1800" dirty="0"/>
              <a:t>es </a:t>
            </a:r>
            <a:r>
              <a:rPr sz="1800" dirty="0" err="1"/>
              <a:t>wird</a:t>
            </a:r>
            <a:r>
              <a:rPr sz="1800" dirty="0"/>
              <a:t> </a:t>
            </a:r>
            <a:r>
              <a:rPr sz="1800" dirty="0" err="1"/>
              <a:t>wohl</a:t>
            </a:r>
            <a:r>
              <a:rPr sz="1800" dirty="0"/>
              <a:t> </a:t>
            </a:r>
            <a:r>
              <a:rPr sz="1800" dirty="0" err="1"/>
              <a:t>schiefgehen</a:t>
            </a:r>
            <a:r>
              <a:rPr sz="1800" dirty="0"/>
              <a:t> – </a:t>
            </a:r>
            <a:endParaRPr lang="de-CH" sz="1800" dirty="0"/>
          </a:p>
          <a:p>
            <a:pPr>
              <a:spcBef>
                <a:spcPts val="0"/>
              </a:spcBef>
            </a:pPr>
            <a:r>
              <a:rPr sz="1800" dirty="0"/>
              <a:t>du </a:t>
            </a:r>
            <a:r>
              <a:rPr sz="1800" dirty="0" err="1"/>
              <a:t>wirst</a:t>
            </a:r>
            <a:r>
              <a:rPr sz="1800" dirty="0"/>
              <a:t> in </a:t>
            </a:r>
            <a:r>
              <a:rPr sz="1800" dirty="0" err="1"/>
              <a:t>beiden</a:t>
            </a:r>
            <a:r>
              <a:rPr sz="1800" dirty="0"/>
              <a:t> </a:t>
            </a:r>
            <a:r>
              <a:rPr sz="1800" dirty="0" err="1"/>
              <a:t>Fällen</a:t>
            </a:r>
            <a:r>
              <a:rPr sz="1800" dirty="0"/>
              <a:t> </a:t>
            </a:r>
            <a:r>
              <a:rPr sz="1800" dirty="0" err="1"/>
              <a:t>recht</a:t>
            </a:r>
            <a:r>
              <a:rPr sz="1800" dirty="0"/>
              <a:t> </a:t>
            </a:r>
            <a:r>
              <a:rPr sz="1800" dirty="0" err="1"/>
              <a:t>haben</a:t>
            </a:r>
            <a:r>
              <a:rPr sz="1800" dirty="0"/>
              <a:t>.“</a:t>
            </a:r>
          </a:p>
          <a:p>
            <a:pPr>
              <a:defRPr sz="2200"/>
            </a:pPr>
            <a:r>
              <a:rPr dirty="0"/>
              <a:t>Henry Ford (1919)</a:t>
            </a:r>
          </a:p>
        </p:txBody>
      </p:sp>
      <p:sp>
        <p:nvSpPr>
          <p:cNvPr id="930" name="Glaube beeinflusst Dein Verhalten"/>
          <p:cNvSpPr txBox="1">
            <a:spLocks noGrp="1"/>
          </p:cNvSpPr>
          <p:nvPr>
            <p:ph type="title"/>
          </p:nvPr>
        </p:nvSpPr>
        <p:spPr>
          <a:xfrm>
            <a:off x="641685" y="949219"/>
            <a:ext cx="4019332" cy="1344802"/>
          </a:xfrm>
          <a:prstGeom prst="rect">
            <a:avLst/>
          </a:prstGeom>
        </p:spPr>
        <p:txBody>
          <a:bodyPr/>
          <a:lstStyle/>
          <a:p>
            <a:r>
              <a:rPr dirty="0" err="1"/>
              <a:t>Glaube</a:t>
            </a:r>
            <a:r>
              <a:rPr dirty="0"/>
              <a:t> </a:t>
            </a:r>
            <a:br>
              <a:rPr lang="de-CH" dirty="0"/>
            </a:br>
            <a:r>
              <a:rPr dirty="0" err="1"/>
              <a:t>beeinflusst</a:t>
            </a:r>
            <a:r>
              <a:rPr dirty="0"/>
              <a:t> Dein </a:t>
            </a:r>
            <a:r>
              <a:rPr dirty="0" err="1"/>
              <a:t>Verhalten</a:t>
            </a:r>
            <a:endParaRPr dirty="0"/>
          </a:p>
        </p:txBody>
      </p:sp>
      <p:pic>
        <p:nvPicPr>
          <p:cNvPr id="931" name="Bild" descr="Bild"/>
          <p:cNvPicPr>
            <a:picLocks noGrp="1"/>
          </p:cNvPicPr>
          <p:nvPr>
            <p:ph type="pic" idx="13"/>
          </p:nvPr>
        </p:nvPicPr>
        <p:blipFill>
          <a:blip r:embed="rId2"/>
          <a:srcRect l="381" r="381"/>
          <a:stretch>
            <a:fillRect/>
          </a:stretch>
        </p:blipFill>
        <p:spPr>
          <a:xfrm>
            <a:off x="5034798" y="949127"/>
            <a:ext cx="2657813" cy="3417188"/>
          </a:xfrm>
          <a:prstGeom prst="rect">
            <a:avLst/>
          </a:prstGeom>
        </p:spPr>
      </p:pic>
      <p:sp>
        <p:nvSpPr>
          <p:cNvPr id="93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ich auf Gefühle zu verlassen, führt nicht zwingend zu gutem Verhalten.…"/>
          <p:cNvSpPr txBox="1">
            <a:spLocks noGrp="1"/>
          </p:cNvSpPr>
          <p:nvPr>
            <p:ph type="body" sz="half" idx="1"/>
          </p:nvPr>
        </p:nvSpPr>
        <p:spPr>
          <a:xfrm>
            <a:off x="3128211" y="1684421"/>
            <a:ext cx="4564399" cy="3251516"/>
          </a:xfrm>
          <a:prstGeom prst="rect">
            <a:avLst/>
          </a:prstGeom>
        </p:spPr>
        <p:txBody>
          <a:bodyPr/>
          <a:lstStyle/>
          <a:p>
            <a:pPr marL="189828" indent="-189828">
              <a:buClr>
                <a:srgbClr val="002D98"/>
              </a:buClr>
              <a:buSzPct val="100000"/>
              <a:buChar char="‣"/>
            </a:pPr>
            <a:r>
              <a:rPr sz="1800" dirty="0" err="1"/>
              <a:t>Sich</a:t>
            </a:r>
            <a:r>
              <a:rPr sz="1800" dirty="0"/>
              <a:t> auf </a:t>
            </a:r>
            <a:r>
              <a:rPr sz="1800" dirty="0" err="1"/>
              <a:t>Gefühle</a:t>
            </a:r>
            <a:r>
              <a:rPr sz="1800" dirty="0"/>
              <a:t> </a:t>
            </a:r>
            <a:r>
              <a:rPr sz="1800" dirty="0" err="1"/>
              <a:t>zu</a:t>
            </a:r>
            <a:r>
              <a:rPr sz="1800" dirty="0"/>
              <a:t> </a:t>
            </a:r>
            <a:r>
              <a:rPr sz="1800" dirty="0" err="1"/>
              <a:t>verlassen</a:t>
            </a:r>
            <a:r>
              <a:rPr sz="1800" dirty="0"/>
              <a:t>, </a:t>
            </a:r>
            <a:r>
              <a:rPr sz="1800" dirty="0" err="1"/>
              <a:t>führt</a:t>
            </a:r>
            <a:r>
              <a:rPr sz="1800" dirty="0"/>
              <a:t> </a:t>
            </a:r>
            <a:r>
              <a:rPr sz="1800" dirty="0" err="1"/>
              <a:t>nicht</a:t>
            </a:r>
            <a:r>
              <a:rPr sz="1800" dirty="0"/>
              <a:t> </a:t>
            </a:r>
            <a:r>
              <a:rPr sz="1800" dirty="0" err="1"/>
              <a:t>zwingend</a:t>
            </a:r>
            <a:r>
              <a:rPr sz="1800" dirty="0"/>
              <a:t> </a:t>
            </a:r>
            <a:r>
              <a:rPr sz="1800" dirty="0" err="1"/>
              <a:t>zu</a:t>
            </a:r>
            <a:r>
              <a:rPr sz="1800" dirty="0"/>
              <a:t> </a:t>
            </a:r>
            <a:r>
              <a:rPr sz="1800" dirty="0" err="1"/>
              <a:t>gutem</a:t>
            </a:r>
            <a:r>
              <a:rPr sz="1800" dirty="0"/>
              <a:t> </a:t>
            </a:r>
            <a:r>
              <a:rPr sz="1800" dirty="0" err="1"/>
              <a:t>Verhalten</a:t>
            </a:r>
            <a:r>
              <a:rPr sz="1800" dirty="0"/>
              <a:t>.</a:t>
            </a:r>
            <a:endParaRPr lang="de-CH" sz="1800" dirty="0"/>
          </a:p>
          <a:p>
            <a:pPr marL="189828" indent="-189828">
              <a:buClr>
                <a:srgbClr val="002D98"/>
              </a:buClr>
              <a:buSzPct val="100000"/>
              <a:buChar char="‣"/>
            </a:pPr>
            <a:endParaRPr lang="de-CH" sz="1800" dirty="0"/>
          </a:p>
          <a:p>
            <a:pPr>
              <a:buClr>
                <a:srgbClr val="002D98"/>
              </a:buClr>
              <a:buSzPct val="100000"/>
            </a:pPr>
            <a:endParaRPr sz="1800" dirty="0"/>
          </a:p>
          <a:p>
            <a:pPr marL="189828" indent="-189828">
              <a:buClr>
                <a:srgbClr val="002D98"/>
              </a:buClr>
              <a:buSzPct val="100000"/>
              <a:buChar char="‣"/>
            </a:pPr>
            <a:r>
              <a:rPr sz="1800" dirty="0" err="1"/>
              <a:t>Richtiges</a:t>
            </a:r>
            <a:r>
              <a:rPr sz="1800" dirty="0"/>
              <a:t> </a:t>
            </a:r>
            <a:r>
              <a:rPr sz="1800" dirty="0" err="1"/>
              <a:t>Verhalten</a:t>
            </a:r>
            <a:r>
              <a:rPr sz="1800" dirty="0"/>
              <a:t> </a:t>
            </a:r>
            <a:r>
              <a:rPr sz="1800" dirty="0" err="1"/>
              <a:t>führt</a:t>
            </a:r>
            <a:r>
              <a:rPr sz="1800" dirty="0"/>
              <a:t> </a:t>
            </a:r>
            <a:r>
              <a:rPr sz="1800" dirty="0" err="1"/>
              <a:t>jedoch</a:t>
            </a:r>
            <a:r>
              <a:rPr sz="1800" dirty="0"/>
              <a:t> </a:t>
            </a:r>
            <a:r>
              <a:rPr sz="1800" dirty="0" err="1"/>
              <a:t>zu</a:t>
            </a:r>
            <a:r>
              <a:rPr sz="1800" dirty="0"/>
              <a:t> </a:t>
            </a:r>
            <a:r>
              <a:rPr sz="1800" dirty="0" err="1"/>
              <a:t>guten</a:t>
            </a:r>
            <a:r>
              <a:rPr sz="1800" dirty="0"/>
              <a:t> </a:t>
            </a:r>
            <a:r>
              <a:rPr sz="1800" dirty="0" err="1"/>
              <a:t>Gefühlen</a:t>
            </a:r>
            <a:r>
              <a:rPr sz="1800" dirty="0"/>
              <a:t>.</a:t>
            </a:r>
          </a:p>
        </p:txBody>
      </p:sp>
      <p:sp>
        <p:nvSpPr>
          <p:cNvPr id="935" name="Wahrheit"/>
          <p:cNvSpPr txBox="1"/>
          <p:nvPr/>
        </p:nvSpPr>
        <p:spPr>
          <a:xfrm rot="20525376">
            <a:off x="1476313" y="1611294"/>
            <a:ext cx="1036743" cy="32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lvl1pPr>
          </a:lstStyle>
          <a:p>
            <a:r>
              <a:rPr sz="1687" dirty="0" err="1"/>
              <a:t>Wahrheit</a:t>
            </a:r>
            <a:endParaRPr sz="1687" dirty="0"/>
          </a:p>
        </p:txBody>
      </p:sp>
      <p:sp>
        <p:nvSpPr>
          <p:cNvPr id="936" name="Glaube"/>
          <p:cNvSpPr txBox="1"/>
          <p:nvPr/>
        </p:nvSpPr>
        <p:spPr>
          <a:xfrm rot="20525376">
            <a:off x="1605355" y="2347090"/>
            <a:ext cx="778660" cy="32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lvl1pPr>
          </a:lstStyle>
          <a:p>
            <a:r>
              <a:rPr sz="1687"/>
              <a:t>Glaube</a:t>
            </a:r>
          </a:p>
        </p:txBody>
      </p:sp>
      <p:sp>
        <p:nvSpPr>
          <p:cNvPr id="937" name="Verhalten"/>
          <p:cNvSpPr txBox="1"/>
          <p:nvPr/>
        </p:nvSpPr>
        <p:spPr>
          <a:xfrm rot="20525376">
            <a:off x="1440246" y="3082888"/>
            <a:ext cx="1108878" cy="32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lvl1pPr>
          </a:lstStyle>
          <a:p>
            <a:r>
              <a:rPr sz="1687"/>
              <a:t>Verhalten</a:t>
            </a:r>
          </a:p>
        </p:txBody>
      </p:sp>
      <p:sp>
        <p:nvSpPr>
          <p:cNvPr id="938" name="Gefühle"/>
          <p:cNvSpPr txBox="1"/>
          <p:nvPr/>
        </p:nvSpPr>
        <p:spPr>
          <a:xfrm rot="20525376">
            <a:off x="1558868" y="3818685"/>
            <a:ext cx="871634" cy="32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lvl1pPr>
          </a:lstStyle>
          <a:p>
            <a:r>
              <a:rPr sz="1687"/>
              <a:t>Gefühle</a:t>
            </a:r>
          </a:p>
        </p:txBody>
      </p:sp>
      <p:sp>
        <p:nvSpPr>
          <p:cNvPr id="939" name="⬇︎"/>
          <p:cNvSpPr txBox="1"/>
          <p:nvPr/>
        </p:nvSpPr>
        <p:spPr>
          <a:xfrm rot="20525376">
            <a:off x="1859432" y="1977397"/>
            <a:ext cx="270507" cy="329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solidFill>
                  <a:srgbClr val="6CB200"/>
                </a:solidFill>
              </a:defRPr>
            </a:lvl1pPr>
          </a:lstStyle>
          <a:p>
            <a:r>
              <a:rPr sz="1687"/>
              <a:t>⬇︎</a:t>
            </a:r>
          </a:p>
        </p:txBody>
      </p:sp>
      <p:sp>
        <p:nvSpPr>
          <p:cNvPr id="940" name="Glaube &amp; Gefühle"/>
          <p:cNvSpPr txBox="1">
            <a:spLocks noGrp="1"/>
          </p:cNvSpPr>
          <p:nvPr>
            <p:ph type="title"/>
          </p:nvPr>
        </p:nvSpPr>
        <p:spPr>
          <a:prstGeom prst="rect">
            <a:avLst/>
          </a:prstGeom>
        </p:spPr>
        <p:txBody>
          <a:bodyPr/>
          <a:lstStyle/>
          <a:p>
            <a:r>
              <a:t>Glaube &amp; Gefühle</a:t>
            </a:r>
          </a:p>
        </p:txBody>
      </p:sp>
      <p:sp>
        <p:nvSpPr>
          <p:cNvPr id="94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942" name="⬇︎"/>
          <p:cNvSpPr txBox="1"/>
          <p:nvPr/>
        </p:nvSpPr>
        <p:spPr>
          <a:xfrm rot="20525376">
            <a:off x="1859432" y="2713195"/>
            <a:ext cx="270507" cy="329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solidFill>
                  <a:srgbClr val="6CB200"/>
                </a:solidFill>
              </a:defRPr>
            </a:lvl1pPr>
          </a:lstStyle>
          <a:p>
            <a:r>
              <a:rPr sz="1687"/>
              <a:t>⬇︎</a:t>
            </a:r>
          </a:p>
        </p:txBody>
      </p:sp>
      <p:sp>
        <p:nvSpPr>
          <p:cNvPr id="943" name="⬇︎"/>
          <p:cNvSpPr txBox="1"/>
          <p:nvPr/>
        </p:nvSpPr>
        <p:spPr>
          <a:xfrm rot="20525376">
            <a:off x="1859432" y="3448992"/>
            <a:ext cx="270507" cy="329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789" tIns="26789" rIns="26789" bIns="26789" anchor="ctr">
            <a:spAutoFit/>
          </a:bodyPr>
          <a:lstStyle>
            <a:lvl1pPr algn="ctr">
              <a:lnSpc>
                <a:spcPct val="110000"/>
              </a:lnSpc>
              <a:spcBef>
                <a:spcPts val="3000"/>
              </a:spcBef>
              <a:defRPr sz="3200" cap="all">
                <a:solidFill>
                  <a:srgbClr val="6CB200"/>
                </a:solidFill>
              </a:defRPr>
            </a:lvl1pPr>
          </a:lstStyle>
          <a:p>
            <a:r>
              <a:rPr sz="1687"/>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Daher beurteilen wir jetzt niemand mehr nach rein menschlichen Maßstäben.“ Korinther 5,16 (NGÜ)…"/>
          <p:cNvSpPr txBox="1">
            <a:spLocks noGrp="1"/>
          </p:cNvSpPr>
          <p:nvPr>
            <p:ph type="body" sz="quarter" idx="1"/>
          </p:nvPr>
        </p:nvSpPr>
        <p:spPr>
          <a:xfrm>
            <a:off x="1997297" y="2467968"/>
            <a:ext cx="2657813" cy="2278126"/>
          </a:xfrm>
          <a:prstGeom prst="rect">
            <a:avLst/>
          </a:prstGeom>
        </p:spPr>
        <p:txBody>
          <a:bodyPr/>
          <a:lstStyle/>
          <a:p>
            <a:pPr lvl="1" indent="0"/>
            <a:r>
              <a:rPr dirty="0"/>
              <a:t>„Daher </a:t>
            </a:r>
            <a:r>
              <a:rPr dirty="0" err="1"/>
              <a:t>beurteilen</a:t>
            </a:r>
            <a:r>
              <a:rPr dirty="0"/>
              <a:t> </a:t>
            </a:r>
            <a:r>
              <a:rPr dirty="0" err="1"/>
              <a:t>wir</a:t>
            </a:r>
            <a:r>
              <a:rPr dirty="0"/>
              <a:t> </a:t>
            </a:r>
            <a:r>
              <a:rPr dirty="0" err="1"/>
              <a:t>jetzt</a:t>
            </a:r>
            <a:r>
              <a:rPr dirty="0"/>
              <a:t> </a:t>
            </a:r>
            <a:r>
              <a:rPr dirty="0" err="1"/>
              <a:t>niemand</a:t>
            </a:r>
            <a:r>
              <a:rPr dirty="0"/>
              <a:t> </a:t>
            </a:r>
            <a:r>
              <a:rPr dirty="0" err="1"/>
              <a:t>mehr</a:t>
            </a:r>
            <a:r>
              <a:rPr dirty="0"/>
              <a:t> </a:t>
            </a:r>
            <a:r>
              <a:rPr dirty="0" err="1"/>
              <a:t>nach</a:t>
            </a:r>
            <a:r>
              <a:rPr dirty="0"/>
              <a:t> rein </a:t>
            </a:r>
            <a:r>
              <a:rPr dirty="0" err="1"/>
              <a:t>menschlichen</a:t>
            </a:r>
            <a:r>
              <a:rPr dirty="0"/>
              <a:t> Ma</a:t>
            </a:r>
            <a:r>
              <a:rPr lang="de-CH" dirty="0" err="1"/>
              <a:t>ss</a:t>
            </a:r>
            <a:r>
              <a:rPr dirty="0" err="1"/>
              <a:t>stäben</a:t>
            </a:r>
            <a:r>
              <a:rPr dirty="0"/>
              <a:t>.“</a:t>
            </a:r>
            <a:br>
              <a:rPr dirty="0"/>
            </a:br>
            <a:r>
              <a:rPr sz="844" dirty="0" err="1"/>
              <a:t>Korinther</a:t>
            </a:r>
            <a:r>
              <a:rPr sz="844" dirty="0"/>
              <a:t> 5,16 (NGÜ)</a:t>
            </a:r>
          </a:p>
          <a:p>
            <a:pPr lvl="3" indent="0"/>
            <a:r>
              <a:rPr dirty="0"/>
              <a:t>„</a:t>
            </a:r>
            <a:r>
              <a:rPr dirty="0" err="1"/>
              <a:t>Denn</a:t>
            </a:r>
            <a:r>
              <a:rPr dirty="0"/>
              <a:t> das </a:t>
            </a:r>
            <a:r>
              <a:rPr dirty="0" err="1"/>
              <a:t>Sichtbare</a:t>
            </a:r>
            <a:r>
              <a:rPr dirty="0"/>
              <a:t> </a:t>
            </a:r>
            <a:r>
              <a:rPr dirty="0" err="1"/>
              <a:t>ist</a:t>
            </a:r>
            <a:r>
              <a:rPr dirty="0"/>
              <a:t> </a:t>
            </a:r>
            <a:r>
              <a:rPr dirty="0" err="1"/>
              <a:t>vergänglich</a:t>
            </a:r>
            <a:r>
              <a:rPr dirty="0"/>
              <a:t>, </a:t>
            </a:r>
            <a:r>
              <a:rPr dirty="0" err="1"/>
              <a:t>aber</a:t>
            </a:r>
            <a:r>
              <a:rPr dirty="0"/>
              <a:t> das </a:t>
            </a:r>
            <a:r>
              <a:rPr dirty="0" err="1"/>
              <a:t>Unsichtbare</a:t>
            </a:r>
            <a:r>
              <a:rPr dirty="0"/>
              <a:t> </a:t>
            </a:r>
            <a:r>
              <a:rPr dirty="0" err="1"/>
              <a:t>ist</a:t>
            </a:r>
            <a:r>
              <a:rPr dirty="0"/>
              <a:t> </a:t>
            </a:r>
            <a:r>
              <a:rPr dirty="0" err="1"/>
              <a:t>ewig</a:t>
            </a:r>
            <a:r>
              <a:rPr dirty="0"/>
              <a:t>.“ </a:t>
            </a:r>
            <a:br>
              <a:rPr dirty="0"/>
            </a:br>
            <a:r>
              <a:rPr sz="844" dirty="0"/>
              <a:t>2. </a:t>
            </a:r>
            <a:r>
              <a:rPr sz="844" dirty="0" err="1"/>
              <a:t>Korinther</a:t>
            </a:r>
            <a:r>
              <a:rPr sz="844" dirty="0"/>
              <a:t> 4,18b (NGÜ)</a:t>
            </a:r>
          </a:p>
        </p:txBody>
      </p:sp>
      <p:sp>
        <p:nvSpPr>
          <p:cNvPr id="674" name="Erschaffen nach dem Bild Gottes"/>
          <p:cNvSpPr txBox="1">
            <a:spLocks noGrp="1"/>
          </p:cNvSpPr>
          <p:nvPr>
            <p:ph type="title"/>
          </p:nvPr>
        </p:nvSpPr>
        <p:spPr>
          <a:xfrm>
            <a:off x="2003203" y="949219"/>
            <a:ext cx="2657813" cy="1233985"/>
          </a:xfrm>
          <a:prstGeom prst="rect">
            <a:avLst/>
          </a:prstGeom>
        </p:spPr>
        <p:txBody>
          <a:bodyPr/>
          <a:lstStyle/>
          <a:p>
            <a:r>
              <a:t>Erschaffen nach dem Bild Gottes</a:t>
            </a:r>
          </a:p>
        </p:txBody>
      </p:sp>
      <p:pic>
        <p:nvPicPr>
          <p:cNvPr id="675" name="mann-nachdenkend.jpg" descr="mann-nachdenkend.jpg"/>
          <p:cNvPicPr>
            <a:picLocks noGrp="1"/>
          </p:cNvPicPr>
          <p:nvPr>
            <p:ph type="pic" idx="13"/>
          </p:nvPr>
        </p:nvPicPr>
        <p:blipFill>
          <a:blip r:embed="rId2"/>
          <a:srcRect l="3787" r="44468"/>
          <a:stretch>
            <a:fillRect/>
          </a:stretch>
        </p:blipFill>
        <p:spPr>
          <a:xfrm flipH="1">
            <a:off x="5034798" y="949127"/>
            <a:ext cx="2657813" cy="3417188"/>
          </a:xfrm>
          <a:prstGeom prst="rect">
            <a:avLst/>
          </a:prstGeom>
        </p:spPr>
      </p:pic>
      <p:sp>
        <p:nvSpPr>
          <p:cNvPr id="676" name="Foliennummer"/>
          <p:cNvSpPr txBox="1">
            <a:spLocks noGrp="1"/>
          </p:cNvSpPr>
          <p:nvPr>
            <p:ph type="sldNum" sz="quarter" idx="2"/>
          </p:nvPr>
        </p:nvSpPr>
        <p:spPr>
          <a:xfrm>
            <a:off x="7537519" y="265782"/>
            <a:ext cx="184346"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Dein Glaube wächst in Abhängigkeit zu deiner Entscheidung, die  Wahrheit anzunehmen und zu leben."/>
          <p:cNvSpPr txBox="1">
            <a:spLocks noGrp="1"/>
          </p:cNvSpPr>
          <p:nvPr>
            <p:ph type="body" sz="quarter" idx="1"/>
          </p:nvPr>
        </p:nvSpPr>
        <p:spPr>
          <a:xfrm>
            <a:off x="641685" y="2344455"/>
            <a:ext cx="4013426" cy="2401639"/>
          </a:xfrm>
          <a:prstGeom prst="rect">
            <a:avLst/>
          </a:prstGeom>
        </p:spPr>
        <p:txBody>
          <a:bodyPr/>
          <a:lstStyle/>
          <a:p>
            <a:pPr>
              <a:spcBef>
                <a:spcPts val="0"/>
              </a:spcBef>
            </a:pPr>
            <a:r>
              <a:rPr sz="1800" dirty="0"/>
              <a:t>Dein </a:t>
            </a:r>
            <a:r>
              <a:rPr sz="1800" dirty="0" err="1"/>
              <a:t>Glaube</a:t>
            </a:r>
            <a:r>
              <a:rPr sz="1800" dirty="0"/>
              <a:t> </a:t>
            </a:r>
            <a:r>
              <a:rPr sz="1800" dirty="0" err="1"/>
              <a:t>wächst</a:t>
            </a:r>
            <a:r>
              <a:rPr sz="1800" dirty="0"/>
              <a:t> in </a:t>
            </a:r>
            <a:r>
              <a:rPr sz="1800" dirty="0" err="1"/>
              <a:t>Abhängigkeit</a:t>
            </a:r>
            <a:r>
              <a:rPr sz="1800" dirty="0"/>
              <a:t> </a:t>
            </a:r>
            <a:r>
              <a:rPr sz="1800" dirty="0" err="1"/>
              <a:t>zu</a:t>
            </a:r>
            <a:r>
              <a:rPr sz="1800" dirty="0"/>
              <a:t> </a:t>
            </a:r>
            <a:r>
              <a:rPr sz="1800" dirty="0" err="1"/>
              <a:t>deiner</a:t>
            </a:r>
            <a:r>
              <a:rPr sz="1800" dirty="0"/>
              <a:t> </a:t>
            </a:r>
            <a:r>
              <a:rPr sz="1800" dirty="0" err="1"/>
              <a:t>Entscheidung</a:t>
            </a:r>
            <a:r>
              <a:rPr sz="1800" dirty="0"/>
              <a:t>, </a:t>
            </a:r>
            <a:endParaRPr lang="de-CH" sz="1800" dirty="0"/>
          </a:p>
          <a:p>
            <a:pPr>
              <a:spcBef>
                <a:spcPts val="0"/>
              </a:spcBef>
            </a:pPr>
            <a:r>
              <a:rPr sz="1800" dirty="0"/>
              <a:t>die </a:t>
            </a:r>
            <a:r>
              <a:rPr sz="1800" dirty="0" err="1"/>
              <a:t>Wahrheit</a:t>
            </a:r>
            <a:r>
              <a:rPr sz="1800" dirty="0"/>
              <a:t> </a:t>
            </a:r>
            <a:r>
              <a:rPr lang="de-CH" sz="1800" dirty="0"/>
              <a:t>im Glauben </a:t>
            </a:r>
            <a:r>
              <a:rPr sz="1800" dirty="0" err="1"/>
              <a:t>anzunehmen</a:t>
            </a:r>
            <a:r>
              <a:rPr sz="1800" dirty="0"/>
              <a:t> und </a:t>
            </a:r>
            <a:r>
              <a:rPr sz="1800" dirty="0" err="1"/>
              <a:t>zu</a:t>
            </a:r>
            <a:r>
              <a:rPr sz="1800" dirty="0"/>
              <a:t> leben.</a:t>
            </a:r>
          </a:p>
        </p:txBody>
      </p:sp>
      <p:sp>
        <p:nvSpPr>
          <p:cNvPr id="946" name="Glaube wächst in schwierigen Zeiten"/>
          <p:cNvSpPr txBox="1">
            <a:spLocks noGrp="1"/>
          </p:cNvSpPr>
          <p:nvPr>
            <p:ph type="title"/>
          </p:nvPr>
        </p:nvSpPr>
        <p:spPr>
          <a:xfrm>
            <a:off x="986589" y="882317"/>
            <a:ext cx="3674427" cy="1300888"/>
          </a:xfrm>
          <a:prstGeom prst="rect">
            <a:avLst/>
          </a:prstGeom>
        </p:spPr>
        <p:txBody>
          <a:bodyPr/>
          <a:lstStyle/>
          <a:p>
            <a:r>
              <a:rPr dirty="0" err="1"/>
              <a:t>Glaube</a:t>
            </a:r>
            <a:r>
              <a:rPr dirty="0"/>
              <a:t> </a:t>
            </a:r>
            <a:r>
              <a:rPr dirty="0" err="1"/>
              <a:t>wächst</a:t>
            </a:r>
            <a:r>
              <a:rPr dirty="0"/>
              <a:t> in </a:t>
            </a:r>
            <a:r>
              <a:rPr dirty="0" err="1"/>
              <a:t>schwierigen</a:t>
            </a:r>
            <a:r>
              <a:rPr dirty="0"/>
              <a:t> </a:t>
            </a:r>
            <a:r>
              <a:rPr dirty="0" err="1"/>
              <a:t>Zeiten</a:t>
            </a:r>
            <a:endParaRPr dirty="0"/>
          </a:p>
        </p:txBody>
      </p:sp>
      <p:pic>
        <p:nvPicPr>
          <p:cNvPr id="947" name="mann-nachdenkend.jpg" descr="mann-nachdenkend.jpg"/>
          <p:cNvPicPr>
            <a:picLocks noGrp="1"/>
          </p:cNvPicPr>
          <p:nvPr>
            <p:ph type="pic" idx="13"/>
          </p:nvPr>
        </p:nvPicPr>
        <p:blipFill>
          <a:blip r:embed="rId2"/>
          <a:srcRect l="3787" r="44468"/>
          <a:stretch>
            <a:fillRect/>
          </a:stretch>
        </p:blipFill>
        <p:spPr>
          <a:xfrm flipH="1">
            <a:off x="5034798" y="949127"/>
            <a:ext cx="2657813" cy="3417188"/>
          </a:xfrm>
          <a:prstGeom prst="rect">
            <a:avLst/>
          </a:prstGeom>
        </p:spPr>
      </p:pic>
      <p:sp>
        <p:nvSpPr>
          <p:cNvPr id="94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949" name="shutterstock_251251270.jpg" descr="shutterstock_251251270.jpg"/>
          <p:cNvPicPr>
            <a:picLocks noChangeAspect="1"/>
          </p:cNvPicPr>
          <p:nvPr/>
        </p:nvPicPr>
        <p:blipFill>
          <a:blip r:embed="rId3"/>
          <a:srcRect l="25568" r="22529"/>
          <a:stretch>
            <a:fillRect/>
          </a:stretch>
        </p:blipFill>
        <p:spPr>
          <a:xfrm>
            <a:off x="5034274" y="951012"/>
            <a:ext cx="2658815" cy="3415606"/>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Glaube heißt nicht, einfach mit etwas übereinstimmen.…"/>
          <p:cNvSpPr txBox="1">
            <a:spLocks noGrp="1"/>
          </p:cNvSpPr>
          <p:nvPr>
            <p:ph type="body" idx="1"/>
          </p:nvPr>
        </p:nvSpPr>
        <p:spPr>
          <a:xfrm>
            <a:off x="403311" y="1663165"/>
            <a:ext cx="7593751" cy="2847656"/>
          </a:xfrm>
          <a:prstGeom prst="rect">
            <a:avLst/>
          </a:prstGeom>
        </p:spPr>
        <p:txBody>
          <a:bodyPr/>
          <a:lstStyle/>
          <a:p>
            <a:pPr marL="189827" indent="-189827">
              <a:spcBef>
                <a:spcPts val="2109"/>
              </a:spcBef>
              <a:buSzPct val="100000"/>
              <a:buChar char="‣"/>
              <a:defRPr sz="3300"/>
            </a:pPr>
            <a:r>
              <a:rPr sz="1800" dirty="0" err="1"/>
              <a:t>Glaube</a:t>
            </a:r>
            <a:r>
              <a:rPr sz="1800" dirty="0"/>
              <a:t> </a:t>
            </a:r>
            <a:r>
              <a:rPr sz="1800" dirty="0" err="1"/>
              <a:t>hei</a:t>
            </a:r>
            <a:r>
              <a:rPr lang="de-CH" sz="1800" dirty="0" err="1"/>
              <a:t>ss</a:t>
            </a:r>
            <a:r>
              <a:rPr sz="1800" dirty="0"/>
              <a:t>t </a:t>
            </a:r>
            <a:r>
              <a:rPr sz="1800" dirty="0" err="1"/>
              <a:t>nicht</a:t>
            </a:r>
            <a:r>
              <a:rPr sz="1800" dirty="0"/>
              <a:t>, </a:t>
            </a:r>
            <a:r>
              <a:rPr sz="1800" dirty="0" err="1"/>
              <a:t>einfach</a:t>
            </a:r>
            <a:r>
              <a:rPr sz="1800" dirty="0"/>
              <a:t> </a:t>
            </a:r>
            <a:r>
              <a:rPr sz="1800" dirty="0" err="1"/>
              <a:t>mit</a:t>
            </a:r>
            <a:r>
              <a:rPr sz="1800" dirty="0"/>
              <a:t> </a:t>
            </a:r>
            <a:r>
              <a:rPr sz="1800" dirty="0" err="1"/>
              <a:t>etwas</a:t>
            </a:r>
            <a:r>
              <a:rPr sz="1800" dirty="0"/>
              <a:t> </a:t>
            </a:r>
            <a:r>
              <a:rPr sz="1800" dirty="0" err="1"/>
              <a:t>übereinstimmen</a:t>
            </a:r>
            <a:r>
              <a:rPr sz="1800" dirty="0"/>
              <a:t>.</a:t>
            </a:r>
          </a:p>
          <a:p>
            <a:pPr marL="189827" indent="-189827">
              <a:spcBef>
                <a:spcPts val="2109"/>
              </a:spcBef>
              <a:buSzPct val="100000"/>
              <a:buChar char="‣"/>
              <a:defRPr sz="3300"/>
            </a:pPr>
            <a:r>
              <a:rPr sz="1800" dirty="0" err="1"/>
              <a:t>Wahrer</a:t>
            </a:r>
            <a:r>
              <a:rPr sz="1800" dirty="0"/>
              <a:t> </a:t>
            </a:r>
            <a:r>
              <a:rPr sz="1800" dirty="0" err="1"/>
              <a:t>Glaube</a:t>
            </a:r>
            <a:r>
              <a:rPr sz="1800" dirty="0"/>
              <a:t> </a:t>
            </a:r>
            <a:r>
              <a:rPr sz="1800" dirty="0" err="1"/>
              <a:t>wird</a:t>
            </a:r>
            <a:r>
              <a:rPr sz="1800" dirty="0"/>
              <a:t> </a:t>
            </a:r>
            <a:r>
              <a:rPr sz="1800" dirty="0" err="1"/>
              <a:t>durch</a:t>
            </a:r>
            <a:r>
              <a:rPr sz="1800" dirty="0"/>
              <a:t> </a:t>
            </a:r>
            <a:r>
              <a:rPr sz="1800" dirty="0" err="1"/>
              <a:t>mein</a:t>
            </a:r>
            <a:r>
              <a:rPr sz="1800" dirty="0"/>
              <a:t> </a:t>
            </a:r>
            <a:r>
              <a:rPr sz="1800" dirty="0" err="1"/>
              <a:t>Handeln</a:t>
            </a:r>
            <a:r>
              <a:rPr sz="1800" dirty="0"/>
              <a:t> </a:t>
            </a:r>
            <a:r>
              <a:rPr sz="1800" dirty="0" err="1"/>
              <a:t>offenbart</a:t>
            </a:r>
            <a:r>
              <a:rPr sz="1800" dirty="0"/>
              <a:t>. </a:t>
            </a:r>
          </a:p>
          <a:p>
            <a:pPr marL="189827" indent="-189827">
              <a:spcBef>
                <a:spcPts val="2109"/>
              </a:spcBef>
              <a:buSzPct val="100000"/>
              <a:buChar char="‣"/>
              <a:defRPr sz="3300"/>
            </a:pPr>
            <a:r>
              <a:rPr sz="1800" dirty="0"/>
              <a:t>Die Menschen </a:t>
            </a:r>
            <a:r>
              <a:rPr sz="1800" dirty="0" err="1"/>
              <a:t>handeln</a:t>
            </a:r>
            <a:r>
              <a:rPr sz="1800" dirty="0"/>
              <a:t> </a:t>
            </a:r>
            <a:r>
              <a:rPr sz="1800" dirty="0" err="1"/>
              <a:t>nicht</a:t>
            </a:r>
            <a:r>
              <a:rPr sz="1800" dirty="0"/>
              <a:t> </a:t>
            </a:r>
            <a:r>
              <a:rPr sz="1800" dirty="0" err="1"/>
              <a:t>immer</a:t>
            </a:r>
            <a:r>
              <a:rPr sz="1800" dirty="0"/>
              <a:t> </a:t>
            </a:r>
            <a:r>
              <a:rPr sz="1800" dirty="0" err="1"/>
              <a:t>nach</a:t>
            </a:r>
            <a:r>
              <a:rPr sz="1800" dirty="0"/>
              <a:t> </a:t>
            </a:r>
            <a:r>
              <a:rPr sz="1800" dirty="0" err="1"/>
              <a:t>ihrer</a:t>
            </a:r>
            <a:r>
              <a:rPr sz="1800" dirty="0"/>
              <a:t> </a:t>
            </a:r>
            <a:r>
              <a:rPr sz="1800" dirty="0" err="1"/>
              <a:t>Überzeugung</a:t>
            </a:r>
            <a:r>
              <a:rPr sz="1800" dirty="0"/>
              <a:t>, </a:t>
            </a:r>
            <a:r>
              <a:rPr sz="1800" dirty="0" err="1"/>
              <a:t>aber</a:t>
            </a:r>
            <a:r>
              <a:rPr sz="1800" dirty="0"/>
              <a:t> </a:t>
            </a:r>
            <a:r>
              <a:rPr sz="1800" dirty="0" err="1"/>
              <a:t>sie</a:t>
            </a:r>
            <a:r>
              <a:rPr sz="1800" dirty="0"/>
              <a:t> </a:t>
            </a:r>
            <a:r>
              <a:rPr sz="1800" dirty="0" err="1"/>
              <a:t>werden</a:t>
            </a:r>
            <a:r>
              <a:rPr sz="1800" dirty="0"/>
              <a:t> </a:t>
            </a:r>
            <a:r>
              <a:rPr sz="1800" dirty="0" err="1"/>
              <a:t>immer</a:t>
            </a:r>
            <a:r>
              <a:rPr sz="1800" dirty="0"/>
              <a:t> </a:t>
            </a:r>
            <a:r>
              <a:rPr sz="1800" dirty="0" err="1"/>
              <a:t>gemä</a:t>
            </a:r>
            <a:r>
              <a:rPr lang="de-CH" sz="1800" dirty="0" err="1"/>
              <a:t>ss</a:t>
            </a:r>
            <a:r>
              <a:rPr sz="1800" dirty="0"/>
              <a:t> </a:t>
            </a:r>
            <a:r>
              <a:rPr sz="1800" dirty="0" err="1"/>
              <a:t>ihrem</a:t>
            </a:r>
            <a:r>
              <a:rPr sz="1800" dirty="0"/>
              <a:t> </a:t>
            </a:r>
            <a:r>
              <a:rPr sz="1800" dirty="0" err="1"/>
              <a:t>Glauben</a:t>
            </a:r>
            <a:r>
              <a:rPr sz="1800" dirty="0"/>
              <a:t> </a:t>
            </a:r>
            <a:r>
              <a:rPr sz="1800" dirty="0" err="1"/>
              <a:t>handeln</a:t>
            </a:r>
            <a:r>
              <a:rPr sz="1800" dirty="0"/>
              <a:t>.</a:t>
            </a:r>
          </a:p>
        </p:txBody>
      </p:sp>
      <p:sp>
        <p:nvSpPr>
          <p:cNvPr id="952" name="Glaube führt zu Taten"/>
          <p:cNvSpPr txBox="1">
            <a:spLocks noGrp="1"/>
          </p:cNvSpPr>
          <p:nvPr>
            <p:ph type="title"/>
          </p:nvPr>
        </p:nvSpPr>
        <p:spPr>
          <a:prstGeom prst="rect">
            <a:avLst/>
          </a:prstGeom>
        </p:spPr>
        <p:txBody>
          <a:bodyPr/>
          <a:lstStyle/>
          <a:p>
            <a:r>
              <a:t>Glaube führt zu Taten</a:t>
            </a:r>
          </a:p>
        </p:txBody>
      </p:sp>
      <p:sp>
        <p:nvSpPr>
          <p:cNvPr id="95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95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9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 grpId="1" build="p"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Warum sollte ich sagen, ich kann nicht, wenn die Bibel sagt, ich vermag alle Dinge durch den, der mich mächtig macht?               Philipper 4,13…"/>
          <p:cNvSpPr txBox="1">
            <a:spLocks noGrp="1"/>
          </p:cNvSpPr>
          <p:nvPr>
            <p:ph type="body" idx="1"/>
          </p:nvPr>
        </p:nvSpPr>
        <p:spPr>
          <a:xfrm>
            <a:off x="1045021" y="1211179"/>
            <a:ext cx="6647590" cy="3724759"/>
          </a:xfrm>
          <a:prstGeom prst="rect">
            <a:avLst/>
          </a:prstGeom>
        </p:spPr>
        <p:txBody>
          <a:bodyPr/>
          <a:lstStyle/>
          <a:p>
            <a:pPr marL="284742" indent="-284742">
              <a:buClr>
                <a:srgbClr val="6CB200"/>
              </a:buClr>
              <a:buSzPct val="100000"/>
              <a:buAutoNum type="arabicPeriod"/>
              <a:defRPr>
                <a:solidFill>
                  <a:srgbClr val="002D98"/>
                </a:solidFill>
              </a:defRPr>
            </a:pPr>
            <a:r>
              <a:rPr sz="1800" dirty="0" err="1"/>
              <a:t>Warum</a:t>
            </a:r>
            <a:r>
              <a:rPr sz="1800" dirty="0"/>
              <a:t> </a:t>
            </a:r>
            <a:r>
              <a:rPr sz="1800" dirty="0" err="1"/>
              <a:t>sollte</a:t>
            </a:r>
            <a:r>
              <a:rPr sz="1800" dirty="0"/>
              <a:t> ich </a:t>
            </a:r>
            <a:r>
              <a:rPr sz="1800" dirty="0" err="1"/>
              <a:t>sagen</a:t>
            </a:r>
            <a:r>
              <a:rPr sz="1800" dirty="0"/>
              <a:t>, ich </a:t>
            </a:r>
            <a:r>
              <a:rPr sz="1800" dirty="0" err="1"/>
              <a:t>kann</a:t>
            </a:r>
            <a:r>
              <a:rPr sz="1800" dirty="0"/>
              <a:t> </a:t>
            </a:r>
            <a:r>
              <a:rPr sz="1800" dirty="0" err="1"/>
              <a:t>nicht</a:t>
            </a:r>
            <a:r>
              <a:rPr sz="1800" dirty="0"/>
              <a:t>, </a:t>
            </a:r>
            <a:r>
              <a:rPr sz="1800" dirty="0" err="1"/>
              <a:t>wenn</a:t>
            </a:r>
            <a:r>
              <a:rPr sz="1800" dirty="0"/>
              <a:t> die </a:t>
            </a:r>
            <a:r>
              <a:rPr sz="1800" dirty="0" err="1"/>
              <a:t>Bibel</a:t>
            </a:r>
            <a:r>
              <a:rPr sz="1800" dirty="0"/>
              <a:t> </a:t>
            </a:r>
            <a:r>
              <a:rPr sz="1800" dirty="0" err="1"/>
              <a:t>sagt</a:t>
            </a:r>
            <a:r>
              <a:rPr sz="1800" dirty="0"/>
              <a:t>, ich </a:t>
            </a:r>
            <a:r>
              <a:rPr sz="1800" dirty="0" err="1"/>
              <a:t>vermag</a:t>
            </a:r>
            <a:r>
              <a:rPr sz="1800" dirty="0"/>
              <a:t> alle Dinge </a:t>
            </a:r>
            <a:r>
              <a:rPr sz="1800" dirty="0" err="1"/>
              <a:t>durch</a:t>
            </a:r>
            <a:r>
              <a:rPr sz="1800" dirty="0"/>
              <a:t> den, der </a:t>
            </a:r>
            <a:r>
              <a:rPr sz="1800" dirty="0" err="1"/>
              <a:t>mich</a:t>
            </a:r>
            <a:r>
              <a:rPr sz="1800" dirty="0"/>
              <a:t> </a:t>
            </a:r>
            <a:r>
              <a:rPr sz="1800" dirty="0" err="1"/>
              <a:t>mächtig</a:t>
            </a:r>
            <a:r>
              <a:rPr sz="1800" dirty="0"/>
              <a:t> </a:t>
            </a:r>
            <a:r>
              <a:rPr sz="1800" dirty="0" err="1"/>
              <a:t>macht</a:t>
            </a:r>
            <a:r>
              <a:rPr sz="1800" dirty="0"/>
              <a:t>?															</a:t>
            </a:r>
            <a:r>
              <a:rPr sz="1400" dirty="0" err="1"/>
              <a:t>Philipper</a:t>
            </a:r>
            <a:r>
              <a:rPr sz="1400" dirty="0"/>
              <a:t> 4,13</a:t>
            </a:r>
          </a:p>
          <a:p>
            <a:pPr marL="284742" indent="-284742">
              <a:buClr>
                <a:srgbClr val="6CB200"/>
              </a:buClr>
              <a:buSzPct val="100000"/>
              <a:buAutoNum type="arabicPeriod"/>
              <a:defRPr>
                <a:solidFill>
                  <a:srgbClr val="002D98"/>
                </a:solidFill>
              </a:defRPr>
            </a:pPr>
            <a:r>
              <a:rPr sz="1800" dirty="0" err="1"/>
              <a:t>Warum</a:t>
            </a:r>
            <a:r>
              <a:rPr sz="1800" dirty="0"/>
              <a:t> </a:t>
            </a:r>
            <a:r>
              <a:rPr sz="1800" dirty="0" err="1"/>
              <a:t>sollte</a:t>
            </a:r>
            <a:r>
              <a:rPr sz="1800" dirty="0"/>
              <a:t> ich </a:t>
            </a:r>
            <a:r>
              <a:rPr sz="1800" dirty="0" err="1"/>
              <a:t>Mangel</a:t>
            </a:r>
            <a:r>
              <a:rPr sz="1800" dirty="0"/>
              <a:t> </a:t>
            </a:r>
            <a:r>
              <a:rPr sz="1800" dirty="0" err="1"/>
              <a:t>leiden</a:t>
            </a:r>
            <a:r>
              <a:rPr sz="1800" dirty="0"/>
              <a:t>, </a:t>
            </a:r>
            <a:r>
              <a:rPr sz="1800" dirty="0" err="1"/>
              <a:t>wenn</a:t>
            </a:r>
            <a:r>
              <a:rPr sz="1800" dirty="0"/>
              <a:t> Gott </a:t>
            </a:r>
            <a:r>
              <a:rPr sz="1800" dirty="0" err="1"/>
              <a:t>sagt</a:t>
            </a:r>
            <a:r>
              <a:rPr sz="1800" dirty="0"/>
              <a:t>, er </a:t>
            </a:r>
            <a:r>
              <a:rPr sz="1800" dirty="0" err="1"/>
              <a:t>wird</a:t>
            </a:r>
            <a:r>
              <a:rPr sz="1800" dirty="0"/>
              <a:t> all </a:t>
            </a:r>
            <a:r>
              <a:rPr sz="1800" dirty="0" err="1"/>
              <a:t>meinem</a:t>
            </a:r>
            <a:r>
              <a:rPr sz="1800" dirty="0"/>
              <a:t> </a:t>
            </a:r>
            <a:r>
              <a:rPr sz="1800" dirty="0" err="1"/>
              <a:t>Mangel</a:t>
            </a:r>
            <a:r>
              <a:rPr sz="1800" dirty="0"/>
              <a:t> </a:t>
            </a:r>
            <a:r>
              <a:rPr sz="1800" dirty="0" err="1"/>
              <a:t>abhelfen</a:t>
            </a:r>
            <a:r>
              <a:rPr sz="1800" dirty="0"/>
              <a:t> </a:t>
            </a:r>
            <a:r>
              <a:rPr sz="1800" dirty="0" err="1"/>
              <a:t>nach</a:t>
            </a:r>
            <a:r>
              <a:rPr sz="1800" dirty="0"/>
              <a:t> </a:t>
            </a:r>
            <a:r>
              <a:rPr sz="1800" dirty="0" err="1"/>
              <a:t>seinem</a:t>
            </a:r>
            <a:r>
              <a:rPr sz="1800" dirty="0"/>
              <a:t> </a:t>
            </a:r>
            <a:r>
              <a:rPr sz="1800" dirty="0" err="1"/>
              <a:t>Reichtum</a:t>
            </a:r>
            <a:r>
              <a:rPr sz="1800" dirty="0"/>
              <a:t> in </a:t>
            </a:r>
            <a:r>
              <a:rPr sz="1800" dirty="0" err="1"/>
              <a:t>Herrlichkeit</a:t>
            </a:r>
            <a:r>
              <a:rPr sz="1800" dirty="0"/>
              <a:t> in Christus Jesus?					</a:t>
            </a:r>
            <a:r>
              <a:rPr sz="1400" dirty="0" err="1"/>
              <a:t>Philipper</a:t>
            </a:r>
            <a:r>
              <a:rPr sz="1400" dirty="0"/>
              <a:t> 4,19</a:t>
            </a:r>
          </a:p>
          <a:p>
            <a:pPr marL="284742" indent="-284742">
              <a:lnSpc>
                <a:spcPct val="100000"/>
              </a:lnSpc>
              <a:buClr>
                <a:srgbClr val="6CB200"/>
              </a:buClr>
              <a:buSzPct val="100000"/>
              <a:buAutoNum type="arabicPeriod"/>
              <a:defRPr>
                <a:solidFill>
                  <a:srgbClr val="002D98"/>
                </a:solidFill>
              </a:defRPr>
            </a:pPr>
            <a:r>
              <a:rPr sz="1800" dirty="0" err="1"/>
              <a:t>Warum</a:t>
            </a:r>
            <a:r>
              <a:rPr sz="1800" dirty="0"/>
              <a:t> </a:t>
            </a:r>
            <a:r>
              <a:rPr sz="1800" dirty="0" err="1"/>
              <a:t>sollte</a:t>
            </a:r>
            <a:r>
              <a:rPr sz="1800" dirty="0"/>
              <a:t> ich </a:t>
            </a:r>
            <a:r>
              <a:rPr sz="1800" dirty="0" err="1"/>
              <a:t>mich</a:t>
            </a:r>
            <a:r>
              <a:rPr sz="1800" dirty="0"/>
              <a:t> </a:t>
            </a:r>
            <a:r>
              <a:rPr sz="1800" dirty="0" err="1"/>
              <a:t>fürchten</a:t>
            </a:r>
            <a:r>
              <a:rPr sz="1800" dirty="0"/>
              <a:t>, </a:t>
            </a:r>
            <a:r>
              <a:rPr sz="1800" dirty="0" err="1"/>
              <a:t>wenn</a:t>
            </a:r>
            <a:r>
              <a:rPr sz="1800" dirty="0"/>
              <a:t> die </a:t>
            </a:r>
            <a:r>
              <a:rPr sz="1800" dirty="0" err="1"/>
              <a:t>Bibel</a:t>
            </a:r>
            <a:r>
              <a:rPr sz="1800" dirty="0"/>
              <a:t> </a:t>
            </a:r>
            <a:r>
              <a:rPr sz="1800" dirty="0" err="1"/>
              <a:t>sagt</a:t>
            </a:r>
            <a:r>
              <a:rPr sz="1800" dirty="0"/>
              <a:t>, </a:t>
            </a:r>
            <a:r>
              <a:rPr sz="1800" dirty="0" err="1"/>
              <a:t>dass</a:t>
            </a:r>
            <a:r>
              <a:rPr sz="1800" dirty="0"/>
              <a:t> Gott mir </a:t>
            </a:r>
            <a:r>
              <a:rPr sz="1800" dirty="0" err="1"/>
              <a:t>nicht</a:t>
            </a:r>
            <a:r>
              <a:rPr sz="1800" dirty="0"/>
              <a:t> </a:t>
            </a:r>
            <a:r>
              <a:rPr sz="1800" dirty="0" err="1"/>
              <a:t>einen</a:t>
            </a:r>
            <a:r>
              <a:rPr sz="1800" dirty="0"/>
              <a:t> Geist der </a:t>
            </a:r>
            <a:r>
              <a:rPr sz="1800" dirty="0" err="1"/>
              <a:t>Furcht</a:t>
            </a:r>
            <a:r>
              <a:rPr sz="1800" dirty="0"/>
              <a:t>, </a:t>
            </a:r>
            <a:r>
              <a:rPr sz="1800" dirty="0" err="1"/>
              <a:t>sondern</a:t>
            </a:r>
            <a:r>
              <a:rPr sz="1800" dirty="0"/>
              <a:t> der Kraft, der Liebe und der </a:t>
            </a:r>
            <a:r>
              <a:rPr sz="1800" dirty="0" err="1"/>
              <a:t>Besonnenheit</a:t>
            </a:r>
            <a:r>
              <a:rPr sz="1800" dirty="0"/>
              <a:t> </a:t>
            </a:r>
            <a:r>
              <a:rPr sz="1800" dirty="0" err="1"/>
              <a:t>gegeben</a:t>
            </a:r>
            <a:r>
              <a:rPr sz="1800" dirty="0"/>
              <a:t> hat?	</a:t>
            </a:r>
            <a:r>
              <a:rPr sz="1400" dirty="0"/>
              <a:t>2. Timotheus 1,7</a:t>
            </a:r>
          </a:p>
        </p:txBody>
      </p:sp>
      <p:sp>
        <p:nvSpPr>
          <p:cNvPr id="956" name="20 Positive Glaubensaussagen"/>
          <p:cNvSpPr txBox="1">
            <a:spLocks noGrp="1"/>
          </p:cNvSpPr>
          <p:nvPr>
            <p:ph type="title"/>
          </p:nvPr>
        </p:nvSpPr>
        <p:spPr>
          <a:xfrm>
            <a:off x="1045020" y="601130"/>
            <a:ext cx="7593751" cy="854297"/>
          </a:xfrm>
          <a:prstGeom prst="rect">
            <a:avLst/>
          </a:prstGeom>
        </p:spPr>
        <p:txBody>
          <a:bodyPr/>
          <a:lstStyle/>
          <a:p>
            <a:r>
              <a:rPr dirty="0"/>
              <a:t>20 Positive </a:t>
            </a:r>
            <a:r>
              <a:rPr dirty="0" err="1"/>
              <a:t>Glaubensaussagen</a:t>
            </a:r>
            <a:endParaRPr dirty="0"/>
          </a:p>
        </p:txBody>
      </p:sp>
      <p:sp>
        <p:nvSpPr>
          <p:cNvPr id="95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958"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Warum sollte ich zweifeln, wissend, dass Gott jedem ein Maß des Glaubens ausgeteilt hat?   Römer 12,3…"/>
          <p:cNvSpPr txBox="1">
            <a:spLocks noGrp="1"/>
          </p:cNvSpPr>
          <p:nvPr>
            <p:ph type="body" idx="1"/>
          </p:nvPr>
        </p:nvSpPr>
        <p:spPr>
          <a:xfrm>
            <a:off x="1074821" y="1307432"/>
            <a:ext cx="7050577" cy="3280417"/>
          </a:xfrm>
          <a:prstGeom prst="rect">
            <a:avLst/>
          </a:prstGeom>
        </p:spPr>
        <p:txBody>
          <a:bodyPr/>
          <a:lstStyle/>
          <a:p>
            <a:pPr marL="284742" indent="-284742">
              <a:buClr>
                <a:srgbClr val="6CB200"/>
              </a:buClr>
              <a:buSzPct val="100000"/>
              <a:buAutoNum type="arabicPeriod" startAt="4"/>
              <a:defRPr>
                <a:solidFill>
                  <a:srgbClr val="002D98"/>
                </a:solidFill>
              </a:defRPr>
            </a:pPr>
            <a:r>
              <a:rPr sz="1800" dirty="0" err="1"/>
              <a:t>Warum</a:t>
            </a:r>
            <a:r>
              <a:rPr sz="1800" dirty="0"/>
              <a:t> </a:t>
            </a:r>
            <a:r>
              <a:rPr sz="1800" dirty="0" err="1"/>
              <a:t>sollte</a:t>
            </a:r>
            <a:r>
              <a:rPr sz="1800" dirty="0"/>
              <a:t> ich </a:t>
            </a:r>
            <a:r>
              <a:rPr sz="1800" dirty="0" err="1"/>
              <a:t>zweifeln</a:t>
            </a:r>
            <a:r>
              <a:rPr sz="1800" dirty="0"/>
              <a:t>, </a:t>
            </a:r>
            <a:r>
              <a:rPr sz="1800" dirty="0" err="1"/>
              <a:t>wissend</a:t>
            </a:r>
            <a:r>
              <a:rPr sz="1800" dirty="0"/>
              <a:t>, </a:t>
            </a:r>
            <a:r>
              <a:rPr sz="1800" dirty="0" err="1"/>
              <a:t>dass</a:t>
            </a:r>
            <a:r>
              <a:rPr sz="1800" dirty="0"/>
              <a:t> Gott </a:t>
            </a:r>
            <a:r>
              <a:rPr sz="1800" dirty="0" err="1"/>
              <a:t>jedem</a:t>
            </a:r>
            <a:r>
              <a:rPr sz="1800" dirty="0"/>
              <a:t> </a:t>
            </a:r>
            <a:r>
              <a:rPr sz="1800" dirty="0" err="1"/>
              <a:t>ein</a:t>
            </a:r>
            <a:r>
              <a:rPr sz="1800" dirty="0"/>
              <a:t> Ma</a:t>
            </a:r>
            <a:r>
              <a:rPr lang="de-CH" sz="1800" dirty="0" err="1"/>
              <a:t>ss</a:t>
            </a:r>
            <a:r>
              <a:rPr sz="1800" dirty="0"/>
              <a:t> des </a:t>
            </a:r>
            <a:r>
              <a:rPr sz="1800" dirty="0" err="1"/>
              <a:t>Glaubens</a:t>
            </a:r>
            <a:r>
              <a:rPr sz="1800" dirty="0"/>
              <a:t> </a:t>
            </a:r>
            <a:r>
              <a:rPr sz="1800" dirty="0" err="1"/>
              <a:t>ausgeteilt</a:t>
            </a:r>
            <a:r>
              <a:rPr sz="1800" dirty="0"/>
              <a:t> hat? 		</a:t>
            </a:r>
            <a:r>
              <a:rPr lang="de-CH" sz="1800" dirty="0"/>
              <a:t>		</a:t>
            </a:r>
            <a:r>
              <a:rPr sz="1400" dirty="0" err="1"/>
              <a:t>Römer</a:t>
            </a:r>
            <a:r>
              <a:rPr sz="1400" dirty="0"/>
              <a:t> 12,3</a:t>
            </a:r>
          </a:p>
          <a:p>
            <a:pPr marL="284742" indent="-284742">
              <a:buClr>
                <a:srgbClr val="6CB200"/>
              </a:buClr>
              <a:buSzPct val="100000"/>
              <a:buAutoNum type="arabicPeriod" startAt="4"/>
              <a:defRPr>
                <a:solidFill>
                  <a:srgbClr val="002D98"/>
                </a:solidFill>
              </a:defRPr>
            </a:pPr>
            <a:r>
              <a:rPr sz="1800" dirty="0"/>
              <a:t> </a:t>
            </a:r>
            <a:r>
              <a:rPr sz="1800" dirty="0" err="1"/>
              <a:t>Warum</a:t>
            </a:r>
            <a:r>
              <a:rPr sz="1800" dirty="0"/>
              <a:t> </a:t>
            </a:r>
            <a:r>
              <a:rPr sz="1800" dirty="0" err="1"/>
              <a:t>sollte</a:t>
            </a:r>
            <a:r>
              <a:rPr sz="1800" dirty="0"/>
              <a:t> ich </a:t>
            </a:r>
            <a:r>
              <a:rPr sz="1800" dirty="0" err="1"/>
              <a:t>schwach</a:t>
            </a:r>
            <a:r>
              <a:rPr sz="1800" dirty="0"/>
              <a:t> sein, </a:t>
            </a:r>
            <a:r>
              <a:rPr sz="1800" dirty="0" err="1"/>
              <a:t>wenn</a:t>
            </a:r>
            <a:r>
              <a:rPr sz="1800" dirty="0"/>
              <a:t> die </a:t>
            </a:r>
            <a:r>
              <a:rPr sz="1800" dirty="0" err="1"/>
              <a:t>Bibel</a:t>
            </a:r>
            <a:r>
              <a:rPr sz="1800" dirty="0"/>
              <a:t> </a:t>
            </a:r>
            <a:r>
              <a:rPr sz="1800" dirty="0" err="1"/>
              <a:t>sagt</a:t>
            </a:r>
            <a:r>
              <a:rPr sz="1800" dirty="0"/>
              <a:t>,„der Herr </a:t>
            </a:r>
            <a:r>
              <a:rPr sz="1800" dirty="0" err="1"/>
              <a:t>ist</a:t>
            </a:r>
            <a:r>
              <a:rPr sz="1800" dirty="0"/>
              <a:t> </a:t>
            </a:r>
            <a:r>
              <a:rPr sz="1800" dirty="0" err="1"/>
              <a:t>meines</a:t>
            </a:r>
            <a:r>
              <a:rPr sz="1800" dirty="0"/>
              <a:t> Lebens Kraft“ und „Leute, die </a:t>
            </a:r>
            <a:r>
              <a:rPr sz="1800" dirty="0" err="1"/>
              <a:t>ihren</a:t>
            </a:r>
            <a:r>
              <a:rPr sz="1800" dirty="0"/>
              <a:t> Gott </a:t>
            </a:r>
            <a:r>
              <a:rPr sz="1800" dirty="0" err="1"/>
              <a:t>kennen</a:t>
            </a:r>
            <a:r>
              <a:rPr sz="1800" dirty="0"/>
              <a:t>, </a:t>
            </a:r>
            <a:r>
              <a:rPr sz="1800" dirty="0" err="1"/>
              <a:t>werden</a:t>
            </a:r>
            <a:r>
              <a:rPr sz="1800" dirty="0"/>
              <a:t> seine Kraft </a:t>
            </a:r>
            <a:r>
              <a:rPr sz="1800" dirty="0" err="1"/>
              <a:t>beweisen</a:t>
            </a:r>
            <a:r>
              <a:rPr sz="1800" dirty="0"/>
              <a:t>“? 	</a:t>
            </a:r>
            <a:r>
              <a:rPr lang="de-CH" sz="1800" dirty="0"/>
              <a:t>				</a:t>
            </a:r>
            <a:r>
              <a:rPr sz="1400" dirty="0"/>
              <a:t>Psalm 27,1; Daniel 11,32</a:t>
            </a:r>
          </a:p>
          <a:p>
            <a:pPr marL="284742" indent="-284742">
              <a:buClr>
                <a:srgbClr val="6CB200"/>
              </a:buClr>
              <a:buSzPct val="100000"/>
              <a:buAutoNum type="arabicPeriod" startAt="4"/>
              <a:defRPr>
                <a:solidFill>
                  <a:srgbClr val="002D98"/>
                </a:solidFill>
              </a:defRPr>
            </a:pPr>
            <a:r>
              <a:rPr sz="1800" dirty="0" err="1"/>
              <a:t>Warum</a:t>
            </a:r>
            <a:r>
              <a:rPr sz="1800" dirty="0"/>
              <a:t> </a:t>
            </a:r>
            <a:r>
              <a:rPr sz="1800" dirty="0" err="1"/>
              <a:t>sollte</a:t>
            </a:r>
            <a:r>
              <a:rPr sz="1800" dirty="0"/>
              <a:t> ich Satan in </a:t>
            </a:r>
            <a:r>
              <a:rPr sz="1800" dirty="0" err="1"/>
              <a:t>meinem</a:t>
            </a:r>
            <a:r>
              <a:rPr sz="1800" dirty="0"/>
              <a:t> Leben </a:t>
            </a:r>
            <a:r>
              <a:rPr sz="1800" dirty="0" err="1"/>
              <a:t>Vorrang</a:t>
            </a:r>
            <a:r>
              <a:rPr sz="1800" dirty="0"/>
              <a:t> </a:t>
            </a:r>
            <a:r>
              <a:rPr sz="1800" dirty="0" err="1"/>
              <a:t>gewähren</a:t>
            </a:r>
            <a:r>
              <a:rPr sz="1800" dirty="0"/>
              <a:t>, </a:t>
            </a:r>
            <a:r>
              <a:rPr sz="1800" dirty="0" err="1"/>
              <a:t>wenn</a:t>
            </a:r>
            <a:r>
              <a:rPr sz="1800" dirty="0"/>
              <a:t> der, der in mir </a:t>
            </a:r>
            <a:r>
              <a:rPr sz="1800" dirty="0" err="1"/>
              <a:t>ist</a:t>
            </a:r>
            <a:r>
              <a:rPr sz="1800" dirty="0"/>
              <a:t>, </a:t>
            </a:r>
            <a:r>
              <a:rPr sz="1800" dirty="0" err="1"/>
              <a:t>grösser</a:t>
            </a:r>
            <a:r>
              <a:rPr sz="1800" dirty="0"/>
              <a:t> </a:t>
            </a:r>
            <a:r>
              <a:rPr sz="1800" dirty="0" err="1"/>
              <a:t>ist</a:t>
            </a:r>
            <a:r>
              <a:rPr sz="1800" dirty="0"/>
              <a:t>, </a:t>
            </a:r>
            <a:r>
              <a:rPr sz="1800" dirty="0" err="1"/>
              <a:t>als</a:t>
            </a:r>
            <a:r>
              <a:rPr sz="1800" dirty="0"/>
              <a:t> der, der in der Welt </a:t>
            </a:r>
            <a:r>
              <a:rPr sz="1800" dirty="0" err="1"/>
              <a:t>ist</a:t>
            </a:r>
            <a:r>
              <a:rPr sz="1800" dirty="0"/>
              <a:t>?									</a:t>
            </a:r>
            <a:r>
              <a:rPr lang="de-CH" sz="1800" dirty="0"/>
              <a:t>				</a:t>
            </a:r>
            <a:r>
              <a:rPr sz="1400" dirty="0"/>
              <a:t>1. Johannes 4,4</a:t>
            </a:r>
          </a:p>
        </p:txBody>
      </p:sp>
      <p:sp>
        <p:nvSpPr>
          <p:cNvPr id="961" name="20 Positive Glaubensaussagen"/>
          <p:cNvSpPr txBox="1">
            <a:spLocks noGrp="1"/>
          </p:cNvSpPr>
          <p:nvPr>
            <p:ph type="title"/>
          </p:nvPr>
        </p:nvSpPr>
        <p:spPr>
          <a:xfrm>
            <a:off x="1018601" y="601130"/>
            <a:ext cx="7593751" cy="854297"/>
          </a:xfrm>
          <a:prstGeom prst="rect">
            <a:avLst/>
          </a:prstGeom>
        </p:spPr>
        <p:txBody>
          <a:bodyPr/>
          <a:lstStyle/>
          <a:p>
            <a:r>
              <a:rPr dirty="0"/>
              <a:t>20 Positive </a:t>
            </a:r>
            <a:r>
              <a:rPr dirty="0" err="1"/>
              <a:t>Glaubensaussagen</a:t>
            </a:r>
            <a:endParaRPr dirty="0"/>
          </a:p>
        </p:txBody>
      </p:sp>
      <p:sp>
        <p:nvSpPr>
          <p:cNvPr id="96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
        <p:nvSpPr>
          <p:cNvPr id="963"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Warum sollte ich Niederlagen einstecken, wenn die Bibel sagt, Christus gibt uns allezeit Sieg?  2. Korinther 2,14…"/>
          <p:cNvSpPr txBox="1">
            <a:spLocks noGrp="1"/>
          </p:cNvSpPr>
          <p:nvPr>
            <p:ph type="body" idx="1"/>
          </p:nvPr>
        </p:nvSpPr>
        <p:spPr>
          <a:xfrm>
            <a:off x="1018601" y="1259305"/>
            <a:ext cx="6850051" cy="3328544"/>
          </a:xfrm>
          <a:prstGeom prst="rect">
            <a:avLst/>
          </a:prstGeom>
        </p:spPr>
        <p:txBody>
          <a:bodyPr/>
          <a:lstStyle/>
          <a:p>
            <a:pPr marL="284742" indent="-284742">
              <a:buClr>
                <a:srgbClr val="6CB200"/>
              </a:buClr>
              <a:buSzPct val="100000"/>
              <a:buAutoNum type="arabicPeriod" startAt="7"/>
              <a:defRPr>
                <a:solidFill>
                  <a:srgbClr val="002D98"/>
                </a:solidFill>
              </a:defRPr>
            </a:pPr>
            <a:r>
              <a:rPr sz="1800" dirty="0" err="1"/>
              <a:t>Warum</a:t>
            </a:r>
            <a:r>
              <a:rPr sz="1800" dirty="0"/>
              <a:t> </a:t>
            </a:r>
            <a:r>
              <a:rPr sz="1800" dirty="0" err="1"/>
              <a:t>sollte</a:t>
            </a:r>
            <a:r>
              <a:rPr sz="1800" dirty="0"/>
              <a:t> ich </a:t>
            </a:r>
            <a:r>
              <a:rPr sz="1800" dirty="0" err="1"/>
              <a:t>Niederlagen</a:t>
            </a:r>
            <a:r>
              <a:rPr sz="1800" dirty="0"/>
              <a:t> </a:t>
            </a:r>
            <a:r>
              <a:rPr sz="1800" dirty="0" err="1"/>
              <a:t>einstecken</a:t>
            </a:r>
            <a:r>
              <a:rPr sz="1800" dirty="0"/>
              <a:t>, </a:t>
            </a:r>
            <a:r>
              <a:rPr sz="1800" dirty="0" err="1"/>
              <a:t>wenn</a:t>
            </a:r>
            <a:r>
              <a:rPr sz="1800" dirty="0"/>
              <a:t> die </a:t>
            </a:r>
            <a:r>
              <a:rPr sz="1800" dirty="0" err="1"/>
              <a:t>Bibel</a:t>
            </a:r>
            <a:r>
              <a:rPr sz="1800" dirty="0"/>
              <a:t> </a:t>
            </a:r>
            <a:r>
              <a:rPr sz="1800" dirty="0" err="1"/>
              <a:t>sagt</a:t>
            </a:r>
            <a:r>
              <a:rPr sz="1800" dirty="0"/>
              <a:t>, Christus </a:t>
            </a:r>
            <a:r>
              <a:rPr sz="1800" dirty="0" err="1"/>
              <a:t>gibt</a:t>
            </a:r>
            <a:r>
              <a:rPr sz="1800" dirty="0"/>
              <a:t> </a:t>
            </a:r>
            <a:r>
              <a:rPr sz="1800" dirty="0" err="1"/>
              <a:t>uns</a:t>
            </a:r>
            <a:r>
              <a:rPr sz="1800" dirty="0"/>
              <a:t> </a:t>
            </a:r>
            <a:r>
              <a:rPr sz="1800" dirty="0" err="1"/>
              <a:t>allezeit</a:t>
            </a:r>
            <a:r>
              <a:rPr sz="1800" dirty="0"/>
              <a:t> </a:t>
            </a:r>
            <a:r>
              <a:rPr sz="1800" dirty="0" err="1"/>
              <a:t>Sieg</a:t>
            </a:r>
            <a:r>
              <a:rPr sz="1800" dirty="0"/>
              <a:t>?		</a:t>
            </a:r>
            <a:r>
              <a:rPr sz="1400" dirty="0"/>
              <a:t>2. </a:t>
            </a:r>
            <a:r>
              <a:rPr sz="1400" dirty="0" err="1"/>
              <a:t>Korinther</a:t>
            </a:r>
            <a:r>
              <a:rPr sz="1400" dirty="0"/>
              <a:t> 2,14</a:t>
            </a:r>
          </a:p>
          <a:p>
            <a:pPr marL="284742" indent="-284742">
              <a:buClr>
                <a:srgbClr val="6CB200"/>
              </a:buClr>
              <a:buSzPct val="100000"/>
              <a:buAutoNum type="arabicPeriod" startAt="7"/>
              <a:defRPr>
                <a:solidFill>
                  <a:srgbClr val="002D98"/>
                </a:solidFill>
              </a:defRPr>
            </a:pPr>
            <a:r>
              <a:rPr sz="1800" dirty="0" err="1"/>
              <a:t>Warum</a:t>
            </a:r>
            <a:r>
              <a:rPr sz="1800" dirty="0"/>
              <a:t> </a:t>
            </a:r>
            <a:r>
              <a:rPr sz="1800" dirty="0" err="1"/>
              <a:t>sollte</a:t>
            </a:r>
            <a:r>
              <a:rPr sz="1800" dirty="0"/>
              <a:t> mir Weisheit </a:t>
            </a:r>
            <a:r>
              <a:rPr sz="1800" dirty="0" err="1"/>
              <a:t>mangeln</a:t>
            </a:r>
            <a:r>
              <a:rPr sz="1800" dirty="0"/>
              <a:t>, </a:t>
            </a:r>
            <a:r>
              <a:rPr sz="1800" dirty="0" err="1"/>
              <a:t>wenn</a:t>
            </a:r>
            <a:r>
              <a:rPr sz="1800" dirty="0"/>
              <a:t> Christus mir </a:t>
            </a:r>
            <a:r>
              <a:rPr sz="1800" dirty="0" err="1"/>
              <a:t>zur</a:t>
            </a:r>
            <a:r>
              <a:rPr sz="1800" dirty="0"/>
              <a:t> Weisheit von Gott </a:t>
            </a:r>
            <a:r>
              <a:rPr sz="1800" dirty="0" err="1"/>
              <a:t>wurde</a:t>
            </a:r>
            <a:r>
              <a:rPr sz="1800" dirty="0"/>
              <a:t>, und Gott mir gerne Weisheit </a:t>
            </a:r>
            <a:r>
              <a:rPr sz="1800" dirty="0" err="1"/>
              <a:t>gibt</a:t>
            </a:r>
            <a:r>
              <a:rPr sz="1800" dirty="0"/>
              <a:t>, </a:t>
            </a:r>
            <a:r>
              <a:rPr sz="1800" dirty="0" err="1"/>
              <a:t>wenn</a:t>
            </a:r>
            <a:r>
              <a:rPr sz="1800" dirty="0"/>
              <a:t> ich </a:t>
            </a:r>
            <a:r>
              <a:rPr sz="1800" dirty="0" err="1"/>
              <a:t>ihn</a:t>
            </a:r>
            <a:r>
              <a:rPr sz="1800" dirty="0"/>
              <a:t> </a:t>
            </a:r>
            <a:r>
              <a:rPr sz="1800" dirty="0" err="1"/>
              <a:t>darum</a:t>
            </a:r>
            <a:r>
              <a:rPr sz="1800" dirty="0"/>
              <a:t> bitte?				</a:t>
            </a:r>
            <a:r>
              <a:rPr lang="de-CH" sz="1800" dirty="0"/>
              <a:t>			</a:t>
            </a:r>
            <a:r>
              <a:rPr sz="1400" dirty="0"/>
              <a:t>1. </a:t>
            </a:r>
            <a:r>
              <a:rPr sz="1400" dirty="0" err="1"/>
              <a:t>Korinther</a:t>
            </a:r>
            <a:r>
              <a:rPr sz="1400" dirty="0"/>
              <a:t> 1,30; </a:t>
            </a:r>
            <a:r>
              <a:rPr sz="1400" dirty="0" err="1"/>
              <a:t>Jakobus</a:t>
            </a:r>
            <a:r>
              <a:rPr sz="1400" dirty="0"/>
              <a:t> 1,5</a:t>
            </a:r>
          </a:p>
          <a:p>
            <a:pPr marL="284742" indent="-284742">
              <a:buClr>
                <a:srgbClr val="6CB200"/>
              </a:buClr>
              <a:buSzPct val="100000"/>
              <a:buAutoNum type="arabicPeriod" startAt="7"/>
              <a:defRPr>
                <a:solidFill>
                  <a:srgbClr val="002D98"/>
                </a:solidFill>
              </a:defRPr>
            </a:pPr>
            <a:r>
              <a:rPr sz="1800" dirty="0" err="1"/>
              <a:t>Warum</a:t>
            </a:r>
            <a:r>
              <a:rPr sz="1800" dirty="0"/>
              <a:t> </a:t>
            </a:r>
            <a:r>
              <a:rPr sz="1800" dirty="0" err="1"/>
              <a:t>sollte</a:t>
            </a:r>
            <a:r>
              <a:rPr sz="1800" dirty="0"/>
              <a:t> ich an </a:t>
            </a:r>
            <a:r>
              <a:rPr sz="1800" dirty="0" err="1"/>
              <a:t>Depressionen</a:t>
            </a:r>
            <a:r>
              <a:rPr sz="1800" dirty="0"/>
              <a:t> </a:t>
            </a:r>
            <a:r>
              <a:rPr sz="1800" dirty="0" err="1"/>
              <a:t>leiden</a:t>
            </a:r>
            <a:r>
              <a:rPr sz="1800" dirty="0"/>
              <a:t>, </a:t>
            </a:r>
            <a:r>
              <a:rPr sz="1800" dirty="0" err="1"/>
              <a:t>wenn</a:t>
            </a:r>
            <a:r>
              <a:rPr sz="1800" dirty="0"/>
              <a:t> ich </a:t>
            </a:r>
            <a:r>
              <a:rPr sz="1800" dirty="0" err="1"/>
              <a:t>mich</a:t>
            </a:r>
            <a:r>
              <a:rPr sz="1800" dirty="0"/>
              <a:t> an </a:t>
            </a:r>
            <a:r>
              <a:rPr sz="1800" dirty="0" err="1"/>
              <a:t>Gottes</a:t>
            </a:r>
            <a:r>
              <a:rPr sz="1800" dirty="0"/>
              <a:t> </a:t>
            </a:r>
            <a:r>
              <a:rPr sz="1800" dirty="0" err="1"/>
              <a:t>Güte</a:t>
            </a:r>
            <a:r>
              <a:rPr sz="1800" dirty="0"/>
              <a:t>, </a:t>
            </a:r>
            <a:r>
              <a:rPr sz="1800" dirty="0" err="1"/>
              <a:t>Barmherzigkeit</a:t>
            </a:r>
            <a:r>
              <a:rPr sz="1800" dirty="0"/>
              <a:t> und </a:t>
            </a:r>
            <a:r>
              <a:rPr sz="1800" dirty="0" err="1"/>
              <a:t>Treue</a:t>
            </a:r>
            <a:r>
              <a:rPr sz="1800" dirty="0"/>
              <a:t> </a:t>
            </a:r>
            <a:r>
              <a:rPr sz="1800" dirty="0" err="1"/>
              <a:t>erinnern</a:t>
            </a:r>
            <a:r>
              <a:rPr sz="1800" dirty="0"/>
              <a:t> </a:t>
            </a:r>
            <a:r>
              <a:rPr sz="1800" dirty="0" err="1"/>
              <a:t>kann</a:t>
            </a:r>
            <a:r>
              <a:rPr sz="1800" dirty="0"/>
              <a:t>, die mir </a:t>
            </a:r>
            <a:r>
              <a:rPr sz="1800" dirty="0" err="1"/>
              <a:t>Hoffnung</a:t>
            </a:r>
            <a:r>
              <a:rPr sz="1800" dirty="0"/>
              <a:t> </a:t>
            </a:r>
            <a:r>
              <a:rPr sz="1800" dirty="0" err="1"/>
              <a:t>geben</a:t>
            </a:r>
            <a:r>
              <a:rPr sz="1800" dirty="0"/>
              <a:t>?						</a:t>
            </a:r>
            <a:r>
              <a:rPr lang="de-CH" sz="1800" dirty="0"/>
              <a:t>		</a:t>
            </a:r>
            <a:r>
              <a:rPr sz="1400" dirty="0" err="1"/>
              <a:t>Klagelieder</a:t>
            </a:r>
            <a:r>
              <a:rPr sz="1400" dirty="0"/>
              <a:t> 3,21-23</a:t>
            </a:r>
          </a:p>
        </p:txBody>
      </p:sp>
      <p:sp>
        <p:nvSpPr>
          <p:cNvPr id="966" name="20 Positive Glaubensaussagen"/>
          <p:cNvSpPr txBox="1">
            <a:spLocks noGrp="1"/>
          </p:cNvSpPr>
          <p:nvPr>
            <p:ph type="title"/>
          </p:nvPr>
        </p:nvSpPr>
        <p:spPr>
          <a:xfrm>
            <a:off x="1018601" y="601130"/>
            <a:ext cx="7593751" cy="854297"/>
          </a:xfrm>
          <a:prstGeom prst="rect">
            <a:avLst/>
          </a:prstGeom>
        </p:spPr>
        <p:txBody>
          <a:bodyPr/>
          <a:lstStyle/>
          <a:p>
            <a:r>
              <a:t>20 Positive Glaubensaussagen</a:t>
            </a:r>
          </a:p>
        </p:txBody>
      </p:sp>
      <p:sp>
        <p:nvSpPr>
          <p:cNvPr id="96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968"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Warum sollte ich mich sorgen und fürchten, wenn ich all meine Sorgen auf Christus werfen darf, der für mich sorgt?              1. Petrus 5,7…"/>
          <p:cNvSpPr txBox="1">
            <a:spLocks noGrp="1"/>
          </p:cNvSpPr>
          <p:nvPr>
            <p:ph type="body" idx="1"/>
          </p:nvPr>
        </p:nvSpPr>
        <p:spPr>
          <a:xfrm>
            <a:off x="1045020" y="1285756"/>
            <a:ext cx="6816934" cy="3550198"/>
          </a:xfrm>
          <a:prstGeom prst="rect">
            <a:avLst/>
          </a:prstGeom>
        </p:spPr>
        <p:txBody>
          <a:bodyPr/>
          <a:lstStyle/>
          <a:p>
            <a:pPr marL="379656" indent="-379656">
              <a:spcBef>
                <a:spcPts val="1055"/>
              </a:spcBef>
              <a:buClr>
                <a:srgbClr val="6CB200"/>
              </a:buClr>
              <a:buSzPct val="100000"/>
              <a:buAutoNum type="arabicPeriod" startAt="10"/>
              <a:defRPr>
                <a:solidFill>
                  <a:srgbClr val="002D98"/>
                </a:solidFill>
              </a:defRPr>
            </a:pPr>
            <a:r>
              <a:rPr sz="1800" dirty="0" err="1"/>
              <a:t>Warum</a:t>
            </a:r>
            <a:r>
              <a:rPr sz="1800" dirty="0"/>
              <a:t> </a:t>
            </a:r>
            <a:r>
              <a:rPr sz="1800" dirty="0" err="1"/>
              <a:t>sollte</a:t>
            </a:r>
            <a:r>
              <a:rPr sz="1800" dirty="0"/>
              <a:t> ich </a:t>
            </a:r>
            <a:r>
              <a:rPr sz="1800" dirty="0" err="1"/>
              <a:t>mich</a:t>
            </a:r>
            <a:r>
              <a:rPr sz="1800" dirty="0"/>
              <a:t> </a:t>
            </a:r>
            <a:r>
              <a:rPr sz="1800" dirty="0" err="1"/>
              <a:t>sorgen</a:t>
            </a:r>
            <a:r>
              <a:rPr sz="1800" dirty="0"/>
              <a:t> und </a:t>
            </a:r>
            <a:r>
              <a:rPr sz="1800" dirty="0" err="1"/>
              <a:t>fürchten</a:t>
            </a:r>
            <a:r>
              <a:rPr sz="1800" dirty="0"/>
              <a:t>, </a:t>
            </a:r>
            <a:r>
              <a:rPr sz="1800" dirty="0" err="1"/>
              <a:t>wenn</a:t>
            </a:r>
            <a:r>
              <a:rPr sz="1800" dirty="0"/>
              <a:t> ich all </a:t>
            </a:r>
            <a:r>
              <a:rPr sz="1800" dirty="0" err="1"/>
              <a:t>meine</a:t>
            </a:r>
            <a:r>
              <a:rPr sz="1800" dirty="0"/>
              <a:t> </a:t>
            </a:r>
            <a:r>
              <a:rPr sz="1800" dirty="0" err="1"/>
              <a:t>Sorgen</a:t>
            </a:r>
            <a:r>
              <a:rPr sz="1800" dirty="0"/>
              <a:t> auf Christus </a:t>
            </a:r>
            <a:r>
              <a:rPr sz="1800" dirty="0" err="1"/>
              <a:t>werfen</a:t>
            </a:r>
            <a:r>
              <a:rPr sz="1800" dirty="0"/>
              <a:t> </a:t>
            </a:r>
            <a:r>
              <a:rPr sz="1800" dirty="0" err="1"/>
              <a:t>darf</a:t>
            </a:r>
            <a:r>
              <a:rPr sz="1800" dirty="0"/>
              <a:t>, der für </a:t>
            </a:r>
            <a:r>
              <a:rPr sz="1800" dirty="0" err="1"/>
              <a:t>mich</a:t>
            </a:r>
            <a:r>
              <a:rPr sz="1800" dirty="0"/>
              <a:t> </a:t>
            </a:r>
            <a:r>
              <a:rPr sz="1800" dirty="0" err="1"/>
              <a:t>sorgt</a:t>
            </a:r>
            <a:r>
              <a:rPr sz="1800" dirty="0"/>
              <a:t>?														</a:t>
            </a:r>
            <a:r>
              <a:rPr lang="de-CH" sz="1800" dirty="0"/>
              <a:t>	</a:t>
            </a:r>
            <a:r>
              <a:rPr sz="1400" dirty="0"/>
              <a:t>1. Petrus 5,7</a:t>
            </a:r>
          </a:p>
          <a:p>
            <a:pPr marL="379656" indent="-379656">
              <a:spcBef>
                <a:spcPts val="1055"/>
              </a:spcBef>
              <a:buClr>
                <a:srgbClr val="6CB200"/>
              </a:buClr>
              <a:buSzPct val="100000"/>
              <a:buAutoNum type="arabicPeriod" startAt="10"/>
              <a:defRPr>
                <a:solidFill>
                  <a:srgbClr val="002D98"/>
                </a:solidFill>
              </a:defRPr>
            </a:pPr>
            <a:r>
              <a:rPr sz="1800" dirty="0" err="1"/>
              <a:t>Warum</a:t>
            </a:r>
            <a:r>
              <a:rPr sz="1800" dirty="0"/>
              <a:t> </a:t>
            </a:r>
            <a:r>
              <a:rPr sz="1800" dirty="0" err="1"/>
              <a:t>sollte</a:t>
            </a:r>
            <a:r>
              <a:rPr sz="1800" dirty="0"/>
              <a:t> ich </a:t>
            </a:r>
            <a:r>
              <a:rPr sz="1800" dirty="0" err="1"/>
              <a:t>jemals</a:t>
            </a:r>
            <a:r>
              <a:rPr sz="1800" dirty="0"/>
              <a:t> </a:t>
            </a:r>
            <a:r>
              <a:rPr sz="1800" dirty="0" err="1"/>
              <a:t>gebunden</a:t>
            </a:r>
            <a:r>
              <a:rPr sz="1800" dirty="0"/>
              <a:t> </a:t>
            </a:r>
            <a:r>
              <a:rPr sz="1800" dirty="0" err="1"/>
              <a:t>bleiben</a:t>
            </a:r>
            <a:r>
              <a:rPr sz="1800" dirty="0"/>
              <a:t>, </a:t>
            </a:r>
            <a:r>
              <a:rPr sz="1800" dirty="0" err="1"/>
              <a:t>wenn</a:t>
            </a:r>
            <a:r>
              <a:rPr sz="1800" dirty="0"/>
              <a:t> die </a:t>
            </a:r>
            <a:r>
              <a:rPr sz="1800" dirty="0" err="1"/>
              <a:t>Schrift</a:t>
            </a:r>
            <a:r>
              <a:rPr sz="1800" dirty="0"/>
              <a:t> </a:t>
            </a:r>
            <a:r>
              <a:rPr sz="1800" dirty="0" err="1"/>
              <a:t>sagt</a:t>
            </a:r>
            <a:r>
              <a:rPr sz="1800" dirty="0"/>
              <a:t>: „Wo der Geist des </a:t>
            </a:r>
            <a:r>
              <a:rPr sz="1800" dirty="0" err="1"/>
              <a:t>Herrn</a:t>
            </a:r>
            <a:r>
              <a:rPr sz="1800" dirty="0"/>
              <a:t> </a:t>
            </a:r>
            <a:r>
              <a:rPr sz="1800" dirty="0" err="1"/>
              <a:t>ist</a:t>
            </a:r>
            <a:r>
              <a:rPr sz="1800" dirty="0"/>
              <a:t>, da </a:t>
            </a:r>
            <a:r>
              <a:rPr sz="1800" dirty="0" err="1"/>
              <a:t>ist</a:t>
            </a:r>
            <a:r>
              <a:rPr sz="1800" dirty="0"/>
              <a:t> </a:t>
            </a:r>
            <a:r>
              <a:rPr sz="1800" dirty="0" err="1"/>
              <a:t>Freiheit</a:t>
            </a:r>
            <a:r>
              <a:rPr sz="1800" dirty="0"/>
              <a:t>.“ und „</a:t>
            </a:r>
            <a:r>
              <a:rPr sz="1800" dirty="0" err="1"/>
              <a:t>Zur</a:t>
            </a:r>
            <a:r>
              <a:rPr sz="1800" dirty="0"/>
              <a:t> </a:t>
            </a:r>
            <a:r>
              <a:rPr sz="1800" dirty="0" err="1"/>
              <a:t>Freiheit</a:t>
            </a:r>
            <a:r>
              <a:rPr sz="1800" dirty="0"/>
              <a:t> hat </a:t>
            </a:r>
            <a:r>
              <a:rPr sz="1800" dirty="0" err="1"/>
              <a:t>uns</a:t>
            </a:r>
            <a:r>
              <a:rPr sz="1800" dirty="0"/>
              <a:t> Christus </a:t>
            </a:r>
            <a:r>
              <a:rPr sz="1800" dirty="0" err="1"/>
              <a:t>befreit</a:t>
            </a:r>
            <a:r>
              <a:rPr sz="1800" dirty="0"/>
              <a:t>.“? </a:t>
            </a:r>
            <a:br>
              <a:rPr sz="1800" dirty="0"/>
            </a:br>
            <a:r>
              <a:rPr lang="de-CH" sz="1800" dirty="0"/>
              <a:t>										</a:t>
            </a:r>
            <a:r>
              <a:rPr sz="1400" dirty="0"/>
              <a:t>2. </a:t>
            </a:r>
            <a:r>
              <a:rPr sz="1400" dirty="0" err="1"/>
              <a:t>Korinther</a:t>
            </a:r>
            <a:r>
              <a:rPr sz="1400" dirty="0"/>
              <a:t> 3,17; </a:t>
            </a:r>
            <a:r>
              <a:rPr sz="1400" dirty="0" err="1"/>
              <a:t>Galater</a:t>
            </a:r>
            <a:r>
              <a:rPr sz="1400" dirty="0"/>
              <a:t> 5,1</a:t>
            </a:r>
          </a:p>
          <a:p>
            <a:pPr marL="379656" indent="-379656">
              <a:spcBef>
                <a:spcPts val="1055"/>
              </a:spcBef>
              <a:buClr>
                <a:srgbClr val="6CB200"/>
              </a:buClr>
              <a:buSzPct val="100000"/>
              <a:buAutoNum type="arabicPeriod" startAt="10"/>
              <a:defRPr>
                <a:solidFill>
                  <a:srgbClr val="002D98"/>
                </a:solidFill>
              </a:defRPr>
            </a:pPr>
            <a:r>
              <a:rPr sz="1800" spc="-63" dirty="0" err="1"/>
              <a:t>Warum</a:t>
            </a:r>
            <a:r>
              <a:rPr sz="1800" spc="-63" dirty="0"/>
              <a:t> </a:t>
            </a:r>
            <a:r>
              <a:rPr sz="1800" spc="-63" dirty="0" err="1"/>
              <a:t>sollte</a:t>
            </a:r>
            <a:r>
              <a:rPr sz="1800" spc="-63" dirty="0"/>
              <a:t> ich </a:t>
            </a:r>
            <a:r>
              <a:rPr sz="1800" spc="-63" dirty="0" err="1"/>
              <a:t>mich</a:t>
            </a:r>
            <a:r>
              <a:rPr sz="1800" spc="-63" dirty="0"/>
              <a:t> </a:t>
            </a:r>
            <a:r>
              <a:rPr sz="1800" spc="-63" dirty="0" err="1"/>
              <a:t>verdammen</a:t>
            </a:r>
            <a:r>
              <a:rPr sz="1800" spc="-63" dirty="0"/>
              <a:t>, </a:t>
            </a:r>
            <a:r>
              <a:rPr sz="1800" spc="-63" dirty="0" err="1"/>
              <a:t>wenn</a:t>
            </a:r>
            <a:r>
              <a:rPr sz="1800" spc="-63" dirty="0"/>
              <a:t> die </a:t>
            </a:r>
            <a:r>
              <a:rPr sz="1800" spc="-63" dirty="0" err="1"/>
              <a:t>Bibel</a:t>
            </a:r>
            <a:r>
              <a:rPr sz="1800" spc="-63" dirty="0"/>
              <a:t> </a:t>
            </a:r>
            <a:r>
              <a:rPr sz="1800" spc="-63" dirty="0" err="1"/>
              <a:t>sagt</a:t>
            </a:r>
            <a:r>
              <a:rPr sz="1800" spc="-63" dirty="0"/>
              <a:t>, es </a:t>
            </a:r>
            <a:r>
              <a:rPr sz="1800" spc="-63" dirty="0" err="1"/>
              <a:t>gibt</a:t>
            </a:r>
            <a:r>
              <a:rPr sz="1800" spc="-63" dirty="0"/>
              <a:t> </a:t>
            </a:r>
            <a:r>
              <a:rPr sz="1800" spc="-63" dirty="0" err="1"/>
              <a:t>keine</a:t>
            </a:r>
            <a:r>
              <a:rPr sz="1800" spc="-63" dirty="0"/>
              <a:t> </a:t>
            </a:r>
            <a:r>
              <a:rPr sz="1800" spc="-63" dirty="0" err="1"/>
              <a:t>Verdammnis</a:t>
            </a:r>
            <a:r>
              <a:rPr sz="1800" spc="-63" dirty="0"/>
              <a:t> </a:t>
            </a:r>
            <a:r>
              <a:rPr sz="1800" spc="-63" dirty="0" err="1"/>
              <a:t>mehr</a:t>
            </a:r>
            <a:r>
              <a:rPr sz="1800" spc="-63" dirty="0"/>
              <a:t> für die, die in Jesus Christus </a:t>
            </a:r>
            <a:r>
              <a:rPr sz="1800" spc="-63" dirty="0" err="1"/>
              <a:t>sind</a:t>
            </a:r>
            <a:r>
              <a:rPr sz="1800" spc="-63" dirty="0"/>
              <a:t>?</a:t>
            </a:r>
            <a:r>
              <a:rPr sz="1800" dirty="0"/>
              <a:t> 															</a:t>
            </a:r>
            <a:r>
              <a:rPr lang="de-CH" sz="1800" dirty="0"/>
              <a:t>	</a:t>
            </a:r>
            <a:r>
              <a:rPr sz="1400" dirty="0" err="1"/>
              <a:t>Römer</a:t>
            </a:r>
            <a:r>
              <a:rPr sz="1400" dirty="0"/>
              <a:t> 8,1</a:t>
            </a:r>
            <a:r>
              <a:rPr sz="1800" dirty="0"/>
              <a:t>	</a:t>
            </a:r>
          </a:p>
        </p:txBody>
      </p:sp>
      <p:sp>
        <p:nvSpPr>
          <p:cNvPr id="971" name="20 Positive Glaubensaussagen"/>
          <p:cNvSpPr txBox="1">
            <a:spLocks noGrp="1"/>
          </p:cNvSpPr>
          <p:nvPr>
            <p:ph type="title"/>
          </p:nvPr>
        </p:nvSpPr>
        <p:spPr>
          <a:xfrm>
            <a:off x="1045020" y="601130"/>
            <a:ext cx="7593751" cy="854297"/>
          </a:xfrm>
          <a:prstGeom prst="rect">
            <a:avLst/>
          </a:prstGeom>
        </p:spPr>
        <p:txBody>
          <a:bodyPr/>
          <a:lstStyle/>
          <a:p>
            <a:r>
              <a:rPr dirty="0"/>
              <a:t>20 Positive </a:t>
            </a:r>
            <a:r>
              <a:rPr dirty="0" err="1"/>
              <a:t>Glaubensaussagen</a:t>
            </a:r>
            <a:endParaRPr dirty="0"/>
          </a:p>
        </p:txBody>
      </p:sp>
      <p:sp>
        <p:nvSpPr>
          <p:cNvPr id="97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
        <p:nvSpPr>
          <p:cNvPr id="973"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Warum sollte ich mich allein fühlen, wenn die Bibel sagt, dass er allezeit bei mir ist, und dass er mich nie verlassen noch vergessen wird?      Matthäus 28,20; Hebräer 13,5…"/>
          <p:cNvSpPr txBox="1">
            <a:spLocks noGrp="1"/>
          </p:cNvSpPr>
          <p:nvPr>
            <p:ph type="body" idx="1"/>
          </p:nvPr>
        </p:nvSpPr>
        <p:spPr>
          <a:xfrm>
            <a:off x="1046375" y="1385740"/>
            <a:ext cx="7052605" cy="3550198"/>
          </a:xfrm>
          <a:prstGeom prst="rect">
            <a:avLst/>
          </a:prstGeom>
        </p:spPr>
        <p:txBody>
          <a:bodyPr/>
          <a:lstStyle/>
          <a:p>
            <a:pPr marL="379656" indent="-379656">
              <a:buClr>
                <a:srgbClr val="6CB200"/>
              </a:buClr>
              <a:buSzPct val="100000"/>
              <a:buAutoNum type="arabicPeriod" startAt="13"/>
              <a:defRPr>
                <a:solidFill>
                  <a:srgbClr val="002D98"/>
                </a:solidFill>
              </a:defRPr>
            </a:pPr>
            <a:r>
              <a:rPr sz="1800" dirty="0" err="1"/>
              <a:t>Warum</a:t>
            </a:r>
            <a:r>
              <a:rPr sz="1800" dirty="0"/>
              <a:t> </a:t>
            </a:r>
            <a:r>
              <a:rPr sz="1800" dirty="0" err="1"/>
              <a:t>sollte</a:t>
            </a:r>
            <a:r>
              <a:rPr sz="1800" dirty="0"/>
              <a:t> ich </a:t>
            </a:r>
            <a:r>
              <a:rPr sz="1800" dirty="0" err="1"/>
              <a:t>mich</a:t>
            </a:r>
            <a:r>
              <a:rPr sz="1800" dirty="0"/>
              <a:t> </a:t>
            </a:r>
            <a:r>
              <a:rPr sz="1800" dirty="0" err="1"/>
              <a:t>allein</a:t>
            </a:r>
            <a:r>
              <a:rPr sz="1800" dirty="0"/>
              <a:t> </a:t>
            </a:r>
            <a:r>
              <a:rPr sz="1800" dirty="0" err="1"/>
              <a:t>fühlen</a:t>
            </a:r>
            <a:r>
              <a:rPr sz="1800" dirty="0"/>
              <a:t>, </a:t>
            </a:r>
            <a:r>
              <a:rPr sz="1800" dirty="0" err="1"/>
              <a:t>wenn</a:t>
            </a:r>
            <a:r>
              <a:rPr sz="1800" dirty="0"/>
              <a:t> die </a:t>
            </a:r>
            <a:r>
              <a:rPr sz="1800" dirty="0" err="1"/>
              <a:t>Bibel</a:t>
            </a:r>
            <a:r>
              <a:rPr sz="1800" dirty="0"/>
              <a:t> </a:t>
            </a:r>
            <a:r>
              <a:rPr sz="1800" dirty="0" err="1"/>
              <a:t>sagt</a:t>
            </a:r>
            <a:r>
              <a:rPr sz="1800" dirty="0"/>
              <a:t>, </a:t>
            </a:r>
            <a:r>
              <a:rPr sz="1800" dirty="0" err="1"/>
              <a:t>dass</a:t>
            </a:r>
            <a:r>
              <a:rPr sz="1800" dirty="0"/>
              <a:t> er </a:t>
            </a:r>
            <a:r>
              <a:rPr sz="1800" dirty="0" err="1"/>
              <a:t>allezeit</a:t>
            </a:r>
            <a:r>
              <a:rPr sz="1800" dirty="0"/>
              <a:t> </a:t>
            </a:r>
            <a:r>
              <a:rPr sz="1800" dirty="0" err="1"/>
              <a:t>bei</a:t>
            </a:r>
            <a:r>
              <a:rPr sz="1800" dirty="0"/>
              <a:t> mir </a:t>
            </a:r>
            <a:r>
              <a:rPr sz="1800" dirty="0" err="1"/>
              <a:t>ist</a:t>
            </a:r>
            <a:r>
              <a:rPr sz="1800" dirty="0"/>
              <a:t>, und </a:t>
            </a:r>
            <a:r>
              <a:rPr sz="1800" dirty="0" err="1"/>
              <a:t>dass</a:t>
            </a:r>
            <a:r>
              <a:rPr sz="1800" dirty="0"/>
              <a:t> er </a:t>
            </a:r>
            <a:r>
              <a:rPr sz="1800" dirty="0" err="1"/>
              <a:t>mich</a:t>
            </a:r>
            <a:r>
              <a:rPr sz="1800" dirty="0"/>
              <a:t> </a:t>
            </a:r>
            <a:r>
              <a:rPr sz="1800" dirty="0" err="1"/>
              <a:t>nie</a:t>
            </a:r>
            <a:r>
              <a:rPr sz="1800" dirty="0"/>
              <a:t> </a:t>
            </a:r>
            <a:r>
              <a:rPr sz="1800" dirty="0" err="1"/>
              <a:t>verlassen</a:t>
            </a:r>
            <a:r>
              <a:rPr sz="1800" dirty="0"/>
              <a:t> </a:t>
            </a:r>
            <a:r>
              <a:rPr sz="1800" dirty="0" err="1"/>
              <a:t>noch</a:t>
            </a:r>
            <a:r>
              <a:rPr sz="1800" dirty="0"/>
              <a:t> </a:t>
            </a:r>
            <a:r>
              <a:rPr sz="1800" dirty="0" err="1"/>
              <a:t>vergessen</a:t>
            </a:r>
            <a:r>
              <a:rPr sz="1800" dirty="0"/>
              <a:t> </a:t>
            </a:r>
            <a:r>
              <a:rPr sz="1800" dirty="0" err="1"/>
              <a:t>wird</a:t>
            </a:r>
            <a:r>
              <a:rPr sz="1800" dirty="0"/>
              <a:t>? 					</a:t>
            </a:r>
            <a:r>
              <a:rPr lang="de-CH" sz="1800" dirty="0"/>
              <a:t>			</a:t>
            </a:r>
            <a:r>
              <a:rPr sz="1400" dirty="0" err="1"/>
              <a:t>Matthäus</a:t>
            </a:r>
            <a:r>
              <a:rPr sz="1400" dirty="0"/>
              <a:t> 28,20; </a:t>
            </a:r>
            <a:r>
              <a:rPr sz="1400" dirty="0" err="1"/>
              <a:t>Hebräer</a:t>
            </a:r>
            <a:r>
              <a:rPr sz="1400" dirty="0"/>
              <a:t> 13,5</a:t>
            </a:r>
          </a:p>
          <a:p>
            <a:pPr marL="379656" indent="-379656">
              <a:buClr>
                <a:srgbClr val="6CB200"/>
              </a:buClr>
              <a:buSzPct val="100000"/>
              <a:buAutoNum type="arabicPeriod" startAt="13"/>
              <a:defRPr>
                <a:solidFill>
                  <a:srgbClr val="002D98"/>
                </a:solidFill>
              </a:defRPr>
            </a:pPr>
            <a:r>
              <a:rPr sz="1800" dirty="0" err="1"/>
              <a:t>Warum</a:t>
            </a:r>
            <a:r>
              <a:rPr sz="1800" dirty="0"/>
              <a:t> </a:t>
            </a:r>
            <a:r>
              <a:rPr sz="1800" dirty="0" err="1"/>
              <a:t>sollte</a:t>
            </a:r>
            <a:r>
              <a:rPr sz="1800" dirty="0"/>
              <a:t> ich </a:t>
            </a:r>
            <a:r>
              <a:rPr sz="1800" dirty="0" err="1"/>
              <a:t>mich</a:t>
            </a:r>
            <a:r>
              <a:rPr sz="1800" dirty="0"/>
              <a:t> </a:t>
            </a:r>
            <a:r>
              <a:rPr sz="1800" dirty="0" err="1"/>
              <a:t>verflucht</a:t>
            </a:r>
            <a:r>
              <a:rPr sz="1800" dirty="0"/>
              <a:t> </a:t>
            </a:r>
            <a:r>
              <a:rPr sz="1800" dirty="0" err="1"/>
              <a:t>fühlen</a:t>
            </a:r>
            <a:r>
              <a:rPr sz="1800" dirty="0"/>
              <a:t> </a:t>
            </a:r>
            <a:r>
              <a:rPr sz="1800" dirty="0" err="1"/>
              <a:t>oder</a:t>
            </a:r>
            <a:r>
              <a:rPr sz="1800" dirty="0"/>
              <a:t> </a:t>
            </a:r>
            <a:r>
              <a:rPr sz="1800" dirty="0" err="1"/>
              <a:t>als</a:t>
            </a:r>
            <a:r>
              <a:rPr sz="1800" dirty="0"/>
              <a:t> </a:t>
            </a:r>
            <a:r>
              <a:rPr sz="1800" dirty="0" err="1"/>
              <a:t>vom</a:t>
            </a:r>
            <a:r>
              <a:rPr sz="1800" dirty="0"/>
              <a:t> </a:t>
            </a:r>
            <a:r>
              <a:rPr sz="1800" dirty="0" err="1"/>
              <a:t>Pech</a:t>
            </a:r>
            <a:r>
              <a:rPr sz="1800" dirty="0"/>
              <a:t> </a:t>
            </a:r>
            <a:r>
              <a:rPr sz="1800" dirty="0" err="1"/>
              <a:t>verfolgt</a:t>
            </a:r>
            <a:r>
              <a:rPr sz="1800" dirty="0"/>
              <a:t>, </a:t>
            </a:r>
            <a:r>
              <a:rPr sz="1800" dirty="0" err="1"/>
              <a:t>wenn</a:t>
            </a:r>
            <a:r>
              <a:rPr sz="1800" dirty="0"/>
              <a:t> die </a:t>
            </a:r>
            <a:r>
              <a:rPr sz="1800" dirty="0" err="1"/>
              <a:t>Bibel</a:t>
            </a:r>
            <a:r>
              <a:rPr sz="1800" dirty="0"/>
              <a:t> </a:t>
            </a:r>
            <a:r>
              <a:rPr sz="1800" dirty="0" err="1"/>
              <a:t>sagt</a:t>
            </a:r>
            <a:r>
              <a:rPr sz="1800" dirty="0"/>
              <a:t>, </a:t>
            </a:r>
            <a:r>
              <a:rPr sz="1800" dirty="0" err="1"/>
              <a:t>dass</a:t>
            </a:r>
            <a:r>
              <a:rPr sz="1800" dirty="0"/>
              <a:t> Christus </a:t>
            </a:r>
            <a:r>
              <a:rPr sz="1800" dirty="0" err="1"/>
              <a:t>mich</a:t>
            </a:r>
            <a:r>
              <a:rPr sz="1800" dirty="0"/>
              <a:t> </a:t>
            </a:r>
            <a:r>
              <a:rPr sz="1800" dirty="0" err="1"/>
              <a:t>vom</a:t>
            </a:r>
            <a:r>
              <a:rPr sz="1800" dirty="0"/>
              <a:t> </a:t>
            </a:r>
            <a:r>
              <a:rPr sz="1800" dirty="0" err="1"/>
              <a:t>Fluch</a:t>
            </a:r>
            <a:r>
              <a:rPr sz="1800" dirty="0"/>
              <a:t> des </a:t>
            </a:r>
            <a:r>
              <a:rPr sz="1800" dirty="0" err="1"/>
              <a:t>Gesetzes</a:t>
            </a:r>
            <a:r>
              <a:rPr sz="1800" dirty="0"/>
              <a:t> </a:t>
            </a:r>
            <a:r>
              <a:rPr sz="1800" dirty="0" err="1"/>
              <a:t>losgekauft</a:t>
            </a:r>
            <a:r>
              <a:rPr sz="1800" dirty="0"/>
              <a:t> hat, </a:t>
            </a:r>
            <a:r>
              <a:rPr sz="1800" dirty="0" err="1"/>
              <a:t>indem</a:t>
            </a:r>
            <a:r>
              <a:rPr sz="1800" dirty="0"/>
              <a:t> er </a:t>
            </a:r>
            <a:r>
              <a:rPr sz="1800" dirty="0" err="1"/>
              <a:t>ein</a:t>
            </a:r>
            <a:r>
              <a:rPr sz="1800" dirty="0"/>
              <a:t> </a:t>
            </a:r>
            <a:r>
              <a:rPr sz="1800" dirty="0" err="1"/>
              <a:t>Fluch</a:t>
            </a:r>
            <a:r>
              <a:rPr sz="1800" dirty="0"/>
              <a:t> für </a:t>
            </a:r>
            <a:r>
              <a:rPr sz="1800" dirty="0" err="1"/>
              <a:t>mich</a:t>
            </a:r>
            <a:r>
              <a:rPr sz="1800" dirty="0"/>
              <a:t> </a:t>
            </a:r>
            <a:r>
              <a:rPr sz="1800" dirty="0" err="1"/>
              <a:t>geworden</a:t>
            </a:r>
            <a:r>
              <a:rPr sz="1800" dirty="0"/>
              <a:t> </a:t>
            </a:r>
            <a:r>
              <a:rPr sz="1800" dirty="0" err="1"/>
              <a:t>ist</a:t>
            </a:r>
            <a:r>
              <a:rPr sz="1800" dirty="0"/>
              <a:t> … </a:t>
            </a:r>
            <a:r>
              <a:rPr sz="1800" dirty="0" err="1"/>
              <a:t>damit</a:t>
            </a:r>
            <a:r>
              <a:rPr sz="1800" dirty="0"/>
              <a:t> </a:t>
            </a:r>
            <a:r>
              <a:rPr sz="1800" dirty="0" err="1"/>
              <a:t>wir</a:t>
            </a:r>
            <a:r>
              <a:rPr sz="1800" dirty="0"/>
              <a:t> die </a:t>
            </a:r>
            <a:r>
              <a:rPr sz="1800" dirty="0" err="1"/>
              <a:t>Verhei</a:t>
            </a:r>
            <a:r>
              <a:rPr lang="de-CH" sz="1800" dirty="0" err="1"/>
              <a:t>ss</a:t>
            </a:r>
            <a:r>
              <a:rPr sz="1800" dirty="0" err="1"/>
              <a:t>ung</a:t>
            </a:r>
            <a:r>
              <a:rPr sz="1800" dirty="0"/>
              <a:t> seines </a:t>
            </a:r>
            <a:r>
              <a:rPr sz="1800" dirty="0" err="1"/>
              <a:t>Geistes</a:t>
            </a:r>
            <a:r>
              <a:rPr sz="1800" dirty="0"/>
              <a:t> </a:t>
            </a:r>
            <a:r>
              <a:rPr sz="1800" dirty="0" err="1"/>
              <a:t>durch</a:t>
            </a:r>
            <a:r>
              <a:rPr sz="1800" dirty="0"/>
              <a:t> den </a:t>
            </a:r>
            <a:r>
              <a:rPr sz="1800" dirty="0" err="1"/>
              <a:t>Glauben</a:t>
            </a:r>
            <a:r>
              <a:rPr sz="1800" dirty="0"/>
              <a:t> </a:t>
            </a:r>
            <a:r>
              <a:rPr sz="1800" dirty="0" err="1"/>
              <a:t>empfangen</a:t>
            </a:r>
            <a:r>
              <a:rPr sz="1800" dirty="0"/>
              <a:t>? 		</a:t>
            </a:r>
            <a:r>
              <a:rPr lang="de-CH" sz="1800" dirty="0"/>
              <a:t>										</a:t>
            </a:r>
            <a:r>
              <a:rPr sz="1400" dirty="0" err="1"/>
              <a:t>Galater</a:t>
            </a:r>
            <a:r>
              <a:rPr sz="1400" dirty="0"/>
              <a:t> 3,13-14</a:t>
            </a:r>
          </a:p>
        </p:txBody>
      </p:sp>
      <p:sp>
        <p:nvSpPr>
          <p:cNvPr id="976" name="20 Positive Glaubensaussagen"/>
          <p:cNvSpPr txBox="1">
            <a:spLocks noGrp="1"/>
          </p:cNvSpPr>
          <p:nvPr>
            <p:ph type="title"/>
          </p:nvPr>
        </p:nvSpPr>
        <p:spPr>
          <a:xfrm>
            <a:off x="1045020" y="601130"/>
            <a:ext cx="7593751" cy="854297"/>
          </a:xfrm>
          <a:prstGeom prst="rect">
            <a:avLst/>
          </a:prstGeom>
        </p:spPr>
        <p:txBody>
          <a:bodyPr/>
          <a:lstStyle/>
          <a:p>
            <a:r>
              <a:rPr dirty="0"/>
              <a:t>20 Positive </a:t>
            </a:r>
            <a:r>
              <a:rPr dirty="0" err="1"/>
              <a:t>Glaubensaussagen</a:t>
            </a:r>
            <a:endParaRPr dirty="0"/>
          </a:p>
        </p:txBody>
      </p:sp>
      <p:sp>
        <p:nvSpPr>
          <p:cNvPr id="97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sp>
        <p:nvSpPr>
          <p:cNvPr id="978" name="Fortsetzung &gt;"/>
          <p:cNvSpPr txBox="1"/>
          <p:nvPr/>
        </p:nvSpPr>
        <p:spPr>
          <a:xfrm>
            <a:off x="6493016" y="4835954"/>
            <a:ext cx="110406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Warum sollte ich unzufrieden sein, wenn ich, wie Paulus, lernen kann, mich zu begnügen, worin ich bin? Philipper 4,11…"/>
          <p:cNvSpPr txBox="1">
            <a:spLocks noGrp="1"/>
          </p:cNvSpPr>
          <p:nvPr>
            <p:ph type="body" idx="1"/>
          </p:nvPr>
        </p:nvSpPr>
        <p:spPr>
          <a:xfrm>
            <a:off x="1093509" y="1216058"/>
            <a:ext cx="6457699" cy="3371791"/>
          </a:xfrm>
          <a:prstGeom prst="rect">
            <a:avLst/>
          </a:prstGeom>
        </p:spPr>
        <p:txBody>
          <a:bodyPr/>
          <a:lstStyle/>
          <a:p>
            <a:pPr marL="379656" indent="-379656">
              <a:buClr>
                <a:srgbClr val="6CB200"/>
              </a:buClr>
              <a:buSzPct val="100000"/>
              <a:buAutoNum type="arabicPeriod" startAt="15"/>
              <a:defRPr>
                <a:solidFill>
                  <a:srgbClr val="002D98"/>
                </a:solidFill>
              </a:defRPr>
            </a:pPr>
            <a:r>
              <a:rPr sz="1800" dirty="0" err="1"/>
              <a:t>Warum</a:t>
            </a:r>
            <a:r>
              <a:rPr sz="1800" dirty="0"/>
              <a:t> </a:t>
            </a:r>
            <a:r>
              <a:rPr sz="1800" dirty="0" err="1"/>
              <a:t>sollte</a:t>
            </a:r>
            <a:r>
              <a:rPr sz="1800" dirty="0"/>
              <a:t> ich </a:t>
            </a:r>
            <a:r>
              <a:rPr sz="1800" dirty="0" err="1"/>
              <a:t>unzufrieden</a:t>
            </a:r>
            <a:r>
              <a:rPr sz="1800" dirty="0"/>
              <a:t> sein, </a:t>
            </a:r>
            <a:r>
              <a:rPr sz="1800" dirty="0" err="1"/>
              <a:t>wenn</a:t>
            </a:r>
            <a:r>
              <a:rPr sz="1800" dirty="0"/>
              <a:t> ich, </a:t>
            </a:r>
            <a:r>
              <a:rPr sz="1800" dirty="0" err="1"/>
              <a:t>wie</a:t>
            </a:r>
            <a:r>
              <a:rPr sz="1800" dirty="0"/>
              <a:t> Paulus, </a:t>
            </a:r>
            <a:r>
              <a:rPr sz="1800" dirty="0" err="1"/>
              <a:t>lernen</a:t>
            </a:r>
            <a:r>
              <a:rPr sz="1800" dirty="0"/>
              <a:t> </a:t>
            </a:r>
            <a:r>
              <a:rPr sz="1800" dirty="0" err="1"/>
              <a:t>kann</a:t>
            </a:r>
            <a:r>
              <a:rPr sz="1800" dirty="0"/>
              <a:t>, </a:t>
            </a:r>
            <a:r>
              <a:rPr sz="1800" dirty="0" err="1"/>
              <a:t>mich</a:t>
            </a:r>
            <a:r>
              <a:rPr sz="1800" dirty="0"/>
              <a:t> </a:t>
            </a:r>
            <a:r>
              <a:rPr sz="1800" dirty="0" err="1"/>
              <a:t>zu</a:t>
            </a:r>
            <a:r>
              <a:rPr sz="1800" dirty="0"/>
              <a:t> </a:t>
            </a:r>
            <a:r>
              <a:rPr sz="1800" dirty="0" err="1"/>
              <a:t>begnügen</a:t>
            </a:r>
            <a:r>
              <a:rPr sz="1800" dirty="0"/>
              <a:t>, </a:t>
            </a:r>
            <a:r>
              <a:rPr sz="1800" dirty="0" err="1"/>
              <a:t>worin</a:t>
            </a:r>
            <a:r>
              <a:rPr sz="1800" dirty="0"/>
              <a:t> ich bin?	</a:t>
            </a:r>
            <a:r>
              <a:rPr sz="1400" dirty="0" err="1"/>
              <a:t>Philipper</a:t>
            </a:r>
            <a:r>
              <a:rPr sz="1400" dirty="0"/>
              <a:t> 4,11</a:t>
            </a:r>
          </a:p>
          <a:p>
            <a:pPr marL="379656" indent="-379656">
              <a:buClr>
                <a:srgbClr val="6CB200"/>
              </a:buClr>
              <a:buSzPct val="100000"/>
              <a:buAutoNum type="arabicPeriod" startAt="15"/>
              <a:defRPr>
                <a:solidFill>
                  <a:srgbClr val="002D98"/>
                </a:solidFill>
              </a:defRPr>
            </a:pPr>
            <a:r>
              <a:rPr sz="1800" dirty="0" err="1"/>
              <a:t>Warum</a:t>
            </a:r>
            <a:r>
              <a:rPr sz="1800" dirty="0"/>
              <a:t> </a:t>
            </a:r>
            <a:r>
              <a:rPr sz="1800" dirty="0" err="1"/>
              <a:t>sollte</a:t>
            </a:r>
            <a:r>
              <a:rPr sz="1800" dirty="0"/>
              <a:t> ich </a:t>
            </a:r>
            <a:r>
              <a:rPr sz="1800" dirty="0" err="1"/>
              <a:t>mich</a:t>
            </a:r>
            <a:r>
              <a:rPr sz="1800" dirty="0"/>
              <a:t> </a:t>
            </a:r>
            <a:r>
              <a:rPr sz="1800" dirty="0" err="1"/>
              <a:t>wertlos</a:t>
            </a:r>
            <a:r>
              <a:rPr sz="1800" dirty="0"/>
              <a:t> </a:t>
            </a:r>
            <a:r>
              <a:rPr sz="1800" dirty="0" err="1"/>
              <a:t>fühlen</a:t>
            </a:r>
            <a:r>
              <a:rPr sz="1800" dirty="0"/>
              <a:t>, </a:t>
            </a:r>
            <a:r>
              <a:rPr sz="1800" dirty="0" err="1"/>
              <a:t>wenn</a:t>
            </a:r>
            <a:r>
              <a:rPr sz="1800" dirty="0"/>
              <a:t> Christus an </a:t>
            </a:r>
            <a:r>
              <a:rPr sz="1800" dirty="0" err="1"/>
              <a:t>meiner</a:t>
            </a:r>
            <a:r>
              <a:rPr sz="1800" dirty="0"/>
              <a:t> Stelle </a:t>
            </a:r>
            <a:r>
              <a:rPr sz="1800" dirty="0" err="1"/>
              <a:t>zur</a:t>
            </a:r>
            <a:r>
              <a:rPr sz="1800" dirty="0"/>
              <a:t> </a:t>
            </a:r>
            <a:r>
              <a:rPr sz="1800" dirty="0" err="1"/>
              <a:t>Sünde</a:t>
            </a:r>
            <a:r>
              <a:rPr sz="1800" dirty="0"/>
              <a:t> </a:t>
            </a:r>
            <a:r>
              <a:rPr sz="1800" dirty="0" err="1"/>
              <a:t>wurde</a:t>
            </a:r>
            <a:r>
              <a:rPr sz="1800" dirty="0"/>
              <a:t>, </a:t>
            </a:r>
            <a:r>
              <a:rPr sz="1800" dirty="0" err="1"/>
              <a:t>damit</a:t>
            </a:r>
            <a:r>
              <a:rPr sz="1800" dirty="0"/>
              <a:t> ich in </a:t>
            </a:r>
            <a:r>
              <a:rPr sz="1800" dirty="0" err="1"/>
              <a:t>ihm</a:t>
            </a:r>
            <a:r>
              <a:rPr sz="1800" dirty="0"/>
              <a:t> </a:t>
            </a:r>
            <a:r>
              <a:rPr sz="1800" dirty="0" err="1"/>
              <a:t>zur</a:t>
            </a:r>
            <a:r>
              <a:rPr sz="1800" dirty="0"/>
              <a:t> </a:t>
            </a:r>
            <a:r>
              <a:rPr sz="1800" dirty="0" err="1"/>
              <a:t>Gerechtigkeit</a:t>
            </a:r>
            <a:r>
              <a:rPr sz="1800" dirty="0"/>
              <a:t> </a:t>
            </a:r>
            <a:r>
              <a:rPr sz="1800" dirty="0" err="1"/>
              <a:t>werde</a:t>
            </a:r>
            <a:r>
              <a:rPr sz="1800" dirty="0"/>
              <a:t>, die </a:t>
            </a:r>
            <a:r>
              <a:rPr sz="1800" dirty="0" err="1"/>
              <a:t>vor</a:t>
            </a:r>
            <a:r>
              <a:rPr sz="1800" dirty="0"/>
              <a:t> Gott gilt? 		</a:t>
            </a:r>
            <a:r>
              <a:rPr sz="1400" dirty="0"/>
              <a:t>2. </a:t>
            </a:r>
            <a:r>
              <a:rPr sz="1400" dirty="0" err="1"/>
              <a:t>Korinther</a:t>
            </a:r>
            <a:r>
              <a:rPr sz="1400" dirty="0"/>
              <a:t> 5,21</a:t>
            </a:r>
          </a:p>
          <a:p>
            <a:pPr marL="379656" indent="-379656">
              <a:buClr>
                <a:srgbClr val="6CB200"/>
              </a:buClr>
              <a:buSzPct val="100000"/>
              <a:buAutoNum type="arabicPeriod" startAt="15"/>
              <a:defRPr>
                <a:solidFill>
                  <a:srgbClr val="002D98"/>
                </a:solidFill>
              </a:defRPr>
            </a:pPr>
            <a:r>
              <a:rPr sz="1800" dirty="0" err="1"/>
              <a:t>Warum</a:t>
            </a:r>
            <a:r>
              <a:rPr sz="1800" dirty="0"/>
              <a:t> </a:t>
            </a:r>
            <a:r>
              <a:rPr sz="1800" dirty="0" err="1"/>
              <a:t>sollte</a:t>
            </a:r>
            <a:r>
              <a:rPr sz="1800" dirty="0"/>
              <a:t> ich </a:t>
            </a:r>
            <a:r>
              <a:rPr sz="1800" dirty="0" err="1"/>
              <a:t>einen</a:t>
            </a:r>
            <a:r>
              <a:rPr sz="1800" dirty="0"/>
              <a:t> </a:t>
            </a:r>
            <a:r>
              <a:rPr sz="1800" dirty="0" err="1"/>
              <a:t>Verfolgungskomplex</a:t>
            </a:r>
            <a:r>
              <a:rPr sz="1800" dirty="0"/>
              <a:t> </a:t>
            </a:r>
            <a:r>
              <a:rPr sz="1800" dirty="0" err="1"/>
              <a:t>haben</a:t>
            </a:r>
            <a:r>
              <a:rPr sz="1800" dirty="0"/>
              <a:t>, </a:t>
            </a:r>
            <a:r>
              <a:rPr sz="1800" dirty="0" err="1"/>
              <a:t>wenn</a:t>
            </a:r>
            <a:r>
              <a:rPr sz="1800" dirty="0"/>
              <a:t> ich </a:t>
            </a:r>
            <a:r>
              <a:rPr sz="1800" dirty="0" err="1"/>
              <a:t>wei</a:t>
            </a:r>
            <a:r>
              <a:rPr lang="de-CH" sz="1800" dirty="0" err="1"/>
              <a:t>ss</a:t>
            </a:r>
            <a:r>
              <a:rPr sz="1800" dirty="0"/>
              <a:t>, </a:t>
            </a:r>
            <a:r>
              <a:rPr sz="1800" dirty="0" err="1"/>
              <a:t>dass</a:t>
            </a:r>
            <a:r>
              <a:rPr sz="1800" dirty="0"/>
              <a:t> </a:t>
            </a:r>
            <a:r>
              <a:rPr sz="1800" dirty="0" err="1"/>
              <a:t>niemand</a:t>
            </a:r>
            <a:r>
              <a:rPr sz="1800" dirty="0"/>
              <a:t> </a:t>
            </a:r>
            <a:r>
              <a:rPr sz="1800" dirty="0" err="1"/>
              <a:t>gegen</a:t>
            </a:r>
            <a:r>
              <a:rPr sz="1800" dirty="0"/>
              <a:t> </a:t>
            </a:r>
            <a:r>
              <a:rPr sz="1800" dirty="0" err="1"/>
              <a:t>mich</a:t>
            </a:r>
            <a:r>
              <a:rPr sz="1800" dirty="0"/>
              <a:t> sein </a:t>
            </a:r>
            <a:r>
              <a:rPr sz="1800" dirty="0" err="1"/>
              <a:t>kann</a:t>
            </a:r>
            <a:r>
              <a:rPr sz="1800" dirty="0"/>
              <a:t>, </a:t>
            </a:r>
            <a:r>
              <a:rPr sz="1800" dirty="0" err="1"/>
              <a:t>wenn</a:t>
            </a:r>
            <a:r>
              <a:rPr sz="1800" dirty="0"/>
              <a:t> Gott für </a:t>
            </a:r>
            <a:r>
              <a:rPr sz="1800" dirty="0" err="1"/>
              <a:t>mich</a:t>
            </a:r>
            <a:r>
              <a:rPr sz="1800" dirty="0"/>
              <a:t> </a:t>
            </a:r>
            <a:r>
              <a:rPr sz="1800" dirty="0" err="1"/>
              <a:t>ist</a:t>
            </a:r>
            <a:r>
              <a:rPr sz="1800" dirty="0"/>
              <a:t>?										</a:t>
            </a:r>
            <a:r>
              <a:rPr sz="1400" dirty="0" err="1"/>
              <a:t>Römer</a:t>
            </a:r>
            <a:r>
              <a:rPr sz="1400" dirty="0"/>
              <a:t> 8,31</a:t>
            </a:r>
          </a:p>
        </p:txBody>
      </p:sp>
      <p:sp>
        <p:nvSpPr>
          <p:cNvPr id="981" name="20 Positive Glaubensaussagen"/>
          <p:cNvSpPr txBox="1">
            <a:spLocks noGrp="1"/>
          </p:cNvSpPr>
          <p:nvPr>
            <p:ph type="title"/>
          </p:nvPr>
        </p:nvSpPr>
        <p:spPr>
          <a:xfrm>
            <a:off x="1005536" y="601130"/>
            <a:ext cx="7593751" cy="854297"/>
          </a:xfrm>
          <a:prstGeom prst="rect">
            <a:avLst/>
          </a:prstGeom>
        </p:spPr>
        <p:txBody>
          <a:bodyPr/>
          <a:lstStyle/>
          <a:p>
            <a:r>
              <a:rPr dirty="0"/>
              <a:t>20 Positive </a:t>
            </a:r>
            <a:r>
              <a:rPr dirty="0" err="1"/>
              <a:t>Glaubensaussagen</a:t>
            </a:r>
            <a:endParaRPr dirty="0"/>
          </a:p>
        </p:txBody>
      </p:sp>
      <p:sp>
        <p:nvSpPr>
          <p:cNvPr id="98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
        <p:nvSpPr>
          <p:cNvPr id="983" name="Fortsetzung &gt;"/>
          <p:cNvSpPr txBox="1"/>
          <p:nvPr/>
        </p:nvSpPr>
        <p:spPr>
          <a:xfrm>
            <a:off x="6495421" y="4835954"/>
            <a:ext cx="1099259" cy="291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just">
              <a:lnSpc>
                <a:spcPct val="110000"/>
              </a:lnSpc>
              <a:spcBef>
                <a:spcPts val="1200"/>
              </a:spcBef>
              <a:defRPr sz="2800" b="0">
                <a:solidFill>
                  <a:srgbClr val="6CB200"/>
                </a:solidFill>
                <a:latin typeface="DIN"/>
                <a:ea typeface="DIN"/>
                <a:cs typeface="DIN"/>
                <a:sym typeface="DIN"/>
              </a:defRPr>
            </a:lvl1pPr>
          </a:lstStyle>
          <a:p>
            <a:pPr>
              <a:defRPr>
                <a:solidFill>
                  <a:srgbClr val="002D98"/>
                </a:solidFill>
              </a:defRPr>
            </a:pPr>
            <a:r>
              <a:rPr sz="1476"/>
              <a:t>Fortsetzung &gt;</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Warum sollte ich verwirrt sein, wenn Gott der Ursprung des Friedens ist, und er mir Einsicht gibt durch den innewohnenden Geist aus Gott?     Römer 8,31…"/>
          <p:cNvSpPr txBox="1">
            <a:spLocks noGrp="1"/>
          </p:cNvSpPr>
          <p:nvPr>
            <p:ph type="body" idx="1"/>
          </p:nvPr>
        </p:nvSpPr>
        <p:spPr>
          <a:xfrm>
            <a:off x="1005536" y="1178351"/>
            <a:ext cx="7054381" cy="3409498"/>
          </a:xfrm>
          <a:prstGeom prst="rect">
            <a:avLst/>
          </a:prstGeom>
        </p:spPr>
        <p:txBody>
          <a:bodyPr/>
          <a:lstStyle/>
          <a:p>
            <a:pPr marL="379656" indent="-379656">
              <a:buClr>
                <a:srgbClr val="6CB200"/>
              </a:buClr>
              <a:buSzPct val="100000"/>
              <a:buAutoNum type="arabicPeriod" startAt="18"/>
              <a:defRPr>
                <a:solidFill>
                  <a:srgbClr val="002D98"/>
                </a:solidFill>
              </a:defRPr>
            </a:pPr>
            <a:r>
              <a:rPr sz="1800" dirty="0" err="1"/>
              <a:t>Warum</a:t>
            </a:r>
            <a:r>
              <a:rPr sz="1800" dirty="0"/>
              <a:t> </a:t>
            </a:r>
            <a:r>
              <a:rPr sz="1800" dirty="0" err="1"/>
              <a:t>sollte</a:t>
            </a:r>
            <a:r>
              <a:rPr sz="1800" dirty="0"/>
              <a:t> ich </a:t>
            </a:r>
            <a:r>
              <a:rPr sz="1800" dirty="0" err="1"/>
              <a:t>verwirrt</a:t>
            </a:r>
            <a:r>
              <a:rPr sz="1800" dirty="0"/>
              <a:t> sein, </a:t>
            </a:r>
            <a:r>
              <a:rPr sz="1800" dirty="0" err="1"/>
              <a:t>wenn</a:t>
            </a:r>
            <a:r>
              <a:rPr sz="1800" dirty="0"/>
              <a:t> Gott der </a:t>
            </a:r>
            <a:r>
              <a:rPr sz="1800" dirty="0" err="1"/>
              <a:t>Ursprung</a:t>
            </a:r>
            <a:r>
              <a:rPr sz="1800" dirty="0"/>
              <a:t> des Friedens </a:t>
            </a:r>
            <a:r>
              <a:rPr sz="1800" dirty="0" err="1"/>
              <a:t>ist</a:t>
            </a:r>
            <a:r>
              <a:rPr sz="1800" dirty="0"/>
              <a:t>, und er mir </a:t>
            </a:r>
            <a:r>
              <a:rPr sz="1800" dirty="0" err="1"/>
              <a:t>Einsicht</a:t>
            </a:r>
            <a:r>
              <a:rPr sz="1800" dirty="0"/>
              <a:t> </a:t>
            </a:r>
            <a:r>
              <a:rPr sz="1800" dirty="0" err="1"/>
              <a:t>gibt</a:t>
            </a:r>
            <a:r>
              <a:rPr sz="1800" dirty="0"/>
              <a:t> </a:t>
            </a:r>
            <a:r>
              <a:rPr sz="1800" dirty="0" err="1"/>
              <a:t>durch</a:t>
            </a:r>
            <a:r>
              <a:rPr sz="1800" dirty="0"/>
              <a:t> den </a:t>
            </a:r>
            <a:r>
              <a:rPr sz="1800" dirty="0" err="1"/>
              <a:t>innewohnenden</a:t>
            </a:r>
            <a:r>
              <a:rPr sz="1800" dirty="0"/>
              <a:t> Geist </a:t>
            </a:r>
            <a:r>
              <a:rPr sz="1800" dirty="0" err="1"/>
              <a:t>aus</a:t>
            </a:r>
            <a:r>
              <a:rPr sz="1800" dirty="0"/>
              <a:t> Gott? 				</a:t>
            </a:r>
            <a:r>
              <a:rPr lang="de-CH" sz="1800" dirty="0"/>
              <a:t>								</a:t>
            </a:r>
            <a:r>
              <a:rPr sz="1400" dirty="0" err="1"/>
              <a:t>Römer</a:t>
            </a:r>
            <a:r>
              <a:rPr sz="1400" dirty="0"/>
              <a:t> 8,31</a:t>
            </a:r>
          </a:p>
          <a:p>
            <a:pPr marL="379656" indent="-379656">
              <a:buClr>
                <a:srgbClr val="6CB200"/>
              </a:buClr>
              <a:buSzPct val="100000"/>
              <a:buAutoNum type="arabicPeriod" startAt="18"/>
              <a:defRPr>
                <a:solidFill>
                  <a:srgbClr val="002D98"/>
                </a:solidFill>
              </a:defRPr>
            </a:pPr>
            <a:r>
              <a:rPr sz="1800" dirty="0" err="1"/>
              <a:t>Warum</a:t>
            </a:r>
            <a:r>
              <a:rPr sz="1800" dirty="0"/>
              <a:t> </a:t>
            </a:r>
            <a:r>
              <a:rPr sz="1800" dirty="0" err="1"/>
              <a:t>sollte</a:t>
            </a:r>
            <a:r>
              <a:rPr sz="1800" dirty="0"/>
              <a:t> ich </a:t>
            </a:r>
            <a:r>
              <a:rPr sz="1800" dirty="0" err="1"/>
              <a:t>mich</a:t>
            </a:r>
            <a:r>
              <a:rPr sz="1800" dirty="0"/>
              <a:t> </a:t>
            </a:r>
            <a:r>
              <a:rPr sz="1800" dirty="0" err="1"/>
              <a:t>als</a:t>
            </a:r>
            <a:r>
              <a:rPr sz="1800" dirty="0"/>
              <a:t> </a:t>
            </a:r>
            <a:r>
              <a:rPr sz="1800" dirty="0" err="1"/>
              <a:t>Versager</a:t>
            </a:r>
            <a:r>
              <a:rPr sz="1800" dirty="0"/>
              <a:t> </a:t>
            </a:r>
            <a:r>
              <a:rPr sz="1800" dirty="0" err="1"/>
              <a:t>fühlen</a:t>
            </a:r>
            <a:r>
              <a:rPr sz="1800" dirty="0"/>
              <a:t>, </a:t>
            </a:r>
            <a:r>
              <a:rPr sz="1800" dirty="0" err="1"/>
              <a:t>wenn</a:t>
            </a:r>
            <a:r>
              <a:rPr sz="1800" dirty="0"/>
              <a:t> ich in </a:t>
            </a:r>
            <a:r>
              <a:rPr sz="1800" dirty="0" err="1"/>
              <a:t>allem</a:t>
            </a:r>
            <a:r>
              <a:rPr sz="1800" dirty="0"/>
              <a:t> </a:t>
            </a:r>
            <a:r>
              <a:rPr sz="1800" dirty="0" err="1"/>
              <a:t>weit</a:t>
            </a:r>
            <a:r>
              <a:rPr sz="1800" dirty="0"/>
              <a:t> </a:t>
            </a:r>
            <a:r>
              <a:rPr sz="1800" dirty="0" err="1"/>
              <a:t>überwinde</a:t>
            </a:r>
            <a:r>
              <a:rPr sz="1800" dirty="0"/>
              <a:t> </a:t>
            </a:r>
            <a:r>
              <a:rPr sz="1800" dirty="0" err="1"/>
              <a:t>durch</a:t>
            </a:r>
            <a:r>
              <a:rPr sz="1800" dirty="0"/>
              <a:t> Christus, der </a:t>
            </a:r>
            <a:r>
              <a:rPr sz="1800" dirty="0" err="1"/>
              <a:t>mich</a:t>
            </a:r>
            <a:r>
              <a:rPr sz="1800" dirty="0"/>
              <a:t> </a:t>
            </a:r>
            <a:r>
              <a:rPr sz="1800" dirty="0" err="1"/>
              <a:t>liebt</a:t>
            </a:r>
            <a:r>
              <a:rPr sz="1800" dirty="0"/>
              <a:t>? 															</a:t>
            </a:r>
            <a:r>
              <a:rPr lang="de-CH" sz="1800" dirty="0"/>
              <a:t>					</a:t>
            </a:r>
            <a:r>
              <a:rPr sz="1400" dirty="0" err="1"/>
              <a:t>Römer</a:t>
            </a:r>
            <a:r>
              <a:rPr sz="1400" dirty="0"/>
              <a:t> 8,37</a:t>
            </a:r>
          </a:p>
          <a:p>
            <a:pPr marL="379656" indent="-379656">
              <a:buClr>
                <a:srgbClr val="6CB200"/>
              </a:buClr>
              <a:buSzPct val="100000"/>
              <a:buAutoNum type="arabicPeriod" startAt="18"/>
              <a:defRPr>
                <a:solidFill>
                  <a:srgbClr val="002D98"/>
                </a:solidFill>
              </a:defRPr>
            </a:pPr>
            <a:r>
              <a:rPr sz="1800" dirty="0" err="1"/>
              <a:t>Warum</a:t>
            </a:r>
            <a:r>
              <a:rPr sz="1800" dirty="0"/>
              <a:t> </a:t>
            </a:r>
            <a:r>
              <a:rPr sz="1800" dirty="0" err="1"/>
              <a:t>sollte</a:t>
            </a:r>
            <a:r>
              <a:rPr sz="1800" dirty="0"/>
              <a:t> </a:t>
            </a:r>
            <a:r>
              <a:rPr sz="1800" dirty="0" err="1"/>
              <a:t>mich</a:t>
            </a:r>
            <a:r>
              <a:rPr sz="1800" dirty="0"/>
              <a:t> die </a:t>
            </a:r>
            <a:r>
              <a:rPr sz="1800" dirty="0" err="1"/>
              <a:t>Weltsituation</a:t>
            </a:r>
            <a:r>
              <a:rPr sz="1800" dirty="0"/>
              <a:t> </a:t>
            </a:r>
            <a:r>
              <a:rPr sz="1800" dirty="0" err="1"/>
              <a:t>bedrücken</a:t>
            </a:r>
            <a:r>
              <a:rPr sz="1800" dirty="0"/>
              <a:t>, </a:t>
            </a:r>
            <a:r>
              <a:rPr sz="1800" dirty="0" err="1"/>
              <a:t>wenn</a:t>
            </a:r>
            <a:r>
              <a:rPr sz="1800" dirty="0"/>
              <a:t> Jesus </a:t>
            </a:r>
            <a:r>
              <a:rPr sz="1800" dirty="0" err="1"/>
              <a:t>sagt</a:t>
            </a:r>
            <a:r>
              <a:rPr sz="1800" dirty="0"/>
              <a:t>, </a:t>
            </a:r>
            <a:r>
              <a:rPr sz="1800" dirty="0" err="1"/>
              <a:t>dass</a:t>
            </a:r>
            <a:r>
              <a:rPr sz="1800" dirty="0"/>
              <a:t> </a:t>
            </a:r>
            <a:r>
              <a:rPr sz="1800" dirty="0" err="1"/>
              <a:t>wir</a:t>
            </a:r>
            <a:r>
              <a:rPr sz="1800" dirty="0"/>
              <a:t> </a:t>
            </a:r>
            <a:r>
              <a:rPr sz="1800" dirty="0" err="1"/>
              <a:t>wohl</a:t>
            </a:r>
            <a:r>
              <a:rPr sz="1800" dirty="0"/>
              <a:t> </a:t>
            </a:r>
            <a:r>
              <a:rPr sz="1800" dirty="0" err="1"/>
              <a:t>Trübsal</a:t>
            </a:r>
            <a:r>
              <a:rPr sz="1800" dirty="0"/>
              <a:t> </a:t>
            </a:r>
            <a:r>
              <a:rPr sz="1800" dirty="0" err="1"/>
              <a:t>haben</a:t>
            </a:r>
            <a:r>
              <a:rPr sz="1800" dirty="0"/>
              <a:t> </a:t>
            </a:r>
            <a:r>
              <a:rPr sz="1800" dirty="0" err="1"/>
              <a:t>werden</a:t>
            </a:r>
            <a:r>
              <a:rPr sz="1800" dirty="0"/>
              <a:t>, </a:t>
            </a:r>
            <a:r>
              <a:rPr sz="1800" dirty="0" err="1"/>
              <a:t>doch</a:t>
            </a:r>
            <a:r>
              <a:rPr sz="1800" dirty="0"/>
              <a:t> Mut </a:t>
            </a:r>
            <a:r>
              <a:rPr sz="1800" dirty="0" err="1"/>
              <a:t>fassen</a:t>
            </a:r>
            <a:r>
              <a:rPr sz="1800" dirty="0"/>
              <a:t> </a:t>
            </a:r>
            <a:r>
              <a:rPr sz="1800" dirty="0" err="1"/>
              <a:t>sollen</a:t>
            </a:r>
            <a:r>
              <a:rPr sz="1800" dirty="0"/>
              <a:t>, da er die Welt </a:t>
            </a:r>
            <a:r>
              <a:rPr sz="1800" dirty="0" err="1"/>
              <a:t>überwunden</a:t>
            </a:r>
            <a:r>
              <a:rPr sz="1800" dirty="0"/>
              <a:t> hat?	</a:t>
            </a:r>
            <a:r>
              <a:rPr lang="de-CH" sz="1800" dirty="0"/>
              <a:t>				</a:t>
            </a:r>
            <a:r>
              <a:rPr sz="1400" dirty="0"/>
              <a:t>Johannes 16,33</a:t>
            </a:r>
          </a:p>
        </p:txBody>
      </p:sp>
      <p:sp>
        <p:nvSpPr>
          <p:cNvPr id="986" name="20 Positive Glaubensaussagen"/>
          <p:cNvSpPr txBox="1">
            <a:spLocks noGrp="1"/>
          </p:cNvSpPr>
          <p:nvPr>
            <p:ph type="title"/>
          </p:nvPr>
        </p:nvSpPr>
        <p:spPr>
          <a:xfrm>
            <a:off x="1005536" y="601130"/>
            <a:ext cx="7593751" cy="854297"/>
          </a:xfrm>
          <a:prstGeom prst="rect">
            <a:avLst/>
          </a:prstGeom>
        </p:spPr>
        <p:txBody>
          <a:bodyPr/>
          <a:lstStyle/>
          <a:p>
            <a:r>
              <a:rPr dirty="0"/>
              <a:t>20 Positive </a:t>
            </a:r>
            <a:r>
              <a:rPr dirty="0" err="1"/>
              <a:t>Glaubensaussagen</a:t>
            </a:r>
            <a:endParaRPr dirty="0"/>
          </a:p>
        </p:txBody>
      </p:sp>
      <p:sp>
        <p:nvSpPr>
          <p:cNvPr id="98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Wie die Welt die Wahrheit sieht"/>
          <p:cNvSpPr txBox="1">
            <a:spLocks noGrp="1"/>
          </p:cNvSpPr>
          <p:nvPr>
            <p:ph type="ctrTitle"/>
          </p:nvPr>
        </p:nvSpPr>
        <p:spPr>
          <a:xfrm>
            <a:off x="603315" y="2657813"/>
            <a:ext cx="8129499" cy="1708594"/>
          </a:xfrm>
          <a:prstGeom prst="rect">
            <a:avLst/>
          </a:prstGeom>
        </p:spPr>
        <p:txBody>
          <a:bodyPr/>
          <a:lstStyle/>
          <a:p>
            <a:r>
              <a:rPr dirty="0"/>
              <a:t>Wie die Welt die </a:t>
            </a:r>
            <a:r>
              <a:rPr dirty="0" err="1"/>
              <a:t>Wahrheit</a:t>
            </a:r>
            <a:r>
              <a:rPr dirty="0"/>
              <a:t> </a:t>
            </a:r>
            <a:r>
              <a:rPr dirty="0" err="1"/>
              <a:t>sieht</a:t>
            </a:r>
            <a:endParaRPr dirty="0"/>
          </a:p>
        </p:txBody>
      </p:sp>
      <p:sp>
        <p:nvSpPr>
          <p:cNvPr id="990" name="Lektion 4"/>
          <p:cNvSpPr txBox="1">
            <a:spLocks noGrp="1"/>
          </p:cNvSpPr>
          <p:nvPr>
            <p:ph type="subTitle" sz="quarter" idx="1"/>
          </p:nvPr>
        </p:nvSpPr>
        <p:spPr>
          <a:prstGeom prst="rect">
            <a:avLst/>
          </a:prstGeom>
        </p:spPr>
        <p:txBody>
          <a:bodyPr/>
          <a:lstStyle/>
          <a:p>
            <a:pPr lvl="1" indent="0"/>
            <a:r>
              <a:t>Lektion 4</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Der Plan Gottes"/>
          <p:cNvSpPr txBox="1">
            <a:spLocks noGrp="1"/>
          </p:cNvSpPr>
          <p:nvPr>
            <p:ph type="title"/>
          </p:nvPr>
        </p:nvSpPr>
        <p:spPr>
          <a:prstGeom prst="rect">
            <a:avLst/>
          </a:prstGeom>
        </p:spPr>
        <p:txBody>
          <a:bodyPr/>
          <a:lstStyle/>
          <a:p>
            <a:r>
              <a:t>Der Plan Gottes</a:t>
            </a:r>
          </a:p>
        </p:txBody>
      </p:sp>
      <p:pic>
        <p:nvPicPr>
          <p:cNvPr id="679" name="Bild" descr="Bild"/>
          <p:cNvPicPr>
            <a:picLocks noGrp="1" noChangeAspect="1"/>
          </p:cNvPicPr>
          <p:nvPr>
            <p:ph type="pic" idx="13"/>
          </p:nvPr>
        </p:nvPicPr>
        <p:blipFill>
          <a:blip r:embed="rId2"/>
          <a:srcRect l="5825" t="548" r="13409"/>
          <a:stretch>
            <a:fillRect/>
          </a:stretch>
        </p:blipFill>
        <p:spPr>
          <a:xfrm>
            <a:off x="1997213" y="2088282"/>
            <a:ext cx="5695313" cy="2562891"/>
          </a:xfrm>
          <a:prstGeom prst="rect">
            <a:avLst/>
          </a:prstGeom>
        </p:spPr>
      </p:pic>
      <p:sp>
        <p:nvSpPr>
          <p:cNvPr id="680" name="Foliennummer"/>
          <p:cNvSpPr txBox="1">
            <a:spLocks noGrp="1"/>
          </p:cNvSpPr>
          <p:nvPr>
            <p:ph type="sldNum" sz="quarter" idx="2"/>
          </p:nvPr>
        </p:nvSpPr>
        <p:spPr>
          <a:xfrm>
            <a:off x="7537519" y="265782"/>
            <a:ext cx="184346"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Jeder hat ein Bild  von der Welt"/>
          <p:cNvSpPr txBox="1">
            <a:spLocks noGrp="1"/>
          </p:cNvSpPr>
          <p:nvPr>
            <p:ph type="title"/>
          </p:nvPr>
        </p:nvSpPr>
        <p:spPr>
          <a:xfrm>
            <a:off x="245098" y="949219"/>
            <a:ext cx="8495592" cy="949219"/>
          </a:xfrm>
          <a:prstGeom prst="rect">
            <a:avLst/>
          </a:prstGeom>
        </p:spPr>
        <p:txBody>
          <a:bodyPr/>
          <a:lstStyle/>
          <a:p>
            <a:r>
              <a:rPr dirty="0" err="1"/>
              <a:t>Jeder</a:t>
            </a:r>
            <a:r>
              <a:rPr dirty="0"/>
              <a:t> hat </a:t>
            </a:r>
            <a:r>
              <a:rPr lang="de-CH" dirty="0"/>
              <a:t>(s)</a:t>
            </a:r>
            <a:r>
              <a:rPr dirty="0" err="1"/>
              <a:t>ein</a:t>
            </a:r>
            <a:r>
              <a:rPr dirty="0"/>
              <a:t> Bild der Welt</a:t>
            </a:r>
            <a:r>
              <a:rPr lang="de-CH" dirty="0"/>
              <a:t> </a:t>
            </a:r>
            <a:r>
              <a:rPr lang="de-CH" sz="2000" dirty="0"/>
              <a:t>(</a:t>
            </a:r>
            <a:r>
              <a:rPr lang="de-CH" sz="2000" dirty="0" err="1"/>
              <a:t>weltbild</a:t>
            </a:r>
            <a:r>
              <a:rPr lang="de-CH" sz="2000" dirty="0"/>
              <a:t>)</a:t>
            </a:r>
            <a:endParaRPr dirty="0"/>
          </a:p>
        </p:txBody>
      </p:sp>
      <p:pic>
        <p:nvPicPr>
          <p:cNvPr id="993" name="USFromSpaceWithStars1024.jpg" descr="USFromSpaceWithStars1024.jpg"/>
          <p:cNvPicPr>
            <a:picLocks noGrp="1" noChangeAspect="1"/>
          </p:cNvPicPr>
          <p:nvPr>
            <p:ph type="pic" idx="13"/>
          </p:nvPr>
        </p:nvPicPr>
        <p:blipFill>
          <a:blip r:embed="rId2"/>
          <a:srcRect t="2753" b="37246"/>
          <a:stretch>
            <a:fillRect/>
          </a:stretch>
        </p:blipFill>
        <p:spPr>
          <a:xfrm>
            <a:off x="1997213" y="2088281"/>
            <a:ext cx="5695313" cy="2562891"/>
          </a:xfrm>
          <a:prstGeom prst="rect">
            <a:avLst/>
          </a:prstGeom>
        </p:spPr>
      </p:pic>
      <p:sp>
        <p:nvSpPr>
          <p:cNvPr id="994"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Wie siehst du die Welt?"/>
          <p:cNvSpPr txBox="1">
            <a:spLocks noGrp="1"/>
          </p:cNvSpPr>
          <p:nvPr>
            <p:ph type="title"/>
          </p:nvPr>
        </p:nvSpPr>
        <p:spPr>
          <a:prstGeom prst="rect">
            <a:avLst/>
          </a:prstGeom>
        </p:spPr>
        <p:txBody>
          <a:bodyPr/>
          <a:lstStyle/>
          <a:p>
            <a:r>
              <a:rPr dirty="0"/>
              <a:t>Wie </a:t>
            </a:r>
            <a:r>
              <a:rPr dirty="0" err="1"/>
              <a:t>siehst</a:t>
            </a:r>
            <a:r>
              <a:rPr dirty="0"/>
              <a:t> du die Welt?</a:t>
            </a:r>
          </a:p>
        </p:txBody>
      </p:sp>
      <p:pic>
        <p:nvPicPr>
          <p:cNvPr id="997" name="pink.jpg" descr="pink.jpg"/>
          <p:cNvPicPr>
            <a:picLocks noGrp="1" noChangeAspect="1"/>
          </p:cNvPicPr>
          <p:nvPr>
            <p:ph type="pic" idx="13"/>
          </p:nvPr>
        </p:nvPicPr>
        <p:blipFill>
          <a:blip r:embed="rId2"/>
          <a:srcRect t="20000" b="20000"/>
          <a:stretch>
            <a:fillRect/>
          </a:stretch>
        </p:blipFill>
        <p:spPr>
          <a:xfrm>
            <a:off x="1997213" y="2088282"/>
            <a:ext cx="5695313" cy="2562891"/>
          </a:xfrm>
          <a:prstGeom prst="rect">
            <a:avLst/>
          </a:prstGeom>
        </p:spPr>
      </p:pic>
      <p:sp>
        <p:nvSpPr>
          <p:cNvPr id="99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Ein Set von Vorgaben oder Annahmen, denen wir (bewusst oder unbewusst) anhangen, das uns die Welt erklärt.           James Sire, The Universe Next Door…"/>
          <p:cNvSpPr txBox="1">
            <a:spLocks noGrp="1"/>
          </p:cNvSpPr>
          <p:nvPr>
            <p:ph type="body" idx="1"/>
          </p:nvPr>
        </p:nvSpPr>
        <p:spPr>
          <a:xfrm>
            <a:off x="933255" y="1432874"/>
            <a:ext cx="7799560" cy="3503063"/>
          </a:xfrm>
          <a:prstGeom prst="rect">
            <a:avLst/>
          </a:prstGeom>
        </p:spPr>
        <p:txBody>
          <a:bodyPr/>
          <a:lstStyle/>
          <a:p>
            <a:r>
              <a:rPr sz="1800" dirty="0"/>
              <a:t>Ein </a:t>
            </a:r>
            <a:r>
              <a:rPr sz="1800" b="1" dirty="0">
                <a:latin typeface="+mn-lt"/>
                <a:ea typeface="+mn-ea"/>
                <a:cs typeface="+mn-cs"/>
                <a:sym typeface="DIN Light"/>
              </a:rPr>
              <a:t>Set von </a:t>
            </a:r>
            <a:r>
              <a:rPr sz="1800" b="1" dirty="0" err="1">
                <a:latin typeface="+mn-lt"/>
                <a:ea typeface="+mn-ea"/>
                <a:cs typeface="+mn-cs"/>
                <a:sym typeface="DIN Light"/>
              </a:rPr>
              <a:t>Vorgaben</a:t>
            </a:r>
            <a:r>
              <a:rPr sz="1800" b="1" dirty="0">
                <a:latin typeface="+mn-lt"/>
                <a:ea typeface="+mn-ea"/>
                <a:cs typeface="+mn-cs"/>
                <a:sym typeface="DIN Light"/>
              </a:rPr>
              <a:t> </a:t>
            </a:r>
            <a:r>
              <a:rPr sz="1800" b="1" dirty="0" err="1">
                <a:latin typeface="+mn-lt"/>
                <a:ea typeface="+mn-ea"/>
                <a:cs typeface="+mn-cs"/>
                <a:sym typeface="DIN Light"/>
              </a:rPr>
              <a:t>oder</a:t>
            </a:r>
            <a:r>
              <a:rPr sz="1800" b="1" dirty="0">
                <a:latin typeface="+mn-lt"/>
                <a:ea typeface="+mn-ea"/>
                <a:cs typeface="+mn-cs"/>
                <a:sym typeface="DIN Light"/>
              </a:rPr>
              <a:t> </a:t>
            </a:r>
            <a:r>
              <a:rPr sz="1800" b="1" dirty="0" err="1">
                <a:latin typeface="+mn-lt"/>
                <a:ea typeface="+mn-ea"/>
                <a:cs typeface="+mn-cs"/>
                <a:sym typeface="DIN Light"/>
              </a:rPr>
              <a:t>Annahmen</a:t>
            </a:r>
            <a:r>
              <a:rPr sz="1800" dirty="0"/>
              <a:t>, </a:t>
            </a:r>
            <a:r>
              <a:rPr sz="1800" dirty="0" err="1"/>
              <a:t>denen</a:t>
            </a:r>
            <a:r>
              <a:rPr sz="1800" dirty="0"/>
              <a:t> </a:t>
            </a:r>
            <a:r>
              <a:rPr sz="1800" dirty="0" err="1"/>
              <a:t>wir</a:t>
            </a:r>
            <a:r>
              <a:rPr sz="1800" dirty="0"/>
              <a:t> (</a:t>
            </a:r>
            <a:r>
              <a:rPr sz="1800" dirty="0" err="1"/>
              <a:t>bewusst</a:t>
            </a:r>
            <a:r>
              <a:rPr sz="1800" dirty="0"/>
              <a:t> </a:t>
            </a:r>
            <a:r>
              <a:rPr sz="1800" dirty="0" err="1"/>
              <a:t>oder</a:t>
            </a:r>
            <a:r>
              <a:rPr sz="1800" dirty="0"/>
              <a:t> </a:t>
            </a:r>
            <a:r>
              <a:rPr sz="1800" dirty="0" err="1"/>
              <a:t>unbewusst</a:t>
            </a:r>
            <a:r>
              <a:rPr sz="1800" dirty="0"/>
              <a:t>) </a:t>
            </a:r>
            <a:r>
              <a:rPr sz="1800" dirty="0" err="1"/>
              <a:t>anhangen</a:t>
            </a:r>
            <a:r>
              <a:rPr sz="1800" dirty="0"/>
              <a:t>, das </a:t>
            </a:r>
            <a:r>
              <a:rPr sz="1800" dirty="0" err="1"/>
              <a:t>uns</a:t>
            </a:r>
            <a:r>
              <a:rPr sz="1800" dirty="0"/>
              <a:t> die Welt </a:t>
            </a:r>
            <a:r>
              <a:rPr sz="1800" dirty="0" err="1"/>
              <a:t>erklärt</a:t>
            </a:r>
            <a:r>
              <a:rPr sz="1800" dirty="0"/>
              <a:t>.</a:t>
            </a:r>
            <a:br>
              <a:rPr sz="1800" dirty="0"/>
            </a:br>
            <a:r>
              <a:rPr sz="1800" dirty="0"/>
              <a:t>										</a:t>
            </a:r>
            <a:r>
              <a:rPr sz="1400" dirty="0"/>
              <a:t>James Sire, The Universe Next Door</a:t>
            </a:r>
          </a:p>
          <a:p>
            <a:r>
              <a:rPr sz="1800" dirty="0"/>
              <a:t>„</a:t>
            </a:r>
            <a:r>
              <a:rPr sz="1800" dirty="0" err="1"/>
              <a:t>Unter</a:t>
            </a:r>
            <a:r>
              <a:rPr sz="1800" dirty="0"/>
              <a:t> </a:t>
            </a:r>
            <a:r>
              <a:rPr sz="1800" dirty="0" err="1"/>
              <a:t>einer</a:t>
            </a:r>
            <a:r>
              <a:rPr sz="1800" dirty="0"/>
              <a:t> </a:t>
            </a:r>
            <a:r>
              <a:rPr sz="1800" b="1" dirty="0">
                <a:latin typeface="+mn-lt"/>
                <a:ea typeface="+mn-ea"/>
                <a:cs typeface="+mn-cs"/>
                <a:sym typeface="DIN Light"/>
              </a:rPr>
              <a:t>Weltanschauung</a:t>
            </a:r>
            <a:r>
              <a:rPr sz="1800" dirty="0"/>
              <a:t> (Weltbild) </a:t>
            </a:r>
            <a:r>
              <a:rPr sz="1800" dirty="0" err="1"/>
              <a:t>versteht</a:t>
            </a:r>
            <a:r>
              <a:rPr sz="1800" dirty="0"/>
              <a:t> man </a:t>
            </a:r>
            <a:r>
              <a:rPr sz="1800" dirty="0" err="1"/>
              <a:t>heute</a:t>
            </a:r>
            <a:r>
              <a:rPr sz="1800" dirty="0"/>
              <a:t> </a:t>
            </a:r>
            <a:r>
              <a:rPr sz="1800" dirty="0" err="1"/>
              <a:t>vornehmlich</a:t>
            </a:r>
            <a:r>
              <a:rPr sz="1800" dirty="0"/>
              <a:t> die auf Wissen, </a:t>
            </a:r>
            <a:r>
              <a:rPr sz="1800" dirty="0" err="1"/>
              <a:t>Erfahrung</a:t>
            </a:r>
            <a:r>
              <a:rPr sz="1800" dirty="0"/>
              <a:t> und </a:t>
            </a:r>
            <a:r>
              <a:rPr sz="1800" dirty="0" err="1"/>
              <a:t>Empfinden</a:t>
            </a:r>
            <a:r>
              <a:rPr sz="1800" dirty="0"/>
              <a:t> </a:t>
            </a:r>
            <a:r>
              <a:rPr sz="1800" dirty="0" err="1"/>
              <a:t>basierende</a:t>
            </a:r>
            <a:r>
              <a:rPr sz="1800" dirty="0"/>
              <a:t> </a:t>
            </a:r>
            <a:r>
              <a:rPr sz="1800" dirty="0" err="1"/>
              <a:t>Gesamtheit</a:t>
            </a:r>
            <a:r>
              <a:rPr sz="1800" dirty="0"/>
              <a:t> </a:t>
            </a:r>
            <a:r>
              <a:rPr sz="1800" dirty="0" err="1"/>
              <a:t>persönlicher</a:t>
            </a:r>
            <a:r>
              <a:rPr sz="1800" dirty="0"/>
              <a:t> </a:t>
            </a:r>
            <a:r>
              <a:rPr sz="1800" dirty="0" err="1"/>
              <a:t>Wertungen</a:t>
            </a:r>
            <a:r>
              <a:rPr sz="1800" dirty="0"/>
              <a:t>, </a:t>
            </a:r>
            <a:r>
              <a:rPr sz="1800" dirty="0" err="1"/>
              <a:t>Vorstellungen</a:t>
            </a:r>
            <a:r>
              <a:rPr sz="1800" dirty="0"/>
              <a:t> und </a:t>
            </a:r>
            <a:r>
              <a:rPr sz="1800" dirty="0" err="1"/>
              <a:t>Sichtweisen</a:t>
            </a:r>
            <a:r>
              <a:rPr sz="1800" dirty="0"/>
              <a:t>, die die </a:t>
            </a:r>
            <a:r>
              <a:rPr sz="1800" dirty="0" err="1"/>
              <a:t>Deutung</a:t>
            </a:r>
            <a:r>
              <a:rPr sz="1800" dirty="0"/>
              <a:t> der Welt, die Rolle des </a:t>
            </a:r>
            <a:r>
              <a:rPr sz="1800" dirty="0" err="1"/>
              <a:t>Einzelnen</a:t>
            </a:r>
            <a:r>
              <a:rPr sz="1800" dirty="0"/>
              <a:t> in </a:t>
            </a:r>
            <a:r>
              <a:rPr sz="1800" dirty="0" err="1"/>
              <a:t>ihr</a:t>
            </a:r>
            <a:r>
              <a:rPr sz="1800" dirty="0"/>
              <a:t> und die Sicht auf die Gesellschaft </a:t>
            </a:r>
            <a:r>
              <a:rPr sz="1800" dirty="0" err="1"/>
              <a:t>betreffen</a:t>
            </a:r>
            <a:r>
              <a:rPr sz="1800" dirty="0"/>
              <a:t>.“</a:t>
            </a:r>
            <a:br>
              <a:rPr sz="1800" dirty="0"/>
            </a:br>
            <a:r>
              <a:rPr sz="1800" dirty="0"/>
              <a:t>							</a:t>
            </a:r>
            <a:r>
              <a:rPr sz="1400" dirty="0" err="1"/>
              <a:t>wikipedia.de</a:t>
            </a:r>
            <a:r>
              <a:rPr sz="1400" dirty="0"/>
              <a:t> (</a:t>
            </a:r>
            <a:r>
              <a:rPr sz="1400" dirty="0" err="1"/>
              <a:t>freies</a:t>
            </a:r>
            <a:r>
              <a:rPr sz="1400" dirty="0"/>
              <a:t> </a:t>
            </a:r>
            <a:r>
              <a:rPr sz="1400" dirty="0" err="1"/>
              <a:t>Lexikon</a:t>
            </a:r>
            <a:r>
              <a:rPr sz="1400" dirty="0"/>
              <a:t> auf dem Internet)</a:t>
            </a:r>
          </a:p>
        </p:txBody>
      </p:sp>
      <p:sp>
        <p:nvSpPr>
          <p:cNvPr id="1001" name="Was ist ein Weltbild?"/>
          <p:cNvSpPr txBox="1">
            <a:spLocks noGrp="1"/>
          </p:cNvSpPr>
          <p:nvPr>
            <p:ph type="title"/>
          </p:nvPr>
        </p:nvSpPr>
        <p:spPr>
          <a:prstGeom prst="rect">
            <a:avLst/>
          </a:prstGeom>
        </p:spPr>
        <p:txBody>
          <a:bodyPr/>
          <a:lstStyle/>
          <a:p>
            <a:r>
              <a:t>Was ist ein Weltbild?</a:t>
            </a:r>
          </a:p>
        </p:txBody>
      </p:sp>
      <p:sp>
        <p:nvSpPr>
          <p:cNvPr id="1002"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0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1" build="p"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Dein Weltbild wirkt wie ein Filter"/>
          <p:cNvSpPr txBox="1">
            <a:spLocks noGrp="1"/>
          </p:cNvSpPr>
          <p:nvPr>
            <p:ph type="title"/>
          </p:nvPr>
        </p:nvSpPr>
        <p:spPr>
          <a:prstGeom prst="rect">
            <a:avLst/>
          </a:prstGeom>
        </p:spPr>
        <p:txBody>
          <a:bodyPr/>
          <a:lstStyle/>
          <a:p>
            <a:r>
              <a:t>Dein Weltbild wirkt wie ein Filter</a:t>
            </a:r>
          </a:p>
        </p:txBody>
      </p:sp>
      <p:pic>
        <p:nvPicPr>
          <p:cNvPr id="1005" name="fc.jpg" descr="fc.jpg"/>
          <p:cNvPicPr>
            <a:picLocks noGrp="1" noChangeAspect="1"/>
          </p:cNvPicPr>
          <p:nvPr>
            <p:ph type="pic" idx="13"/>
          </p:nvPr>
        </p:nvPicPr>
        <p:blipFill>
          <a:blip r:embed="rId2"/>
          <a:srcRect/>
          <a:stretch>
            <a:fillRect/>
          </a:stretch>
        </p:blipFill>
        <p:spPr>
          <a:xfrm>
            <a:off x="1997213" y="2691035"/>
            <a:ext cx="5695313" cy="1357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4413" y="21600"/>
                </a:lnTo>
                <a:lnTo>
                  <a:pt x="8826" y="21600"/>
                </a:lnTo>
                <a:lnTo>
                  <a:pt x="8945" y="21080"/>
                </a:lnTo>
                <a:cubicBezTo>
                  <a:pt x="9060" y="20582"/>
                  <a:pt x="9108" y="20349"/>
                  <a:pt x="9321" y="19226"/>
                </a:cubicBezTo>
                <a:cubicBezTo>
                  <a:pt x="9432" y="18641"/>
                  <a:pt x="9531" y="18020"/>
                  <a:pt x="9593" y="17534"/>
                </a:cubicBezTo>
                <a:cubicBezTo>
                  <a:pt x="9617" y="17348"/>
                  <a:pt x="9644" y="17158"/>
                  <a:pt x="9653" y="17111"/>
                </a:cubicBezTo>
                <a:cubicBezTo>
                  <a:pt x="9661" y="17064"/>
                  <a:pt x="9708" y="16697"/>
                  <a:pt x="9757" y="16295"/>
                </a:cubicBezTo>
                <a:cubicBezTo>
                  <a:pt x="9863" y="15413"/>
                  <a:pt x="9944" y="14893"/>
                  <a:pt x="9967" y="14953"/>
                </a:cubicBezTo>
                <a:cubicBezTo>
                  <a:pt x="9976" y="14977"/>
                  <a:pt x="9980" y="14951"/>
                  <a:pt x="9975" y="14896"/>
                </a:cubicBezTo>
                <a:cubicBezTo>
                  <a:pt x="9957" y="14700"/>
                  <a:pt x="10155" y="13964"/>
                  <a:pt x="10326" y="13587"/>
                </a:cubicBezTo>
                <a:cubicBezTo>
                  <a:pt x="10464" y="13283"/>
                  <a:pt x="10515" y="13213"/>
                  <a:pt x="10645" y="13151"/>
                </a:cubicBezTo>
                <a:cubicBezTo>
                  <a:pt x="11057" y="12955"/>
                  <a:pt x="11382" y="13499"/>
                  <a:pt x="11639" y="14813"/>
                </a:cubicBezTo>
                <a:cubicBezTo>
                  <a:pt x="11696" y="15109"/>
                  <a:pt x="11743" y="15384"/>
                  <a:pt x="11743" y="15422"/>
                </a:cubicBezTo>
                <a:cubicBezTo>
                  <a:pt x="11743" y="15524"/>
                  <a:pt x="11974" y="17417"/>
                  <a:pt x="12017" y="17674"/>
                </a:cubicBezTo>
                <a:cubicBezTo>
                  <a:pt x="12037" y="17792"/>
                  <a:pt x="12062" y="17973"/>
                  <a:pt x="12071" y="18073"/>
                </a:cubicBezTo>
                <a:cubicBezTo>
                  <a:pt x="12088" y="18252"/>
                  <a:pt x="12224" y="19065"/>
                  <a:pt x="12325" y="19599"/>
                </a:cubicBezTo>
                <a:cubicBezTo>
                  <a:pt x="12417" y="20080"/>
                  <a:pt x="12630" y="20950"/>
                  <a:pt x="12736" y="21277"/>
                </a:cubicBezTo>
                <a:lnTo>
                  <a:pt x="12841" y="21600"/>
                </a:lnTo>
                <a:lnTo>
                  <a:pt x="21600" y="21600"/>
                </a:lnTo>
                <a:lnTo>
                  <a:pt x="21600" y="10800"/>
                </a:lnTo>
                <a:lnTo>
                  <a:pt x="21600" y="0"/>
                </a:lnTo>
                <a:lnTo>
                  <a:pt x="10800" y="0"/>
                </a:lnTo>
                <a:lnTo>
                  <a:pt x="0" y="0"/>
                </a:lnTo>
                <a:close/>
              </a:path>
            </a:pathLst>
          </a:custGeom>
        </p:spPr>
      </p:pic>
      <p:sp>
        <p:nvSpPr>
          <p:cNvPr id="1006"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Wie entsteht ein Weltbild?"/>
          <p:cNvSpPr txBox="1">
            <a:spLocks noGrp="1"/>
          </p:cNvSpPr>
          <p:nvPr>
            <p:ph type="title"/>
          </p:nvPr>
        </p:nvSpPr>
        <p:spPr>
          <a:prstGeom prst="rect">
            <a:avLst/>
          </a:prstGeom>
        </p:spPr>
        <p:txBody>
          <a:bodyPr/>
          <a:lstStyle/>
          <a:p>
            <a:r>
              <a:rPr dirty="0"/>
              <a:t>Wie </a:t>
            </a:r>
            <a:r>
              <a:rPr dirty="0" err="1"/>
              <a:t>entsteht</a:t>
            </a:r>
            <a:r>
              <a:rPr dirty="0"/>
              <a:t> </a:t>
            </a:r>
            <a:r>
              <a:rPr dirty="0" err="1"/>
              <a:t>ein</a:t>
            </a:r>
            <a:r>
              <a:rPr dirty="0"/>
              <a:t> Weltbild?</a:t>
            </a:r>
          </a:p>
        </p:txBody>
      </p:sp>
      <p:sp>
        <p:nvSpPr>
          <p:cNvPr id="1009"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pic>
        <p:nvPicPr>
          <p:cNvPr id="1010" name="Brille_1.png" descr="Brille_1.png"/>
          <p:cNvPicPr>
            <a:picLocks noChangeAspect="1"/>
          </p:cNvPicPr>
          <p:nvPr/>
        </p:nvPicPr>
        <p:blipFill>
          <a:blip r:embed="rId2"/>
          <a:stretch>
            <a:fillRect/>
          </a:stretch>
        </p:blipFill>
        <p:spPr>
          <a:xfrm rot="10800000" flipH="1">
            <a:off x="1963019" y="2088281"/>
            <a:ext cx="5695314" cy="2847657"/>
          </a:xfrm>
          <a:prstGeom prst="rect">
            <a:avLst/>
          </a:prstGeom>
          <a:ln w="12700">
            <a:miter lim="400000"/>
          </a:ln>
        </p:spPr>
      </p:pic>
      <p:sp>
        <p:nvSpPr>
          <p:cNvPr id="1011" name="Erfahrungen"/>
          <p:cNvSpPr txBox="1"/>
          <p:nvPr/>
        </p:nvSpPr>
        <p:spPr>
          <a:xfrm>
            <a:off x="2621811" y="2687684"/>
            <a:ext cx="1440699" cy="325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ctr">
              <a:lnSpc>
                <a:spcPct val="110000"/>
              </a:lnSpc>
              <a:spcBef>
                <a:spcPts val="3000"/>
              </a:spcBef>
              <a:defRPr sz="3200" cap="all">
                <a:solidFill>
                  <a:srgbClr val="6CB200"/>
                </a:solidFill>
              </a:defRPr>
            </a:lvl1pPr>
          </a:lstStyle>
          <a:p>
            <a:r>
              <a:rPr sz="1687"/>
              <a:t>Erfahrungen</a:t>
            </a:r>
          </a:p>
        </p:txBody>
      </p:sp>
      <p:sp>
        <p:nvSpPr>
          <p:cNvPr id="1012" name="Umfeld und Kultur"/>
          <p:cNvSpPr txBox="1"/>
          <p:nvPr/>
        </p:nvSpPr>
        <p:spPr>
          <a:xfrm>
            <a:off x="5538002" y="2544889"/>
            <a:ext cx="1385726" cy="611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ctr">
              <a:lnSpc>
                <a:spcPct val="110000"/>
              </a:lnSpc>
              <a:spcBef>
                <a:spcPts val="3000"/>
              </a:spcBef>
              <a:defRPr sz="3200" cap="all">
                <a:solidFill>
                  <a:srgbClr val="6CB200"/>
                </a:solidFill>
              </a:defRPr>
            </a:lvl1pPr>
          </a:lstStyle>
          <a:p>
            <a:r>
              <a:rPr sz="1687"/>
              <a:t>Umfeld und Kultur</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Animismus…"/>
          <p:cNvSpPr txBox="1">
            <a:spLocks noGrp="1"/>
          </p:cNvSpPr>
          <p:nvPr>
            <p:ph type="body" idx="1"/>
          </p:nvPr>
        </p:nvSpPr>
        <p:spPr>
          <a:xfrm>
            <a:off x="725865" y="1536569"/>
            <a:ext cx="8006950" cy="3399368"/>
          </a:xfrm>
          <a:prstGeom prst="rect">
            <a:avLst/>
          </a:prstGeom>
        </p:spPr>
        <p:txBody>
          <a:bodyPr/>
          <a:lstStyle/>
          <a:p>
            <a:pPr>
              <a:lnSpc>
                <a:spcPct val="100000"/>
              </a:lnSpc>
              <a:spcBef>
                <a:spcPts val="1055"/>
              </a:spcBef>
              <a:defRPr sz="4400" b="1">
                <a:latin typeface="+mn-lt"/>
                <a:ea typeface="+mn-ea"/>
                <a:cs typeface="+mn-cs"/>
                <a:sym typeface="DIN Light"/>
              </a:defRPr>
            </a:pPr>
            <a:r>
              <a:rPr dirty="0" err="1"/>
              <a:t>Animismus</a:t>
            </a:r>
            <a:endParaRPr dirty="0"/>
          </a:p>
          <a:p>
            <a:pPr>
              <a:spcBef>
                <a:spcPts val="527"/>
              </a:spcBef>
            </a:pPr>
            <a:r>
              <a:rPr sz="1800" dirty="0"/>
              <a:t>Zwei </a:t>
            </a:r>
            <a:r>
              <a:rPr sz="1800" dirty="0" err="1"/>
              <a:t>Quellen</a:t>
            </a:r>
            <a:r>
              <a:rPr sz="1800" dirty="0"/>
              <a:t> </a:t>
            </a:r>
            <a:r>
              <a:rPr sz="1800" dirty="0" err="1"/>
              <a:t>geistlicher</a:t>
            </a:r>
            <a:r>
              <a:rPr sz="1800" dirty="0"/>
              <a:t> Kraft:</a:t>
            </a:r>
          </a:p>
          <a:p>
            <a:pPr marL="284742" indent="-284742">
              <a:spcBef>
                <a:spcPts val="527"/>
              </a:spcBef>
              <a:buSzPct val="100000"/>
              <a:buAutoNum type="arabicPeriod"/>
            </a:pPr>
            <a:r>
              <a:rPr sz="1800" dirty="0"/>
              <a:t>"mana"  (neutral und </a:t>
            </a:r>
            <a:r>
              <a:rPr sz="1800" dirty="0" err="1"/>
              <a:t>ähnlich</a:t>
            </a:r>
            <a:r>
              <a:rPr sz="1800" dirty="0"/>
              <a:t> </a:t>
            </a:r>
            <a:r>
              <a:rPr sz="1800" dirty="0" err="1"/>
              <a:t>wie</a:t>
            </a:r>
            <a:r>
              <a:rPr sz="1800" dirty="0"/>
              <a:t> </a:t>
            </a:r>
            <a:r>
              <a:rPr sz="1800" dirty="0" err="1"/>
              <a:t>Elektrizität</a:t>
            </a:r>
            <a:r>
              <a:rPr sz="1800" dirty="0"/>
              <a:t>)</a:t>
            </a:r>
          </a:p>
          <a:p>
            <a:pPr marL="284742" indent="-284742">
              <a:spcBef>
                <a:spcPts val="2109"/>
              </a:spcBef>
              <a:buSzPct val="100000"/>
              <a:buAutoNum type="arabicPeriod"/>
            </a:pPr>
            <a:r>
              <a:rPr sz="1800" dirty="0" err="1"/>
              <a:t>gute</a:t>
            </a:r>
            <a:r>
              <a:rPr sz="1800" dirty="0"/>
              <a:t> und </a:t>
            </a:r>
            <a:r>
              <a:rPr sz="1800" dirty="0" err="1"/>
              <a:t>böse</a:t>
            </a:r>
            <a:r>
              <a:rPr sz="1800" dirty="0"/>
              <a:t> </a:t>
            </a:r>
            <a:r>
              <a:rPr sz="1800" dirty="0" err="1"/>
              <a:t>Geister</a:t>
            </a:r>
            <a:endParaRPr sz="1800" dirty="0"/>
          </a:p>
          <a:p>
            <a:r>
              <a:rPr sz="1800" dirty="0"/>
              <a:t>Es </a:t>
            </a:r>
            <a:r>
              <a:rPr sz="1800" dirty="0" err="1"/>
              <a:t>braucht</a:t>
            </a:r>
            <a:r>
              <a:rPr sz="1800" dirty="0"/>
              <a:t> </a:t>
            </a:r>
            <a:r>
              <a:rPr sz="1800" dirty="0" err="1"/>
              <a:t>einen</a:t>
            </a:r>
            <a:r>
              <a:rPr sz="1800" dirty="0"/>
              <a:t> </a:t>
            </a:r>
            <a:r>
              <a:rPr sz="1800" dirty="0" err="1"/>
              <a:t>Experten</a:t>
            </a:r>
            <a:r>
              <a:rPr sz="1800" dirty="0"/>
              <a:t>, um die </a:t>
            </a:r>
            <a:r>
              <a:rPr sz="1800" dirty="0" err="1"/>
              <a:t>geistlichen</a:t>
            </a:r>
            <a:r>
              <a:rPr sz="1800" dirty="0"/>
              <a:t> </a:t>
            </a:r>
            <a:r>
              <a:rPr sz="1800" dirty="0" err="1"/>
              <a:t>Kräfte</a:t>
            </a:r>
            <a:r>
              <a:rPr sz="1800" dirty="0"/>
              <a:t> </a:t>
            </a:r>
            <a:r>
              <a:rPr sz="1800" dirty="0" err="1"/>
              <a:t>zu</a:t>
            </a:r>
            <a:r>
              <a:rPr sz="1800" dirty="0"/>
              <a:t> </a:t>
            </a:r>
            <a:r>
              <a:rPr sz="1800" dirty="0" err="1"/>
              <a:t>deinem</a:t>
            </a:r>
            <a:r>
              <a:rPr sz="1800" dirty="0"/>
              <a:t> </a:t>
            </a:r>
            <a:r>
              <a:rPr sz="1800" dirty="0" err="1"/>
              <a:t>Vorteil</a:t>
            </a:r>
            <a:r>
              <a:rPr sz="1800" dirty="0"/>
              <a:t> </a:t>
            </a:r>
            <a:r>
              <a:rPr sz="1800" dirty="0" err="1"/>
              <a:t>manipulieren</a:t>
            </a:r>
            <a:r>
              <a:rPr sz="1800" dirty="0"/>
              <a:t> </a:t>
            </a:r>
            <a:r>
              <a:rPr sz="1800" dirty="0" err="1"/>
              <a:t>zu</a:t>
            </a:r>
            <a:r>
              <a:rPr sz="1800" dirty="0"/>
              <a:t> </a:t>
            </a:r>
            <a:r>
              <a:rPr sz="1800" dirty="0" err="1"/>
              <a:t>können</a:t>
            </a:r>
            <a:r>
              <a:rPr sz="1800" dirty="0"/>
              <a:t>.</a:t>
            </a:r>
          </a:p>
        </p:txBody>
      </p:sp>
      <p:sp>
        <p:nvSpPr>
          <p:cNvPr id="1015" name="Ein nicht-westliches Weltbild"/>
          <p:cNvSpPr txBox="1">
            <a:spLocks noGrp="1"/>
          </p:cNvSpPr>
          <p:nvPr>
            <p:ph type="title"/>
          </p:nvPr>
        </p:nvSpPr>
        <p:spPr>
          <a:prstGeom prst="rect">
            <a:avLst/>
          </a:prstGeom>
        </p:spPr>
        <p:txBody>
          <a:bodyPr/>
          <a:lstStyle/>
          <a:p>
            <a:r>
              <a:t>Ein nicht-westliches Weltbild</a:t>
            </a:r>
          </a:p>
        </p:txBody>
      </p:sp>
      <p:sp>
        <p:nvSpPr>
          <p:cNvPr id="1016"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1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101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0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0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 grpId="1" build="p" bldLvl="5"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Teilt die Realitäten ins Natürliche und Übernatürliche.…"/>
          <p:cNvSpPr txBox="1">
            <a:spLocks noGrp="1"/>
          </p:cNvSpPr>
          <p:nvPr>
            <p:ph type="body" idx="1"/>
          </p:nvPr>
        </p:nvSpPr>
        <p:spPr>
          <a:xfrm>
            <a:off x="1146938" y="1569806"/>
            <a:ext cx="7593751" cy="2847656"/>
          </a:xfrm>
          <a:prstGeom prst="rect">
            <a:avLst/>
          </a:prstGeom>
        </p:spPr>
        <p:txBody>
          <a:bodyPr/>
          <a:lstStyle/>
          <a:p>
            <a:pPr marL="189828" indent="-189828">
              <a:spcBef>
                <a:spcPts val="3164"/>
              </a:spcBef>
              <a:buSzPct val="100000"/>
              <a:buChar char="‣"/>
            </a:pPr>
            <a:r>
              <a:rPr sz="1800" dirty="0" err="1"/>
              <a:t>Teilt</a:t>
            </a:r>
            <a:r>
              <a:rPr sz="1800" dirty="0"/>
              <a:t> die </a:t>
            </a:r>
            <a:r>
              <a:rPr sz="1800" dirty="0" err="1"/>
              <a:t>Realitäten</a:t>
            </a:r>
            <a:r>
              <a:rPr sz="1800" dirty="0"/>
              <a:t> ins </a:t>
            </a:r>
            <a:r>
              <a:rPr sz="1800" b="1" dirty="0" err="1">
                <a:latin typeface="+mn-lt"/>
                <a:ea typeface="+mn-ea"/>
                <a:cs typeface="+mn-cs"/>
                <a:sym typeface="DIN Light"/>
              </a:rPr>
              <a:t>Natürliche</a:t>
            </a:r>
            <a:r>
              <a:rPr sz="1800" dirty="0"/>
              <a:t> und </a:t>
            </a:r>
            <a:r>
              <a:rPr sz="1800" b="1" dirty="0" err="1">
                <a:latin typeface="+mn-lt"/>
                <a:ea typeface="+mn-ea"/>
                <a:cs typeface="+mn-cs"/>
                <a:sym typeface="DIN Light"/>
              </a:rPr>
              <a:t>Übernatürliche</a:t>
            </a:r>
            <a:r>
              <a:rPr sz="1800" dirty="0"/>
              <a:t>.</a:t>
            </a:r>
          </a:p>
          <a:p>
            <a:pPr marL="189828" indent="-189828">
              <a:spcBef>
                <a:spcPts val="3164"/>
              </a:spcBef>
              <a:buSzPct val="100000"/>
              <a:buChar char="‣"/>
            </a:pPr>
            <a:r>
              <a:rPr sz="1800" dirty="0" err="1"/>
              <a:t>Geistliche</a:t>
            </a:r>
            <a:r>
              <a:rPr sz="1800" dirty="0"/>
              <a:t> Dinge </a:t>
            </a:r>
            <a:r>
              <a:rPr sz="1800" dirty="0" err="1"/>
              <a:t>sind</a:t>
            </a:r>
            <a:r>
              <a:rPr sz="1800" dirty="0"/>
              <a:t> </a:t>
            </a:r>
            <a:r>
              <a:rPr sz="1800" b="1" dirty="0">
                <a:latin typeface="+mn-lt"/>
                <a:ea typeface="+mn-ea"/>
                <a:cs typeface="+mn-cs"/>
                <a:sym typeface="DIN Light"/>
              </a:rPr>
              <a:t>irrelevant</a:t>
            </a:r>
            <a:r>
              <a:rPr sz="1800" dirty="0"/>
              <a:t> für den </a:t>
            </a:r>
            <a:r>
              <a:rPr sz="1800" dirty="0" err="1"/>
              <a:t>Alltag</a:t>
            </a:r>
            <a:r>
              <a:rPr sz="1800" dirty="0"/>
              <a:t>.</a:t>
            </a:r>
          </a:p>
          <a:p>
            <a:pPr marL="189828" indent="-189828">
              <a:spcBef>
                <a:spcPts val="3164"/>
              </a:spcBef>
              <a:buSzPct val="100000"/>
              <a:buChar char="‣"/>
            </a:pPr>
            <a:r>
              <a:rPr sz="1800" dirty="0"/>
              <a:t>Real </a:t>
            </a:r>
            <a:r>
              <a:rPr sz="1800" dirty="0" err="1"/>
              <a:t>ist</a:t>
            </a:r>
            <a:r>
              <a:rPr sz="1800" dirty="0"/>
              <a:t> </a:t>
            </a:r>
            <a:r>
              <a:rPr sz="1800" dirty="0" err="1"/>
              <a:t>nur</a:t>
            </a:r>
            <a:r>
              <a:rPr sz="1800" dirty="0"/>
              <a:t> das, was </a:t>
            </a:r>
            <a:r>
              <a:rPr sz="1800" b="1" dirty="0" err="1">
                <a:latin typeface="+mn-lt"/>
                <a:ea typeface="+mn-ea"/>
                <a:cs typeface="+mn-cs"/>
                <a:sym typeface="DIN Light"/>
              </a:rPr>
              <a:t>gesehen</a:t>
            </a:r>
            <a:r>
              <a:rPr sz="1800" dirty="0"/>
              <a:t>, </a:t>
            </a:r>
            <a:r>
              <a:rPr sz="1800" b="1" dirty="0" err="1">
                <a:latin typeface="+mn-lt"/>
                <a:ea typeface="+mn-ea"/>
                <a:cs typeface="+mn-cs"/>
                <a:sym typeface="DIN Light"/>
              </a:rPr>
              <a:t>berührt</a:t>
            </a:r>
            <a:r>
              <a:rPr sz="1800" dirty="0"/>
              <a:t> und </a:t>
            </a:r>
            <a:r>
              <a:rPr sz="1800" b="1" dirty="0" err="1">
                <a:latin typeface="+mn-lt"/>
                <a:ea typeface="+mn-ea"/>
                <a:cs typeface="+mn-cs"/>
                <a:sym typeface="DIN Light"/>
              </a:rPr>
              <a:t>gemessen</a:t>
            </a:r>
            <a:r>
              <a:rPr sz="1800" dirty="0"/>
              <a:t> </a:t>
            </a:r>
            <a:r>
              <a:rPr sz="1800" dirty="0" err="1"/>
              <a:t>werden</a:t>
            </a:r>
            <a:r>
              <a:rPr sz="1800" dirty="0"/>
              <a:t> </a:t>
            </a:r>
            <a:r>
              <a:rPr sz="1800" dirty="0" err="1"/>
              <a:t>kann</a:t>
            </a:r>
            <a:r>
              <a:rPr sz="1800" dirty="0"/>
              <a:t>.</a:t>
            </a:r>
          </a:p>
        </p:txBody>
      </p:sp>
      <p:sp>
        <p:nvSpPr>
          <p:cNvPr id="1019" name="Ein westliches oder modernes Weltbild"/>
          <p:cNvSpPr txBox="1">
            <a:spLocks noGrp="1"/>
          </p:cNvSpPr>
          <p:nvPr>
            <p:ph type="title"/>
          </p:nvPr>
        </p:nvSpPr>
        <p:spPr>
          <a:prstGeom prst="rect">
            <a:avLst/>
          </a:prstGeom>
        </p:spPr>
        <p:txBody>
          <a:bodyPr/>
          <a:lstStyle/>
          <a:p>
            <a:r>
              <a:t>Ein westliches oder modernes Weltbild</a:t>
            </a:r>
          </a:p>
        </p:txBody>
      </p:sp>
      <p:sp>
        <p:nvSpPr>
          <p:cNvPr id="1020"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1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 grpId="1" build="p"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Es gibt vielerlei Augen…, und folglich gibt es vielerlei Wahrheiten, und folglich gibt es keine Wahrheit.“…"/>
          <p:cNvSpPr txBox="1">
            <a:spLocks noGrp="1"/>
          </p:cNvSpPr>
          <p:nvPr>
            <p:ph type="body" idx="1"/>
          </p:nvPr>
        </p:nvSpPr>
        <p:spPr>
          <a:xfrm>
            <a:off x="1178069" y="1503819"/>
            <a:ext cx="7593751" cy="2847656"/>
          </a:xfrm>
          <a:prstGeom prst="rect">
            <a:avLst/>
          </a:prstGeom>
        </p:spPr>
        <p:txBody>
          <a:bodyPr/>
          <a:lstStyle/>
          <a:p>
            <a:pPr>
              <a:lnSpc>
                <a:spcPct val="130000"/>
              </a:lnSpc>
              <a:defRPr sz="3600" b="1">
                <a:latin typeface="+mn-lt"/>
                <a:ea typeface="+mn-ea"/>
                <a:cs typeface="+mn-cs"/>
                <a:sym typeface="DIN Light"/>
              </a:defRPr>
            </a:pPr>
            <a:r>
              <a:rPr sz="2400" dirty="0"/>
              <a:t>„Es </a:t>
            </a:r>
            <a:r>
              <a:rPr sz="2400" dirty="0" err="1"/>
              <a:t>gibt</a:t>
            </a:r>
            <a:r>
              <a:rPr sz="2400" dirty="0"/>
              <a:t> </a:t>
            </a:r>
            <a:r>
              <a:rPr sz="2400" dirty="0" err="1"/>
              <a:t>vielerlei</a:t>
            </a:r>
            <a:r>
              <a:rPr sz="2400" dirty="0"/>
              <a:t> </a:t>
            </a:r>
            <a:r>
              <a:rPr sz="2400" dirty="0" err="1"/>
              <a:t>Augen</a:t>
            </a:r>
            <a:r>
              <a:rPr sz="2400" dirty="0"/>
              <a:t>…, und </a:t>
            </a:r>
            <a:r>
              <a:rPr sz="2400" dirty="0" err="1"/>
              <a:t>folglich</a:t>
            </a:r>
            <a:r>
              <a:rPr sz="2400" dirty="0"/>
              <a:t> </a:t>
            </a:r>
            <a:r>
              <a:rPr sz="2400" dirty="0" err="1"/>
              <a:t>gibt</a:t>
            </a:r>
            <a:r>
              <a:rPr sz="2400" dirty="0"/>
              <a:t> es </a:t>
            </a:r>
            <a:r>
              <a:rPr sz="2400" dirty="0" err="1"/>
              <a:t>vielerlei</a:t>
            </a:r>
            <a:r>
              <a:rPr sz="2400" dirty="0"/>
              <a:t> </a:t>
            </a:r>
            <a:r>
              <a:rPr sz="2400" dirty="0" err="1"/>
              <a:t>Wahrheiten</a:t>
            </a:r>
            <a:r>
              <a:rPr sz="2400" dirty="0"/>
              <a:t>, und </a:t>
            </a:r>
            <a:r>
              <a:rPr sz="2400" dirty="0" err="1"/>
              <a:t>folglich</a:t>
            </a:r>
            <a:r>
              <a:rPr sz="2400" dirty="0"/>
              <a:t> </a:t>
            </a:r>
            <a:r>
              <a:rPr sz="2400" dirty="0" err="1"/>
              <a:t>gibt</a:t>
            </a:r>
            <a:r>
              <a:rPr sz="2400" dirty="0"/>
              <a:t> es </a:t>
            </a:r>
            <a:r>
              <a:rPr sz="2400" dirty="0" err="1"/>
              <a:t>keine</a:t>
            </a:r>
            <a:r>
              <a:rPr sz="2400" dirty="0"/>
              <a:t> </a:t>
            </a:r>
            <a:r>
              <a:rPr sz="2400" dirty="0" err="1"/>
              <a:t>Wahrheit</a:t>
            </a:r>
            <a:r>
              <a:rPr sz="2400" dirty="0"/>
              <a:t>.“</a:t>
            </a:r>
          </a:p>
          <a:p>
            <a:pPr>
              <a:spcBef>
                <a:spcPts val="3164"/>
              </a:spcBef>
            </a:pPr>
            <a:r>
              <a:rPr dirty="0"/>
              <a:t>Friedrich Nietzsche 1885</a:t>
            </a:r>
          </a:p>
        </p:txBody>
      </p:sp>
      <p:sp>
        <p:nvSpPr>
          <p:cNvPr id="1023" name="Ein Postmodernes Weltbild"/>
          <p:cNvSpPr txBox="1">
            <a:spLocks noGrp="1"/>
          </p:cNvSpPr>
          <p:nvPr>
            <p:ph type="title"/>
          </p:nvPr>
        </p:nvSpPr>
        <p:spPr>
          <a:prstGeom prst="rect">
            <a:avLst/>
          </a:prstGeom>
        </p:spPr>
        <p:txBody>
          <a:bodyPr/>
          <a:lstStyle/>
          <a:p>
            <a:r>
              <a:t>Ein Postmodernes Weltbild</a:t>
            </a:r>
          </a:p>
        </p:txBody>
      </p:sp>
      <p:sp>
        <p:nvSpPr>
          <p:cNvPr id="1024"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o etwas wie objektive Wahrheit gibt es nicht!…"/>
          <p:cNvSpPr txBox="1">
            <a:spLocks noGrp="1"/>
          </p:cNvSpPr>
          <p:nvPr>
            <p:ph type="body" idx="1"/>
          </p:nvPr>
        </p:nvSpPr>
        <p:spPr>
          <a:xfrm>
            <a:off x="1146937" y="1503819"/>
            <a:ext cx="7063809" cy="2757096"/>
          </a:xfrm>
          <a:prstGeom prst="rect">
            <a:avLst/>
          </a:prstGeom>
        </p:spPr>
        <p:txBody>
          <a:bodyPr/>
          <a:lstStyle/>
          <a:p>
            <a:pPr marL="189828" indent="-189828">
              <a:spcBef>
                <a:spcPts val="2637"/>
              </a:spcBef>
              <a:buSzPct val="100000"/>
              <a:buChar char="‣"/>
            </a:pPr>
            <a:r>
              <a:rPr sz="1800" dirty="0"/>
              <a:t>So </a:t>
            </a:r>
            <a:r>
              <a:rPr sz="1800" dirty="0" err="1"/>
              <a:t>etwas</a:t>
            </a:r>
            <a:r>
              <a:rPr sz="1800" dirty="0"/>
              <a:t> </a:t>
            </a:r>
            <a:r>
              <a:rPr sz="1800" dirty="0" err="1"/>
              <a:t>wie</a:t>
            </a:r>
            <a:r>
              <a:rPr sz="1800" dirty="0"/>
              <a:t> </a:t>
            </a:r>
            <a:r>
              <a:rPr sz="1800" b="1" dirty="0" err="1">
                <a:latin typeface="+mn-lt"/>
                <a:ea typeface="+mn-ea"/>
                <a:cs typeface="+mn-cs"/>
                <a:sym typeface="DIN Light"/>
              </a:rPr>
              <a:t>objektive</a:t>
            </a:r>
            <a:r>
              <a:rPr sz="1800" b="1" dirty="0">
                <a:latin typeface="+mn-lt"/>
                <a:ea typeface="+mn-ea"/>
                <a:cs typeface="+mn-cs"/>
                <a:sym typeface="DIN Light"/>
              </a:rPr>
              <a:t> </a:t>
            </a:r>
            <a:r>
              <a:rPr sz="1800" b="1" dirty="0" err="1">
                <a:latin typeface="+mn-lt"/>
                <a:ea typeface="+mn-ea"/>
                <a:cs typeface="+mn-cs"/>
                <a:sym typeface="DIN Light"/>
              </a:rPr>
              <a:t>Wahrheit</a:t>
            </a:r>
            <a:r>
              <a:rPr sz="1800" dirty="0"/>
              <a:t> </a:t>
            </a:r>
            <a:r>
              <a:rPr sz="1800" dirty="0" err="1"/>
              <a:t>gibt</a:t>
            </a:r>
            <a:r>
              <a:rPr sz="1800" dirty="0"/>
              <a:t> es </a:t>
            </a:r>
            <a:r>
              <a:rPr sz="1800" dirty="0" err="1"/>
              <a:t>nicht</a:t>
            </a:r>
            <a:r>
              <a:rPr sz="1800" dirty="0"/>
              <a:t>!</a:t>
            </a:r>
          </a:p>
          <a:p>
            <a:pPr marL="189828" indent="-189828">
              <a:spcBef>
                <a:spcPts val="2637"/>
              </a:spcBef>
              <a:buSzPct val="100000"/>
              <a:buChar char="‣"/>
            </a:pPr>
            <a:r>
              <a:rPr sz="1800" dirty="0" err="1"/>
              <a:t>Jedermann</a:t>
            </a:r>
            <a:r>
              <a:rPr sz="1800" dirty="0"/>
              <a:t> hat seine </a:t>
            </a:r>
            <a:r>
              <a:rPr sz="1800" b="1" dirty="0" err="1">
                <a:latin typeface="+mn-lt"/>
                <a:ea typeface="+mn-ea"/>
                <a:cs typeface="+mn-cs"/>
                <a:sym typeface="DIN Light"/>
              </a:rPr>
              <a:t>eigene</a:t>
            </a:r>
            <a:r>
              <a:rPr sz="1800" b="1" dirty="0">
                <a:latin typeface="+mn-lt"/>
                <a:ea typeface="+mn-ea"/>
                <a:cs typeface="+mn-cs"/>
                <a:sym typeface="DIN Light"/>
              </a:rPr>
              <a:t> Version</a:t>
            </a:r>
            <a:r>
              <a:rPr sz="1800" dirty="0"/>
              <a:t> der </a:t>
            </a:r>
            <a:r>
              <a:rPr sz="1800" dirty="0" err="1"/>
              <a:t>Wahrheit</a:t>
            </a:r>
            <a:r>
              <a:rPr sz="1800" dirty="0"/>
              <a:t>.</a:t>
            </a:r>
          </a:p>
          <a:p>
            <a:pPr marL="189828" indent="-189828">
              <a:spcBef>
                <a:spcPts val="2637"/>
              </a:spcBef>
              <a:buSzPct val="100000"/>
              <a:buChar char="‣"/>
            </a:pPr>
            <a:r>
              <a:rPr sz="1800" dirty="0" err="1"/>
              <a:t>Jedermanns</a:t>
            </a:r>
            <a:r>
              <a:rPr sz="1800" dirty="0"/>
              <a:t> </a:t>
            </a:r>
            <a:r>
              <a:rPr sz="1800" dirty="0" err="1"/>
              <a:t>Wahrheit</a:t>
            </a:r>
            <a:r>
              <a:rPr sz="1800" dirty="0"/>
              <a:t> </a:t>
            </a:r>
            <a:r>
              <a:rPr sz="1800" dirty="0" err="1"/>
              <a:t>ist</a:t>
            </a:r>
            <a:r>
              <a:rPr sz="1800" dirty="0"/>
              <a:t> </a:t>
            </a:r>
            <a:r>
              <a:rPr sz="1800" b="1" dirty="0">
                <a:latin typeface="+mn-lt"/>
                <a:ea typeface="+mn-ea"/>
                <a:cs typeface="+mn-cs"/>
                <a:sym typeface="DIN Light"/>
              </a:rPr>
              <a:t>so gut </a:t>
            </a:r>
            <a:r>
              <a:rPr sz="1800" b="1" dirty="0" err="1">
                <a:latin typeface="+mn-lt"/>
                <a:ea typeface="+mn-ea"/>
                <a:cs typeface="+mn-cs"/>
                <a:sym typeface="DIN Light"/>
              </a:rPr>
              <a:t>wie</a:t>
            </a:r>
            <a:r>
              <a:rPr sz="1800" b="1" dirty="0">
                <a:latin typeface="+mn-lt"/>
                <a:ea typeface="+mn-ea"/>
                <a:cs typeface="+mn-cs"/>
                <a:sym typeface="DIN Light"/>
              </a:rPr>
              <a:t> </a:t>
            </a:r>
            <a:r>
              <a:rPr sz="1800" b="1" dirty="0" err="1">
                <a:latin typeface="+mn-lt"/>
                <a:ea typeface="+mn-ea"/>
                <a:cs typeface="+mn-cs"/>
                <a:sym typeface="DIN Light"/>
              </a:rPr>
              <a:t>jede</a:t>
            </a:r>
            <a:r>
              <a:rPr sz="1800" b="1" dirty="0">
                <a:latin typeface="+mn-lt"/>
                <a:ea typeface="+mn-ea"/>
                <a:cs typeface="+mn-cs"/>
                <a:sym typeface="DIN Light"/>
              </a:rPr>
              <a:t> </a:t>
            </a:r>
            <a:r>
              <a:rPr sz="1800" b="1" dirty="0" err="1">
                <a:latin typeface="+mn-lt"/>
                <a:ea typeface="+mn-ea"/>
                <a:cs typeface="+mn-cs"/>
                <a:sym typeface="DIN Light"/>
              </a:rPr>
              <a:t>andere</a:t>
            </a:r>
            <a:r>
              <a:rPr sz="1800" dirty="0"/>
              <a:t>.</a:t>
            </a:r>
          </a:p>
          <a:p>
            <a:pPr marL="189828" indent="-189828">
              <a:spcBef>
                <a:spcPts val="2637"/>
              </a:spcBef>
              <a:buSzPct val="100000"/>
              <a:buChar char="‣"/>
            </a:pPr>
            <a:r>
              <a:rPr sz="1800" dirty="0" err="1"/>
              <a:t>Wenn</a:t>
            </a:r>
            <a:r>
              <a:rPr sz="1800" dirty="0"/>
              <a:t> du mir </a:t>
            </a:r>
            <a:r>
              <a:rPr sz="1800" dirty="0" err="1"/>
              <a:t>sagst</a:t>
            </a:r>
            <a:r>
              <a:rPr sz="1800" dirty="0"/>
              <a:t>, </a:t>
            </a:r>
            <a:r>
              <a:rPr sz="1800" dirty="0" err="1"/>
              <a:t>dass</a:t>
            </a:r>
            <a:r>
              <a:rPr sz="1800" dirty="0"/>
              <a:t> </a:t>
            </a:r>
            <a:r>
              <a:rPr sz="1800" dirty="0" err="1"/>
              <a:t>mein</a:t>
            </a:r>
            <a:r>
              <a:rPr sz="1800" dirty="0"/>
              <a:t> </a:t>
            </a:r>
            <a:r>
              <a:rPr sz="1800" dirty="0" err="1"/>
              <a:t>Verhalten</a:t>
            </a:r>
            <a:r>
              <a:rPr sz="1800" dirty="0"/>
              <a:t> </a:t>
            </a:r>
            <a:r>
              <a:rPr sz="1800" dirty="0" err="1"/>
              <a:t>falsch</a:t>
            </a:r>
            <a:r>
              <a:rPr sz="1800" dirty="0"/>
              <a:t> </a:t>
            </a:r>
            <a:r>
              <a:rPr sz="1800" dirty="0" err="1"/>
              <a:t>ist</a:t>
            </a:r>
            <a:r>
              <a:rPr sz="1800" dirty="0"/>
              <a:t>, </a:t>
            </a:r>
            <a:r>
              <a:rPr sz="1800" b="1" dirty="0" err="1">
                <a:latin typeface="+mn-lt"/>
                <a:ea typeface="+mn-ea"/>
                <a:cs typeface="+mn-cs"/>
                <a:sym typeface="DIN Light"/>
              </a:rPr>
              <a:t>richtest</a:t>
            </a:r>
            <a:r>
              <a:rPr sz="1800" dirty="0"/>
              <a:t> du </a:t>
            </a:r>
            <a:r>
              <a:rPr sz="1800" dirty="0" err="1"/>
              <a:t>mich</a:t>
            </a:r>
            <a:r>
              <a:rPr sz="1800" dirty="0"/>
              <a:t> (</a:t>
            </a:r>
            <a:r>
              <a:rPr sz="1800" dirty="0" err="1"/>
              <a:t>als</a:t>
            </a:r>
            <a:r>
              <a:rPr sz="1800" dirty="0"/>
              <a:t> Person). </a:t>
            </a:r>
            <a:r>
              <a:rPr sz="1800" dirty="0" err="1"/>
              <a:t>Wenn</a:t>
            </a:r>
            <a:r>
              <a:rPr sz="1800" dirty="0"/>
              <a:t> du </a:t>
            </a:r>
            <a:r>
              <a:rPr sz="1800" dirty="0" err="1"/>
              <a:t>mit</a:t>
            </a:r>
            <a:r>
              <a:rPr sz="1800" dirty="0"/>
              <a:t> </a:t>
            </a:r>
            <a:r>
              <a:rPr sz="1800" dirty="0" err="1"/>
              <a:t>meinem</a:t>
            </a:r>
            <a:r>
              <a:rPr sz="1800" dirty="0"/>
              <a:t> </a:t>
            </a:r>
            <a:r>
              <a:rPr sz="1800" dirty="0" err="1"/>
              <a:t>Glauben</a:t>
            </a:r>
            <a:r>
              <a:rPr sz="1800" dirty="0"/>
              <a:t> </a:t>
            </a:r>
            <a:r>
              <a:rPr sz="1800" dirty="0" err="1"/>
              <a:t>nicht</a:t>
            </a:r>
            <a:r>
              <a:rPr sz="1800" dirty="0"/>
              <a:t> </a:t>
            </a:r>
            <a:r>
              <a:rPr sz="1800" dirty="0" err="1"/>
              <a:t>übereinstimmst</a:t>
            </a:r>
            <a:r>
              <a:rPr sz="1800" dirty="0"/>
              <a:t>, </a:t>
            </a:r>
            <a:r>
              <a:rPr sz="1800" b="1" dirty="0" err="1">
                <a:latin typeface="+mn-lt"/>
                <a:ea typeface="+mn-ea"/>
                <a:cs typeface="+mn-cs"/>
                <a:sym typeface="DIN Light"/>
              </a:rPr>
              <a:t>überhebst</a:t>
            </a:r>
            <a:r>
              <a:rPr sz="1800" dirty="0"/>
              <a:t> du dich </a:t>
            </a:r>
            <a:r>
              <a:rPr sz="1800" dirty="0" err="1"/>
              <a:t>über</a:t>
            </a:r>
            <a:r>
              <a:rPr sz="1800" dirty="0"/>
              <a:t> </a:t>
            </a:r>
            <a:r>
              <a:rPr sz="1800" dirty="0" err="1"/>
              <a:t>mich</a:t>
            </a:r>
            <a:r>
              <a:rPr sz="1800" dirty="0"/>
              <a:t> (</a:t>
            </a:r>
            <a:r>
              <a:rPr sz="1800" dirty="0" err="1"/>
              <a:t>als</a:t>
            </a:r>
            <a:r>
              <a:rPr sz="1800" dirty="0"/>
              <a:t> Person).</a:t>
            </a:r>
          </a:p>
        </p:txBody>
      </p:sp>
      <p:sp>
        <p:nvSpPr>
          <p:cNvPr id="1027" name="Ein Postmodernes Weltbild"/>
          <p:cNvSpPr txBox="1">
            <a:spLocks noGrp="1"/>
          </p:cNvSpPr>
          <p:nvPr>
            <p:ph type="title"/>
          </p:nvPr>
        </p:nvSpPr>
        <p:spPr>
          <a:prstGeom prst="rect">
            <a:avLst/>
          </a:prstGeom>
        </p:spPr>
        <p:txBody>
          <a:bodyPr/>
          <a:lstStyle/>
          <a:p>
            <a:r>
              <a:t>Ein Postmodernes Weltbild</a:t>
            </a:r>
          </a:p>
        </p:txBody>
      </p:sp>
      <p:sp>
        <p:nvSpPr>
          <p:cNvPr id="102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Gott hat die ganze Welt…2.png" descr="Gott hat die ganze Welt…2.png"/>
          <p:cNvPicPr>
            <a:picLocks noChangeAspect="1"/>
          </p:cNvPicPr>
          <p:nvPr/>
        </p:nvPicPr>
        <p:blipFill>
          <a:blip r:embed="rId2"/>
          <a:stretch>
            <a:fillRect/>
          </a:stretch>
        </p:blipFill>
        <p:spPr>
          <a:xfrm>
            <a:off x="1049706" y="15430500"/>
            <a:ext cx="7045524" cy="5197259"/>
          </a:xfrm>
          <a:prstGeom prst="rect">
            <a:avLst/>
          </a:prstGeom>
          <a:ln w="12700">
            <a:miter lim="400000"/>
          </a:ln>
        </p:spPr>
      </p:pic>
      <p:sp>
        <p:nvSpPr>
          <p:cNvPr id="1031" name="Es gibt eine (absolute) Wahrheit.…"/>
          <p:cNvSpPr txBox="1">
            <a:spLocks noGrp="1"/>
          </p:cNvSpPr>
          <p:nvPr>
            <p:ph type="body" idx="1"/>
          </p:nvPr>
        </p:nvSpPr>
        <p:spPr>
          <a:xfrm>
            <a:off x="1146937" y="1475539"/>
            <a:ext cx="7593751" cy="2847656"/>
          </a:xfrm>
          <a:prstGeom prst="rect">
            <a:avLst/>
          </a:prstGeom>
        </p:spPr>
        <p:txBody>
          <a:bodyPr/>
          <a:lstStyle/>
          <a:p>
            <a:pPr marL="189828" indent="-189828">
              <a:spcBef>
                <a:spcPts val="3164"/>
              </a:spcBef>
              <a:buSzPct val="100000"/>
              <a:buChar char="‣"/>
            </a:pPr>
            <a:r>
              <a:rPr sz="1800" dirty="0"/>
              <a:t>Es </a:t>
            </a:r>
            <a:r>
              <a:rPr sz="1800" dirty="0" err="1"/>
              <a:t>gibt</a:t>
            </a:r>
            <a:r>
              <a:rPr sz="1800" dirty="0"/>
              <a:t> </a:t>
            </a:r>
            <a:r>
              <a:rPr sz="1800" dirty="0" err="1"/>
              <a:t>eine</a:t>
            </a:r>
            <a:r>
              <a:rPr sz="1800" dirty="0"/>
              <a:t> (absolute) </a:t>
            </a:r>
            <a:r>
              <a:rPr sz="1800" b="1" dirty="0" err="1">
                <a:latin typeface="+mn-lt"/>
                <a:ea typeface="+mn-ea"/>
                <a:cs typeface="+mn-cs"/>
                <a:sym typeface="DIN Light"/>
              </a:rPr>
              <a:t>Wahrheit</a:t>
            </a:r>
            <a:r>
              <a:rPr sz="1800" dirty="0"/>
              <a:t>.</a:t>
            </a:r>
          </a:p>
          <a:p>
            <a:pPr marL="189828" indent="-189828">
              <a:spcBef>
                <a:spcPts val="3164"/>
              </a:spcBef>
              <a:buSzPct val="100000"/>
              <a:buChar char="‣"/>
            </a:pPr>
            <a:r>
              <a:rPr sz="1800" b="1" dirty="0">
                <a:latin typeface="+mn-lt"/>
                <a:ea typeface="+mn-ea"/>
                <a:cs typeface="+mn-cs"/>
                <a:sym typeface="DIN Light"/>
              </a:rPr>
              <a:t>Gott</a:t>
            </a:r>
            <a:r>
              <a:rPr sz="1800" dirty="0"/>
              <a:t> </a:t>
            </a:r>
            <a:r>
              <a:rPr sz="1800" dirty="0" err="1"/>
              <a:t>ist</a:t>
            </a:r>
            <a:r>
              <a:rPr sz="1800" dirty="0"/>
              <a:t> </a:t>
            </a:r>
            <a:r>
              <a:rPr sz="1800" dirty="0" err="1"/>
              <a:t>wahr</a:t>
            </a:r>
            <a:r>
              <a:rPr sz="1800" dirty="0"/>
              <a:t>.</a:t>
            </a:r>
          </a:p>
          <a:p>
            <a:pPr marL="189828" indent="-189828">
              <a:spcBef>
                <a:spcPts val="3164"/>
              </a:spcBef>
              <a:buSzPct val="100000"/>
              <a:buChar char="‣"/>
            </a:pPr>
            <a:r>
              <a:rPr sz="1800" dirty="0" err="1"/>
              <a:t>Glaube</a:t>
            </a:r>
            <a:r>
              <a:rPr sz="1800" dirty="0"/>
              <a:t> und </a:t>
            </a:r>
            <a:r>
              <a:rPr sz="1800" dirty="0" err="1"/>
              <a:t>Logik</a:t>
            </a:r>
            <a:r>
              <a:rPr sz="1800" dirty="0"/>
              <a:t> </a:t>
            </a:r>
            <a:r>
              <a:rPr sz="1800" dirty="0" err="1"/>
              <a:t>sind</a:t>
            </a:r>
            <a:r>
              <a:rPr sz="1800" dirty="0"/>
              <a:t> </a:t>
            </a:r>
            <a:r>
              <a:rPr sz="1800" b="1" dirty="0" err="1">
                <a:latin typeface="+mn-lt"/>
                <a:ea typeface="+mn-ea"/>
                <a:cs typeface="+mn-cs"/>
                <a:sym typeface="DIN Light"/>
              </a:rPr>
              <a:t>nicht</a:t>
            </a:r>
            <a:r>
              <a:rPr sz="1800" b="1" dirty="0">
                <a:latin typeface="+mn-lt"/>
                <a:ea typeface="+mn-ea"/>
                <a:cs typeface="+mn-cs"/>
                <a:sym typeface="DIN Light"/>
              </a:rPr>
              <a:t> </a:t>
            </a:r>
            <a:r>
              <a:rPr sz="1800" b="1" dirty="0" err="1">
                <a:latin typeface="+mn-lt"/>
                <a:ea typeface="+mn-ea"/>
                <a:cs typeface="+mn-cs"/>
                <a:sym typeface="DIN Light"/>
              </a:rPr>
              <a:t>widersprüchlich</a:t>
            </a:r>
            <a:r>
              <a:rPr sz="1800" dirty="0"/>
              <a:t>.</a:t>
            </a:r>
          </a:p>
        </p:txBody>
      </p:sp>
      <p:sp>
        <p:nvSpPr>
          <p:cNvPr id="1032" name="Das biblische Weltbild"/>
          <p:cNvSpPr txBox="1">
            <a:spLocks noGrp="1"/>
          </p:cNvSpPr>
          <p:nvPr>
            <p:ph type="title"/>
          </p:nvPr>
        </p:nvSpPr>
        <p:spPr>
          <a:prstGeom prst="rect">
            <a:avLst/>
          </a:prstGeom>
        </p:spPr>
        <p:txBody>
          <a:bodyPr/>
          <a:lstStyle/>
          <a:p>
            <a:r>
              <a:t>Das biblische Weltbild</a:t>
            </a:r>
          </a:p>
        </p:txBody>
      </p:sp>
      <p:sp>
        <p:nvSpPr>
          <p:cNvPr id="103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3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Seele und Geist + Körper…"/>
          <p:cNvSpPr txBox="1">
            <a:spLocks noGrp="1"/>
          </p:cNvSpPr>
          <p:nvPr>
            <p:ph type="body" sz="quarter" idx="1"/>
          </p:nvPr>
        </p:nvSpPr>
        <p:spPr>
          <a:prstGeom prst="rect">
            <a:avLst/>
          </a:prstGeom>
        </p:spPr>
        <p:txBody>
          <a:bodyPr/>
          <a:lstStyle/>
          <a:p>
            <a:pPr>
              <a:defRPr sz="3200" b="1" cap="all">
                <a:latin typeface="+mn-lt"/>
                <a:ea typeface="+mn-ea"/>
                <a:cs typeface="+mn-cs"/>
                <a:sym typeface="DIN Light"/>
              </a:defRPr>
            </a:pPr>
            <a:r>
              <a:t>Seele und Geist + Körper</a:t>
            </a:r>
          </a:p>
          <a:p>
            <a:r>
              <a:t>Seele und Geist sind mit dem Körper verbunden.</a:t>
            </a:r>
          </a:p>
        </p:txBody>
      </p:sp>
      <p:sp>
        <p:nvSpPr>
          <p:cNvPr id="683" name="Physisch lebendig"/>
          <p:cNvSpPr txBox="1">
            <a:spLocks noGrp="1"/>
          </p:cNvSpPr>
          <p:nvPr>
            <p:ph type="title"/>
          </p:nvPr>
        </p:nvSpPr>
        <p:spPr>
          <a:prstGeom prst="rect">
            <a:avLst/>
          </a:prstGeom>
        </p:spPr>
        <p:txBody>
          <a:bodyPr/>
          <a:lstStyle/>
          <a:p>
            <a:r>
              <a:t>Physisch lebendig</a:t>
            </a:r>
          </a:p>
        </p:txBody>
      </p:sp>
      <p:pic>
        <p:nvPicPr>
          <p:cNvPr id="684" name="Körper, Seele, Geist.jpg" descr="Körper, Seele, Geist.jpg"/>
          <p:cNvPicPr>
            <a:picLocks noGrp="1"/>
          </p:cNvPicPr>
          <p:nvPr>
            <p:ph type="pic" idx="13"/>
          </p:nvPr>
        </p:nvPicPr>
        <p:blipFill>
          <a:blip r:embed="rId2"/>
          <a:srcRect l="1466" t="12426" r="17757" b="1848"/>
          <a:stretch>
            <a:fillRect/>
          </a:stretch>
        </p:blipFill>
        <p:spPr>
          <a:xfrm>
            <a:off x="5034748" y="1085539"/>
            <a:ext cx="2657898" cy="3144415"/>
          </a:xfrm>
          <a:custGeom>
            <a:avLst/>
            <a:gdLst/>
            <a:ahLst/>
            <a:cxnLst>
              <a:cxn ang="0">
                <a:pos x="wd2" y="hd2"/>
              </a:cxn>
              <a:cxn ang="5400000">
                <a:pos x="wd2" y="hd2"/>
              </a:cxn>
              <a:cxn ang="10800000">
                <a:pos x="wd2" y="hd2"/>
              </a:cxn>
              <a:cxn ang="16200000">
                <a:pos x="wd2" y="hd2"/>
              </a:cxn>
            </a:cxnLst>
            <a:rect l="0" t="0" r="r" b="b"/>
            <a:pathLst>
              <a:path w="21590" h="21593" extrusionOk="0">
                <a:moveTo>
                  <a:pt x="7360" y="0"/>
                </a:moveTo>
                <a:cubicBezTo>
                  <a:pt x="7294" y="10"/>
                  <a:pt x="7292" y="200"/>
                  <a:pt x="7355" y="378"/>
                </a:cubicBezTo>
                <a:lnTo>
                  <a:pt x="7409" y="530"/>
                </a:lnTo>
                <a:lnTo>
                  <a:pt x="7350" y="580"/>
                </a:lnTo>
                <a:cubicBezTo>
                  <a:pt x="7298" y="624"/>
                  <a:pt x="7290" y="651"/>
                  <a:pt x="7300" y="782"/>
                </a:cubicBezTo>
                <a:cubicBezTo>
                  <a:pt x="7312" y="938"/>
                  <a:pt x="7314" y="1009"/>
                  <a:pt x="7304" y="1395"/>
                </a:cubicBezTo>
                <a:cubicBezTo>
                  <a:pt x="7293" y="1782"/>
                  <a:pt x="7305" y="1813"/>
                  <a:pt x="7555" y="2059"/>
                </a:cubicBezTo>
                <a:cubicBezTo>
                  <a:pt x="8126" y="2621"/>
                  <a:pt x="8216" y="2719"/>
                  <a:pt x="8191" y="2752"/>
                </a:cubicBezTo>
                <a:cubicBezTo>
                  <a:pt x="8179" y="2769"/>
                  <a:pt x="8183" y="2773"/>
                  <a:pt x="8201" y="2764"/>
                </a:cubicBezTo>
                <a:cubicBezTo>
                  <a:pt x="8264" y="2731"/>
                  <a:pt x="8264" y="2801"/>
                  <a:pt x="8201" y="2871"/>
                </a:cubicBezTo>
                <a:cubicBezTo>
                  <a:pt x="8126" y="2957"/>
                  <a:pt x="7999" y="3212"/>
                  <a:pt x="7977" y="3323"/>
                </a:cubicBezTo>
                <a:cubicBezTo>
                  <a:pt x="7962" y="3397"/>
                  <a:pt x="7964" y="3397"/>
                  <a:pt x="8072" y="3397"/>
                </a:cubicBezTo>
                <a:cubicBezTo>
                  <a:pt x="8133" y="3397"/>
                  <a:pt x="8251" y="3418"/>
                  <a:pt x="8337" y="3442"/>
                </a:cubicBezTo>
                <a:cubicBezTo>
                  <a:pt x="8424" y="3466"/>
                  <a:pt x="8534" y="3492"/>
                  <a:pt x="8582" y="3501"/>
                </a:cubicBezTo>
                <a:cubicBezTo>
                  <a:pt x="8630" y="3509"/>
                  <a:pt x="8683" y="3532"/>
                  <a:pt x="8701" y="3550"/>
                </a:cubicBezTo>
                <a:cubicBezTo>
                  <a:pt x="8719" y="3568"/>
                  <a:pt x="8765" y="3583"/>
                  <a:pt x="8803" y="3583"/>
                </a:cubicBezTo>
                <a:cubicBezTo>
                  <a:pt x="8887" y="3583"/>
                  <a:pt x="9373" y="3972"/>
                  <a:pt x="9332" y="4007"/>
                </a:cubicBezTo>
                <a:cubicBezTo>
                  <a:pt x="9316" y="4020"/>
                  <a:pt x="9248" y="4020"/>
                  <a:pt x="9155" y="4007"/>
                </a:cubicBezTo>
                <a:cubicBezTo>
                  <a:pt x="8976" y="3981"/>
                  <a:pt x="8929" y="4002"/>
                  <a:pt x="8992" y="4083"/>
                </a:cubicBezTo>
                <a:cubicBezTo>
                  <a:pt x="9047" y="4153"/>
                  <a:pt x="9021" y="4182"/>
                  <a:pt x="8890" y="4199"/>
                </a:cubicBezTo>
                <a:cubicBezTo>
                  <a:pt x="8811" y="4210"/>
                  <a:pt x="8783" y="4225"/>
                  <a:pt x="8783" y="4255"/>
                </a:cubicBezTo>
                <a:cubicBezTo>
                  <a:pt x="8783" y="4278"/>
                  <a:pt x="8747" y="4319"/>
                  <a:pt x="8705" y="4345"/>
                </a:cubicBezTo>
                <a:cubicBezTo>
                  <a:pt x="8635" y="4387"/>
                  <a:pt x="8620" y="4388"/>
                  <a:pt x="8569" y="4358"/>
                </a:cubicBezTo>
                <a:cubicBezTo>
                  <a:pt x="8532" y="4336"/>
                  <a:pt x="8505" y="4333"/>
                  <a:pt x="8494" y="4347"/>
                </a:cubicBezTo>
                <a:cubicBezTo>
                  <a:pt x="8462" y="4391"/>
                  <a:pt x="8347" y="4372"/>
                  <a:pt x="8303" y="4316"/>
                </a:cubicBezTo>
                <a:cubicBezTo>
                  <a:pt x="8280" y="4286"/>
                  <a:pt x="8194" y="4233"/>
                  <a:pt x="8111" y="4198"/>
                </a:cubicBezTo>
                <a:cubicBezTo>
                  <a:pt x="8024" y="4161"/>
                  <a:pt x="7960" y="4117"/>
                  <a:pt x="7960" y="4096"/>
                </a:cubicBezTo>
                <a:cubicBezTo>
                  <a:pt x="7960" y="4052"/>
                  <a:pt x="7700" y="3840"/>
                  <a:pt x="7588" y="3793"/>
                </a:cubicBezTo>
                <a:cubicBezTo>
                  <a:pt x="7544" y="3774"/>
                  <a:pt x="7490" y="3746"/>
                  <a:pt x="7467" y="3731"/>
                </a:cubicBezTo>
                <a:cubicBezTo>
                  <a:pt x="7380" y="3673"/>
                  <a:pt x="7143" y="3582"/>
                  <a:pt x="7057" y="3573"/>
                </a:cubicBezTo>
                <a:cubicBezTo>
                  <a:pt x="7057" y="3573"/>
                  <a:pt x="7056" y="3573"/>
                  <a:pt x="7056" y="3573"/>
                </a:cubicBezTo>
                <a:lnTo>
                  <a:pt x="7025" y="3574"/>
                </a:lnTo>
                <a:lnTo>
                  <a:pt x="7025" y="3563"/>
                </a:lnTo>
                <a:cubicBezTo>
                  <a:pt x="6979" y="3551"/>
                  <a:pt x="6926" y="3528"/>
                  <a:pt x="6892" y="3501"/>
                </a:cubicBezTo>
                <a:cubicBezTo>
                  <a:pt x="6851" y="3467"/>
                  <a:pt x="6811" y="3443"/>
                  <a:pt x="6806" y="3446"/>
                </a:cubicBezTo>
                <a:cubicBezTo>
                  <a:pt x="6789" y="3458"/>
                  <a:pt x="6636" y="3369"/>
                  <a:pt x="6517" y="3278"/>
                </a:cubicBezTo>
                <a:cubicBezTo>
                  <a:pt x="6453" y="3230"/>
                  <a:pt x="6372" y="3189"/>
                  <a:pt x="6338" y="3189"/>
                </a:cubicBezTo>
                <a:cubicBezTo>
                  <a:pt x="6278" y="3189"/>
                  <a:pt x="6010" y="3010"/>
                  <a:pt x="5755" y="2804"/>
                </a:cubicBezTo>
                <a:lnTo>
                  <a:pt x="5716" y="2802"/>
                </a:lnTo>
                <a:lnTo>
                  <a:pt x="5716" y="2774"/>
                </a:lnTo>
                <a:cubicBezTo>
                  <a:pt x="5701" y="2761"/>
                  <a:pt x="5686" y="2750"/>
                  <a:pt x="5672" y="2738"/>
                </a:cubicBezTo>
                <a:cubicBezTo>
                  <a:pt x="5485" y="2581"/>
                  <a:pt x="5479" y="2568"/>
                  <a:pt x="5452" y="2183"/>
                </a:cubicBezTo>
                <a:cubicBezTo>
                  <a:pt x="5443" y="2052"/>
                  <a:pt x="5415" y="1896"/>
                  <a:pt x="5386" y="1824"/>
                </a:cubicBezTo>
                <a:cubicBezTo>
                  <a:pt x="5358" y="1754"/>
                  <a:pt x="5328" y="1641"/>
                  <a:pt x="5322" y="1574"/>
                </a:cubicBezTo>
                <a:cubicBezTo>
                  <a:pt x="5306" y="1415"/>
                  <a:pt x="5100" y="990"/>
                  <a:pt x="5031" y="971"/>
                </a:cubicBezTo>
                <a:cubicBezTo>
                  <a:pt x="5025" y="972"/>
                  <a:pt x="5020" y="971"/>
                  <a:pt x="5014" y="971"/>
                </a:cubicBezTo>
                <a:cubicBezTo>
                  <a:pt x="4945" y="996"/>
                  <a:pt x="4933" y="1225"/>
                  <a:pt x="5000" y="1332"/>
                </a:cubicBezTo>
                <a:cubicBezTo>
                  <a:pt x="5057" y="1422"/>
                  <a:pt x="5060" y="1521"/>
                  <a:pt x="5007" y="1545"/>
                </a:cubicBezTo>
                <a:cubicBezTo>
                  <a:pt x="4965" y="1564"/>
                  <a:pt x="4959" y="1618"/>
                  <a:pt x="4954" y="2071"/>
                </a:cubicBezTo>
                <a:cubicBezTo>
                  <a:pt x="4948" y="2739"/>
                  <a:pt x="4959" y="2783"/>
                  <a:pt x="5192" y="3005"/>
                </a:cubicBezTo>
                <a:cubicBezTo>
                  <a:pt x="5293" y="3101"/>
                  <a:pt x="5454" y="3261"/>
                  <a:pt x="5551" y="3363"/>
                </a:cubicBezTo>
                <a:cubicBezTo>
                  <a:pt x="5648" y="3465"/>
                  <a:pt x="5774" y="3593"/>
                  <a:pt x="5832" y="3648"/>
                </a:cubicBezTo>
                <a:lnTo>
                  <a:pt x="5935" y="3745"/>
                </a:lnTo>
                <a:lnTo>
                  <a:pt x="5871" y="3832"/>
                </a:lnTo>
                <a:cubicBezTo>
                  <a:pt x="5835" y="3879"/>
                  <a:pt x="5783" y="3950"/>
                  <a:pt x="5755" y="3988"/>
                </a:cubicBezTo>
                <a:cubicBezTo>
                  <a:pt x="5684" y="4085"/>
                  <a:pt x="5617" y="4257"/>
                  <a:pt x="5628" y="4319"/>
                </a:cubicBezTo>
                <a:cubicBezTo>
                  <a:pt x="5635" y="4364"/>
                  <a:pt x="5654" y="4370"/>
                  <a:pt x="5765" y="4370"/>
                </a:cubicBezTo>
                <a:cubicBezTo>
                  <a:pt x="5879" y="4371"/>
                  <a:pt x="5992" y="4401"/>
                  <a:pt x="6454" y="4544"/>
                </a:cubicBezTo>
                <a:cubicBezTo>
                  <a:pt x="6603" y="4591"/>
                  <a:pt x="6666" y="4634"/>
                  <a:pt x="6661" y="4690"/>
                </a:cubicBezTo>
                <a:cubicBezTo>
                  <a:pt x="6655" y="4761"/>
                  <a:pt x="6535" y="4880"/>
                  <a:pt x="6457" y="4894"/>
                </a:cubicBezTo>
                <a:cubicBezTo>
                  <a:pt x="6407" y="4902"/>
                  <a:pt x="6372" y="4929"/>
                  <a:pt x="6352" y="4974"/>
                </a:cubicBezTo>
                <a:cubicBezTo>
                  <a:pt x="6335" y="5011"/>
                  <a:pt x="6303" y="5042"/>
                  <a:pt x="6279" y="5042"/>
                </a:cubicBezTo>
                <a:cubicBezTo>
                  <a:pt x="6255" y="5042"/>
                  <a:pt x="6236" y="5052"/>
                  <a:pt x="6236" y="5065"/>
                </a:cubicBezTo>
                <a:cubicBezTo>
                  <a:pt x="6236" y="5100"/>
                  <a:pt x="6082" y="5158"/>
                  <a:pt x="5988" y="5158"/>
                </a:cubicBezTo>
                <a:cubicBezTo>
                  <a:pt x="5933" y="5158"/>
                  <a:pt x="5884" y="5175"/>
                  <a:pt x="5854" y="5207"/>
                </a:cubicBezTo>
                <a:lnTo>
                  <a:pt x="5806" y="5259"/>
                </a:lnTo>
                <a:lnTo>
                  <a:pt x="5713" y="5201"/>
                </a:lnTo>
                <a:cubicBezTo>
                  <a:pt x="5661" y="5170"/>
                  <a:pt x="5584" y="5129"/>
                  <a:pt x="5541" y="5111"/>
                </a:cubicBezTo>
                <a:cubicBezTo>
                  <a:pt x="5497" y="5092"/>
                  <a:pt x="5451" y="5050"/>
                  <a:pt x="5437" y="5017"/>
                </a:cubicBezTo>
                <a:cubicBezTo>
                  <a:pt x="5424" y="4984"/>
                  <a:pt x="5360" y="4921"/>
                  <a:pt x="5296" y="4876"/>
                </a:cubicBezTo>
                <a:cubicBezTo>
                  <a:pt x="5098" y="4737"/>
                  <a:pt x="4685" y="4533"/>
                  <a:pt x="4558" y="4513"/>
                </a:cubicBezTo>
                <a:cubicBezTo>
                  <a:pt x="4486" y="4501"/>
                  <a:pt x="4375" y="4456"/>
                  <a:pt x="4283" y="4398"/>
                </a:cubicBezTo>
                <a:cubicBezTo>
                  <a:pt x="4198" y="4345"/>
                  <a:pt x="4122" y="4301"/>
                  <a:pt x="4113" y="4301"/>
                </a:cubicBezTo>
                <a:cubicBezTo>
                  <a:pt x="4104" y="4301"/>
                  <a:pt x="4053" y="4264"/>
                  <a:pt x="3999" y="4220"/>
                </a:cubicBezTo>
                <a:cubicBezTo>
                  <a:pt x="3942" y="4173"/>
                  <a:pt x="3872" y="4139"/>
                  <a:pt x="3834" y="4139"/>
                </a:cubicBezTo>
                <a:cubicBezTo>
                  <a:pt x="3795" y="4139"/>
                  <a:pt x="3717" y="4099"/>
                  <a:pt x="3640" y="4040"/>
                </a:cubicBezTo>
                <a:cubicBezTo>
                  <a:pt x="3569" y="3985"/>
                  <a:pt x="3443" y="3893"/>
                  <a:pt x="3360" y="3837"/>
                </a:cubicBezTo>
                <a:cubicBezTo>
                  <a:pt x="2991" y="3588"/>
                  <a:pt x="2968" y="3546"/>
                  <a:pt x="2936" y="3040"/>
                </a:cubicBezTo>
                <a:cubicBezTo>
                  <a:pt x="2930" y="2930"/>
                  <a:pt x="2906" y="2823"/>
                  <a:pt x="2879" y="2777"/>
                </a:cubicBezTo>
                <a:cubicBezTo>
                  <a:pt x="2853" y="2734"/>
                  <a:pt x="2823" y="2625"/>
                  <a:pt x="2811" y="2534"/>
                </a:cubicBezTo>
                <a:cubicBezTo>
                  <a:pt x="2787" y="2356"/>
                  <a:pt x="2742" y="2231"/>
                  <a:pt x="2656" y="2101"/>
                </a:cubicBezTo>
                <a:cubicBezTo>
                  <a:pt x="2626" y="2057"/>
                  <a:pt x="2595" y="1992"/>
                  <a:pt x="2584" y="1957"/>
                </a:cubicBezTo>
                <a:cubicBezTo>
                  <a:pt x="2561" y="1878"/>
                  <a:pt x="2490" y="1874"/>
                  <a:pt x="2467" y="1950"/>
                </a:cubicBezTo>
                <a:cubicBezTo>
                  <a:pt x="2445" y="2026"/>
                  <a:pt x="2466" y="2202"/>
                  <a:pt x="2513" y="2340"/>
                </a:cubicBezTo>
                <a:cubicBezTo>
                  <a:pt x="2549" y="2445"/>
                  <a:pt x="2547" y="2454"/>
                  <a:pt x="2494" y="2491"/>
                </a:cubicBezTo>
                <a:cubicBezTo>
                  <a:pt x="2441" y="2528"/>
                  <a:pt x="2439" y="2552"/>
                  <a:pt x="2443" y="3063"/>
                </a:cubicBezTo>
                <a:cubicBezTo>
                  <a:pt x="2446" y="3355"/>
                  <a:pt x="2460" y="3638"/>
                  <a:pt x="2476" y="3691"/>
                </a:cubicBezTo>
                <a:cubicBezTo>
                  <a:pt x="2492" y="3748"/>
                  <a:pt x="2542" y="3819"/>
                  <a:pt x="2600" y="3867"/>
                </a:cubicBezTo>
                <a:cubicBezTo>
                  <a:pt x="2653" y="3913"/>
                  <a:pt x="2798" y="4058"/>
                  <a:pt x="2923" y="4189"/>
                </a:cubicBezTo>
                <a:cubicBezTo>
                  <a:pt x="3048" y="4321"/>
                  <a:pt x="3212" y="4488"/>
                  <a:pt x="3285" y="4560"/>
                </a:cubicBezTo>
                <a:lnTo>
                  <a:pt x="3417" y="4692"/>
                </a:lnTo>
                <a:lnTo>
                  <a:pt x="3351" y="4780"/>
                </a:lnTo>
                <a:cubicBezTo>
                  <a:pt x="3193" y="4992"/>
                  <a:pt x="3082" y="5258"/>
                  <a:pt x="3135" y="5300"/>
                </a:cubicBezTo>
                <a:cubicBezTo>
                  <a:pt x="3145" y="5309"/>
                  <a:pt x="3233" y="5321"/>
                  <a:pt x="3329" y="5329"/>
                </a:cubicBezTo>
                <a:cubicBezTo>
                  <a:pt x="3425" y="5337"/>
                  <a:pt x="3531" y="5357"/>
                  <a:pt x="3562" y="5371"/>
                </a:cubicBezTo>
                <a:cubicBezTo>
                  <a:pt x="3593" y="5385"/>
                  <a:pt x="3656" y="5404"/>
                  <a:pt x="3701" y="5414"/>
                </a:cubicBezTo>
                <a:cubicBezTo>
                  <a:pt x="3994" y="5478"/>
                  <a:pt x="4056" y="5512"/>
                  <a:pt x="4325" y="5746"/>
                </a:cubicBezTo>
                <a:cubicBezTo>
                  <a:pt x="4472" y="5874"/>
                  <a:pt x="4592" y="5990"/>
                  <a:pt x="4592" y="6005"/>
                </a:cubicBezTo>
                <a:cubicBezTo>
                  <a:pt x="4592" y="6031"/>
                  <a:pt x="4760" y="6168"/>
                  <a:pt x="5150" y="6462"/>
                </a:cubicBezTo>
                <a:cubicBezTo>
                  <a:pt x="5344" y="6608"/>
                  <a:pt x="5489" y="6777"/>
                  <a:pt x="5458" y="6821"/>
                </a:cubicBezTo>
                <a:cubicBezTo>
                  <a:pt x="5450" y="6831"/>
                  <a:pt x="5394" y="6838"/>
                  <a:pt x="5333" y="6835"/>
                </a:cubicBezTo>
                <a:cubicBezTo>
                  <a:pt x="5257" y="6832"/>
                  <a:pt x="5208" y="6815"/>
                  <a:pt x="5174" y="6779"/>
                </a:cubicBezTo>
                <a:cubicBezTo>
                  <a:pt x="5138" y="6742"/>
                  <a:pt x="5088" y="6726"/>
                  <a:pt x="4988" y="6720"/>
                </a:cubicBezTo>
                <a:cubicBezTo>
                  <a:pt x="4913" y="6716"/>
                  <a:pt x="4816" y="6696"/>
                  <a:pt x="4771" y="6676"/>
                </a:cubicBezTo>
                <a:cubicBezTo>
                  <a:pt x="4726" y="6656"/>
                  <a:pt x="4655" y="6640"/>
                  <a:pt x="4613" y="6640"/>
                </a:cubicBezTo>
                <a:cubicBezTo>
                  <a:pt x="4571" y="6640"/>
                  <a:pt x="4490" y="6619"/>
                  <a:pt x="4434" y="6595"/>
                </a:cubicBezTo>
                <a:cubicBezTo>
                  <a:pt x="4378" y="6571"/>
                  <a:pt x="4293" y="6545"/>
                  <a:pt x="4245" y="6536"/>
                </a:cubicBezTo>
                <a:cubicBezTo>
                  <a:pt x="4145" y="6518"/>
                  <a:pt x="4110" y="6491"/>
                  <a:pt x="4084" y="6403"/>
                </a:cubicBezTo>
                <a:cubicBezTo>
                  <a:pt x="4071" y="6359"/>
                  <a:pt x="4047" y="6338"/>
                  <a:pt x="4007" y="6337"/>
                </a:cubicBezTo>
                <a:cubicBezTo>
                  <a:pt x="3782" y="6328"/>
                  <a:pt x="3797" y="6336"/>
                  <a:pt x="3725" y="6176"/>
                </a:cubicBezTo>
                <a:cubicBezTo>
                  <a:pt x="3688" y="6093"/>
                  <a:pt x="3649" y="6019"/>
                  <a:pt x="3638" y="6010"/>
                </a:cubicBezTo>
                <a:cubicBezTo>
                  <a:pt x="3628" y="6002"/>
                  <a:pt x="3568" y="5991"/>
                  <a:pt x="3504" y="5986"/>
                </a:cubicBezTo>
                <a:cubicBezTo>
                  <a:pt x="3427" y="5980"/>
                  <a:pt x="3362" y="5956"/>
                  <a:pt x="3312" y="5917"/>
                </a:cubicBezTo>
                <a:cubicBezTo>
                  <a:pt x="3271" y="5884"/>
                  <a:pt x="3184" y="5835"/>
                  <a:pt x="3120" y="5808"/>
                </a:cubicBezTo>
                <a:cubicBezTo>
                  <a:pt x="3056" y="5781"/>
                  <a:pt x="3004" y="5743"/>
                  <a:pt x="3004" y="5724"/>
                </a:cubicBezTo>
                <a:cubicBezTo>
                  <a:pt x="3004" y="5620"/>
                  <a:pt x="2326" y="5222"/>
                  <a:pt x="2139" y="5217"/>
                </a:cubicBezTo>
                <a:cubicBezTo>
                  <a:pt x="2078" y="5215"/>
                  <a:pt x="2001" y="5186"/>
                  <a:pt x="1916" y="5132"/>
                </a:cubicBezTo>
                <a:cubicBezTo>
                  <a:pt x="1866" y="5100"/>
                  <a:pt x="1809" y="5067"/>
                  <a:pt x="1757" y="5036"/>
                </a:cubicBezTo>
                <a:cubicBezTo>
                  <a:pt x="1727" y="5028"/>
                  <a:pt x="1709" y="5016"/>
                  <a:pt x="1704" y="5003"/>
                </a:cubicBezTo>
                <a:cubicBezTo>
                  <a:pt x="1700" y="5001"/>
                  <a:pt x="1692" y="4996"/>
                  <a:pt x="1689" y="4994"/>
                </a:cubicBezTo>
                <a:cubicBezTo>
                  <a:pt x="1636" y="4964"/>
                  <a:pt x="1557" y="4910"/>
                  <a:pt x="1512" y="4874"/>
                </a:cubicBezTo>
                <a:cubicBezTo>
                  <a:pt x="1463" y="4834"/>
                  <a:pt x="1409" y="4813"/>
                  <a:pt x="1381" y="4819"/>
                </a:cubicBezTo>
                <a:cubicBezTo>
                  <a:pt x="1352" y="4825"/>
                  <a:pt x="1292" y="4799"/>
                  <a:pt x="1233" y="4756"/>
                </a:cubicBezTo>
                <a:cubicBezTo>
                  <a:pt x="1178" y="4715"/>
                  <a:pt x="1073" y="4639"/>
                  <a:pt x="1000" y="4585"/>
                </a:cubicBezTo>
                <a:cubicBezTo>
                  <a:pt x="927" y="4531"/>
                  <a:pt x="835" y="4469"/>
                  <a:pt x="798" y="4448"/>
                </a:cubicBezTo>
                <a:cubicBezTo>
                  <a:pt x="692" y="4389"/>
                  <a:pt x="549" y="4207"/>
                  <a:pt x="529" y="4105"/>
                </a:cubicBezTo>
                <a:cubicBezTo>
                  <a:pt x="519" y="4054"/>
                  <a:pt x="504" y="3907"/>
                  <a:pt x="495" y="3780"/>
                </a:cubicBezTo>
                <a:cubicBezTo>
                  <a:pt x="486" y="3650"/>
                  <a:pt x="457" y="3503"/>
                  <a:pt x="430" y="3445"/>
                </a:cubicBezTo>
                <a:cubicBezTo>
                  <a:pt x="404" y="3388"/>
                  <a:pt x="374" y="3269"/>
                  <a:pt x="364" y="3182"/>
                </a:cubicBezTo>
                <a:cubicBezTo>
                  <a:pt x="354" y="3095"/>
                  <a:pt x="334" y="3008"/>
                  <a:pt x="320" y="2986"/>
                </a:cubicBezTo>
                <a:cubicBezTo>
                  <a:pt x="266" y="2904"/>
                  <a:pt x="128" y="2634"/>
                  <a:pt x="128" y="2611"/>
                </a:cubicBezTo>
                <a:cubicBezTo>
                  <a:pt x="128" y="2579"/>
                  <a:pt x="55" y="2580"/>
                  <a:pt x="31" y="2613"/>
                </a:cubicBezTo>
                <a:cubicBezTo>
                  <a:pt x="-1" y="2656"/>
                  <a:pt x="15" y="2837"/>
                  <a:pt x="63" y="2982"/>
                </a:cubicBezTo>
                <a:cubicBezTo>
                  <a:pt x="107" y="3114"/>
                  <a:pt x="106" y="3123"/>
                  <a:pt x="58" y="3168"/>
                </a:cubicBezTo>
                <a:cubicBezTo>
                  <a:pt x="13" y="3210"/>
                  <a:pt x="7" y="3268"/>
                  <a:pt x="0" y="3718"/>
                </a:cubicBezTo>
                <a:cubicBezTo>
                  <a:pt x="-1" y="3814"/>
                  <a:pt x="2" y="3878"/>
                  <a:pt x="2" y="3949"/>
                </a:cubicBezTo>
                <a:cubicBezTo>
                  <a:pt x="10" y="3995"/>
                  <a:pt x="20" y="4032"/>
                  <a:pt x="26" y="4087"/>
                </a:cubicBezTo>
                <a:cubicBezTo>
                  <a:pt x="41" y="4221"/>
                  <a:pt x="55" y="4325"/>
                  <a:pt x="68" y="4416"/>
                </a:cubicBezTo>
                <a:cubicBezTo>
                  <a:pt x="98" y="4470"/>
                  <a:pt x="137" y="4515"/>
                  <a:pt x="196" y="4567"/>
                </a:cubicBezTo>
                <a:cubicBezTo>
                  <a:pt x="267" y="4631"/>
                  <a:pt x="382" y="4744"/>
                  <a:pt x="453" y="4819"/>
                </a:cubicBezTo>
                <a:cubicBezTo>
                  <a:pt x="523" y="4893"/>
                  <a:pt x="670" y="5047"/>
                  <a:pt x="781" y="5161"/>
                </a:cubicBezTo>
                <a:lnTo>
                  <a:pt x="981" y="5368"/>
                </a:lnTo>
                <a:lnTo>
                  <a:pt x="905" y="5477"/>
                </a:lnTo>
                <a:cubicBezTo>
                  <a:pt x="778" y="5659"/>
                  <a:pt x="711" y="5789"/>
                  <a:pt x="691" y="5892"/>
                </a:cubicBezTo>
                <a:lnTo>
                  <a:pt x="670" y="5992"/>
                </a:lnTo>
                <a:lnTo>
                  <a:pt x="796" y="5992"/>
                </a:lnTo>
                <a:cubicBezTo>
                  <a:pt x="880" y="5992"/>
                  <a:pt x="1086" y="6038"/>
                  <a:pt x="1255" y="6087"/>
                </a:cubicBezTo>
                <a:cubicBezTo>
                  <a:pt x="1273" y="6092"/>
                  <a:pt x="1287" y="6093"/>
                  <a:pt x="1306" y="6099"/>
                </a:cubicBezTo>
                <a:cubicBezTo>
                  <a:pt x="1312" y="6102"/>
                  <a:pt x="1315" y="6103"/>
                  <a:pt x="1321" y="6105"/>
                </a:cubicBezTo>
                <a:cubicBezTo>
                  <a:pt x="1346" y="6113"/>
                  <a:pt x="1381" y="6121"/>
                  <a:pt x="1401" y="6128"/>
                </a:cubicBezTo>
                <a:cubicBezTo>
                  <a:pt x="1489" y="6162"/>
                  <a:pt x="1564" y="6183"/>
                  <a:pt x="1598" y="6186"/>
                </a:cubicBezTo>
                <a:cubicBezTo>
                  <a:pt x="1648" y="6189"/>
                  <a:pt x="2100" y="6599"/>
                  <a:pt x="2081" y="6624"/>
                </a:cubicBezTo>
                <a:cubicBezTo>
                  <a:pt x="2072" y="6636"/>
                  <a:pt x="2078" y="6640"/>
                  <a:pt x="2095" y="6631"/>
                </a:cubicBezTo>
                <a:cubicBezTo>
                  <a:pt x="2112" y="6622"/>
                  <a:pt x="2143" y="6642"/>
                  <a:pt x="2166" y="6680"/>
                </a:cubicBezTo>
                <a:cubicBezTo>
                  <a:pt x="2188" y="6716"/>
                  <a:pt x="2226" y="6760"/>
                  <a:pt x="2250" y="6776"/>
                </a:cubicBezTo>
                <a:cubicBezTo>
                  <a:pt x="2273" y="6793"/>
                  <a:pt x="2285" y="6817"/>
                  <a:pt x="2277" y="6828"/>
                </a:cubicBezTo>
                <a:cubicBezTo>
                  <a:pt x="2268" y="6839"/>
                  <a:pt x="2278" y="6848"/>
                  <a:pt x="2299" y="6848"/>
                </a:cubicBezTo>
                <a:cubicBezTo>
                  <a:pt x="2320" y="6848"/>
                  <a:pt x="2466" y="6945"/>
                  <a:pt x="2622" y="7062"/>
                </a:cubicBezTo>
                <a:cubicBezTo>
                  <a:pt x="2862" y="7244"/>
                  <a:pt x="2929" y="7311"/>
                  <a:pt x="3057" y="7498"/>
                </a:cubicBezTo>
                <a:cubicBezTo>
                  <a:pt x="3261" y="7794"/>
                  <a:pt x="3386" y="7933"/>
                  <a:pt x="3523" y="8017"/>
                </a:cubicBezTo>
                <a:cubicBezTo>
                  <a:pt x="3677" y="8111"/>
                  <a:pt x="3826" y="8211"/>
                  <a:pt x="3967" y="8313"/>
                </a:cubicBezTo>
                <a:cubicBezTo>
                  <a:pt x="3980" y="8318"/>
                  <a:pt x="3999" y="8322"/>
                  <a:pt x="4004" y="8329"/>
                </a:cubicBezTo>
                <a:cubicBezTo>
                  <a:pt x="4007" y="8333"/>
                  <a:pt x="4010" y="8342"/>
                  <a:pt x="4012" y="8347"/>
                </a:cubicBezTo>
                <a:cubicBezTo>
                  <a:pt x="4322" y="8575"/>
                  <a:pt x="4571" y="8796"/>
                  <a:pt x="4633" y="8916"/>
                </a:cubicBezTo>
                <a:cubicBezTo>
                  <a:pt x="4646" y="8942"/>
                  <a:pt x="4667" y="9027"/>
                  <a:pt x="4686" y="9126"/>
                </a:cubicBezTo>
                <a:cubicBezTo>
                  <a:pt x="4712" y="9156"/>
                  <a:pt x="4717" y="9200"/>
                  <a:pt x="4711" y="9279"/>
                </a:cubicBezTo>
                <a:cubicBezTo>
                  <a:pt x="4712" y="9287"/>
                  <a:pt x="4715" y="9293"/>
                  <a:pt x="4716" y="9302"/>
                </a:cubicBezTo>
                <a:cubicBezTo>
                  <a:pt x="4762" y="9620"/>
                  <a:pt x="4828" y="9983"/>
                  <a:pt x="4907" y="10352"/>
                </a:cubicBezTo>
                <a:cubicBezTo>
                  <a:pt x="4916" y="10398"/>
                  <a:pt x="4913" y="10404"/>
                  <a:pt x="4919" y="10440"/>
                </a:cubicBezTo>
                <a:cubicBezTo>
                  <a:pt x="4921" y="10459"/>
                  <a:pt x="4924" y="10473"/>
                  <a:pt x="4925" y="10495"/>
                </a:cubicBezTo>
                <a:cubicBezTo>
                  <a:pt x="4927" y="10515"/>
                  <a:pt x="4938" y="10568"/>
                  <a:pt x="4936" y="10571"/>
                </a:cubicBezTo>
                <a:cubicBezTo>
                  <a:pt x="4928" y="10577"/>
                  <a:pt x="4933" y="10594"/>
                  <a:pt x="4946" y="10608"/>
                </a:cubicBezTo>
                <a:cubicBezTo>
                  <a:pt x="4959" y="10622"/>
                  <a:pt x="4988" y="10706"/>
                  <a:pt x="5012" y="10796"/>
                </a:cubicBezTo>
                <a:cubicBezTo>
                  <a:pt x="5036" y="10886"/>
                  <a:pt x="5081" y="11027"/>
                  <a:pt x="5111" y="11108"/>
                </a:cubicBezTo>
                <a:cubicBezTo>
                  <a:pt x="5141" y="11189"/>
                  <a:pt x="5159" y="11262"/>
                  <a:pt x="5152" y="11272"/>
                </a:cubicBezTo>
                <a:cubicBezTo>
                  <a:pt x="5144" y="11282"/>
                  <a:pt x="5151" y="11296"/>
                  <a:pt x="5165" y="11304"/>
                </a:cubicBezTo>
                <a:cubicBezTo>
                  <a:pt x="5179" y="11311"/>
                  <a:pt x="5212" y="11369"/>
                  <a:pt x="5237" y="11433"/>
                </a:cubicBezTo>
                <a:cubicBezTo>
                  <a:pt x="5278" y="11539"/>
                  <a:pt x="5279" y="11559"/>
                  <a:pt x="5240" y="11692"/>
                </a:cubicBezTo>
                <a:cubicBezTo>
                  <a:pt x="5217" y="11771"/>
                  <a:pt x="5190" y="11882"/>
                  <a:pt x="5182" y="11937"/>
                </a:cubicBezTo>
                <a:cubicBezTo>
                  <a:pt x="5164" y="12061"/>
                  <a:pt x="5150" y="12080"/>
                  <a:pt x="5085" y="12080"/>
                </a:cubicBezTo>
                <a:cubicBezTo>
                  <a:pt x="5036" y="12080"/>
                  <a:pt x="5008" y="12140"/>
                  <a:pt x="4988" y="12281"/>
                </a:cubicBezTo>
                <a:cubicBezTo>
                  <a:pt x="4984" y="12309"/>
                  <a:pt x="4970" y="12345"/>
                  <a:pt x="4958" y="12361"/>
                </a:cubicBezTo>
                <a:cubicBezTo>
                  <a:pt x="4945" y="12378"/>
                  <a:pt x="4933" y="12438"/>
                  <a:pt x="4931" y="12494"/>
                </a:cubicBezTo>
                <a:cubicBezTo>
                  <a:pt x="4930" y="12495"/>
                  <a:pt x="4931" y="12495"/>
                  <a:pt x="4931" y="12497"/>
                </a:cubicBezTo>
                <a:cubicBezTo>
                  <a:pt x="4927" y="12701"/>
                  <a:pt x="4915" y="12909"/>
                  <a:pt x="4902" y="12928"/>
                </a:cubicBezTo>
                <a:cubicBezTo>
                  <a:pt x="4899" y="12931"/>
                  <a:pt x="4886" y="12932"/>
                  <a:pt x="4881" y="12935"/>
                </a:cubicBezTo>
                <a:cubicBezTo>
                  <a:pt x="4874" y="12969"/>
                  <a:pt x="4866" y="12992"/>
                  <a:pt x="4859" y="13000"/>
                </a:cubicBezTo>
                <a:cubicBezTo>
                  <a:pt x="4844" y="13015"/>
                  <a:pt x="4841" y="13045"/>
                  <a:pt x="4851" y="13066"/>
                </a:cubicBezTo>
                <a:cubicBezTo>
                  <a:pt x="4862" y="13091"/>
                  <a:pt x="4848" y="13106"/>
                  <a:pt x="4812" y="13115"/>
                </a:cubicBezTo>
                <a:cubicBezTo>
                  <a:pt x="4781" y="13121"/>
                  <a:pt x="4757" y="13136"/>
                  <a:pt x="4757" y="13146"/>
                </a:cubicBezTo>
                <a:cubicBezTo>
                  <a:pt x="4757" y="13156"/>
                  <a:pt x="4725" y="13196"/>
                  <a:pt x="4687" y="13234"/>
                </a:cubicBezTo>
                <a:cubicBezTo>
                  <a:pt x="4580" y="13341"/>
                  <a:pt x="4474" y="13546"/>
                  <a:pt x="4448" y="13688"/>
                </a:cubicBezTo>
                <a:cubicBezTo>
                  <a:pt x="4434" y="13804"/>
                  <a:pt x="4412" y="13874"/>
                  <a:pt x="4385" y="13875"/>
                </a:cubicBezTo>
                <a:cubicBezTo>
                  <a:pt x="4378" y="13888"/>
                  <a:pt x="4372" y="13905"/>
                  <a:pt x="4364" y="13914"/>
                </a:cubicBezTo>
                <a:cubicBezTo>
                  <a:pt x="4233" y="14081"/>
                  <a:pt x="4209" y="14179"/>
                  <a:pt x="4267" y="14316"/>
                </a:cubicBezTo>
                <a:cubicBezTo>
                  <a:pt x="4294" y="14377"/>
                  <a:pt x="4289" y="14424"/>
                  <a:pt x="4239" y="14595"/>
                </a:cubicBezTo>
                <a:cubicBezTo>
                  <a:pt x="4205" y="14708"/>
                  <a:pt x="4155" y="14920"/>
                  <a:pt x="4128" y="15066"/>
                </a:cubicBezTo>
                <a:cubicBezTo>
                  <a:pt x="4099" y="15226"/>
                  <a:pt x="4078" y="15302"/>
                  <a:pt x="4026" y="15395"/>
                </a:cubicBezTo>
                <a:lnTo>
                  <a:pt x="4026" y="15434"/>
                </a:lnTo>
                <a:lnTo>
                  <a:pt x="4004" y="15434"/>
                </a:lnTo>
                <a:cubicBezTo>
                  <a:pt x="3969" y="15491"/>
                  <a:pt x="3927" y="15554"/>
                  <a:pt x="3856" y="15651"/>
                </a:cubicBezTo>
                <a:cubicBezTo>
                  <a:pt x="3754" y="15792"/>
                  <a:pt x="3737" y="15834"/>
                  <a:pt x="3700" y="16068"/>
                </a:cubicBezTo>
                <a:cubicBezTo>
                  <a:pt x="3677" y="16211"/>
                  <a:pt x="3662" y="16417"/>
                  <a:pt x="3666" y="16525"/>
                </a:cubicBezTo>
                <a:cubicBezTo>
                  <a:pt x="3671" y="16669"/>
                  <a:pt x="3661" y="16743"/>
                  <a:pt x="3628" y="16803"/>
                </a:cubicBezTo>
                <a:cubicBezTo>
                  <a:pt x="3617" y="16823"/>
                  <a:pt x="3611" y="16847"/>
                  <a:pt x="3601" y="16869"/>
                </a:cubicBezTo>
                <a:cubicBezTo>
                  <a:pt x="3601" y="16870"/>
                  <a:pt x="3600" y="16870"/>
                  <a:pt x="3599" y="16872"/>
                </a:cubicBezTo>
                <a:cubicBezTo>
                  <a:pt x="3599" y="16873"/>
                  <a:pt x="3598" y="16873"/>
                  <a:pt x="3598" y="16874"/>
                </a:cubicBezTo>
                <a:cubicBezTo>
                  <a:pt x="3555" y="16970"/>
                  <a:pt x="3525" y="17073"/>
                  <a:pt x="3525" y="17152"/>
                </a:cubicBezTo>
                <a:cubicBezTo>
                  <a:pt x="3524" y="17242"/>
                  <a:pt x="3493" y="17284"/>
                  <a:pt x="3383" y="17341"/>
                </a:cubicBezTo>
                <a:cubicBezTo>
                  <a:pt x="3339" y="17365"/>
                  <a:pt x="3303" y="17410"/>
                  <a:pt x="3292" y="17456"/>
                </a:cubicBezTo>
                <a:cubicBezTo>
                  <a:pt x="3252" y="17619"/>
                  <a:pt x="3159" y="17857"/>
                  <a:pt x="3122" y="17893"/>
                </a:cubicBezTo>
                <a:cubicBezTo>
                  <a:pt x="3100" y="17914"/>
                  <a:pt x="3059" y="18025"/>
                  <a:pt x="3032" y="18138"/>
                </a:cubicBezTo>
                <a:cubicBezTo>
                  <a:pt x="2919" y="18593"/>
                  <a:pt x="2887" y="18676"/>
                  <a:pt x="2765" y="18799"/>
                </a:cubicBezTo>
                <a:cubicBezTo>
                  <a:pt x="2549" y="19016"/>
                  <a:pt x="2386" y="19223"/>
                  <a:pt x="2272" y="19424"/>
                </a:cubicBezTo>
                <a:cubicBezTo>
                  <a:pt x="2269" y="19428"/>
                  <a:pt x="2268" y="19432"/>
                  <a:pt x="2265" y="19436"/>
                </a:cubicBezTo>
                <a:cubicBezTo>
                  <a:pt x="2137" y="19663"/>
                  <a:pt x="2070" y="19884"/>
                  <a:pt x="2063" y="20107"/>
                </a:cubicBezTo>
                <a:cubicBezTo>
                  <a:pt x="2055" y="20334"/>
                  <a:pt x="2037" y="20371"/>
                  <a:pt x="1904" y="20429"/>
                </a:cubicBezTo>
                <a:cubicBezTo>
                  <a:pt x="1862" y="20447"/>
                  <a:pt x="1780" y="20518"/>
                  <a:pt x="1721" y="20585"/>
                </a:cubicBezTo>
                <a:cubicBezTo>
                  <a:pt x="1635" y="20683"/>
                  <a:pt x="1577" y="20720"/>
                  <a:pt x="1439" y="20771"/>
                </a:cubicBezTo>
                <a:cubicBezTo>
                  <a:pt x="849" y="20988"/>
                  <a:pt x="728" y="21042"/>
                  <a:pt x="702" y="21098"/>
                </a:cubicBezTo>
                <a:cubicBezTo>
                  <a:pt x="690" y="21126"/>
                  <a:pt x="660" y="21155"/>
                  <a:pt x="636" y="21163"/>
                </a:cubicBezTo>
                <a:cubicBezTo>
                  <a:pt x="606" y="21173"/>
                  <a:pt x="594" y="21208"/>
                  <a:pt x="594" y="21279"/>
                </a:cubicBezTo>
                <a:cubicBezTo>
                  <a:pt x="594" y="21399"/>
                  <a:pt x="585" y="21395"/>
                  <a:pt x="951" y="21459"/>
                </a:cubicBezTo>
                <a:cubicBezTo>
                  <a:pt x="1347" y="21529"/>
                  <a:pt x="1679" y="21537"/>
                  <a:pt x="2258" y="21494"/>
                </a:cubicBezTo>
                <a:cubicBezTo>
                  <a:pt x="2286" y="21492"/>
                  <a:pt x="2316" y="21491"/>
                  <a:pt x="2346" y="21489"/>
                </a:cubicBezTo>
                <a:cubicBezTo>
                  <a:pt x="2377" y="21487"/>
                  <a:pt x="2410" y="21483"/>
                  <a:pt x="2459" y="21482"/>
                </a:cubicBezTo>
                <a:cubicBezTo>
                  <a:pt x="2705" y="21466"/>
                  <a:pt x="2985" y="21448"/>
                  <a:pt x="3144" y="21442"/>
                </a:cubicBezTo>
                <a:cubicBezTo>
                  <a:pt x="3512" y="21429"/>
                  <a:pt x="3517" y="21429"/>
                  <a:pt x="3606" y="21359"/>
                </a:cubicBezTo>
                <a:cubicBezTo>
                  <a:pt x="3688" y="21293"/>
                  <a:pt x="3694" y="21278"/>
                  <a:pt x="3681" y="21180"/>
                </a:cubicBezTo>
                <a:cubicBezTo>
                  <a:pt x="3670" y="21094"/>
                  <a:pt x="3681" y="21052"/>
                  <a:pt x="3740" y="20960"/>
                </a:cubicBezTo>
                <a:lnTo>
                  <a:pt x="3814" y="20847"/>
                </a:lnTo>
                <a:lnTo>
                  <a:pt x="4019" y="20851"/>
                </a:lnTo>
                <a:cubicBezTo>
                  <a:pt x="4132" y="20854"/>
                  <a:pt x="4394" y="20841"/>
                  <a:pt x="4602" y="20821"/>
                </a:cubicBezTo>
                <a:cubicBezTo>
                  <a:pt x="4811" y="20801"/>
                  <a:pt x="5082" y="20785"/>
                  <a:pt x="5206" y="20785"/>
                </a:cubicBezTo>
                <a:cubicBezTo>
                  <a:pt x="5409" y="20785"/>
                  <a:pt x="5793" y="20755"/>
                  <a:pt x="5956" y="20726"/>
                </a:cubicBezTo>
                <a:cubicBezTo>
                  <a:pt x="6071" y="20706"/>
                  <a:pt x="6126" y="20634"/>
                  <a:pt x="6126" y="20505"/>
                </a:cubicBezTo>
                <a:cubicBezTo>
                  <a:pt x="6126" y="20426"/>
                  <a:pt x="6145" y="20359"/>
                  <a:pt x="6182" y="20309"/>
                </a:cubicBezTo>
                <a:cubicBezTo>
                  <a:pt x="6216" y="20263"/>
                  <a:pt x="6244" y="20169"/>
                  <a:pt x="6257" y="20064"/>
                </a:cubicBezTo>
                <a:lnTo>
                  <a:pt x="6277" y="19894"/>
                </a:lnTo>
                <a:lnTo>
                  <a:pt x="6478" y="19901"/>
                </a:lnTo>
                <a:cubicBezTo>
                  <a:pt x="6589" y="19906"/>
                  <a:pt x="6903" y="19894"/>
                  <a:pt x="7176" y="19874"/>
                </a:cubicBezTo>
                <a:cubicBezTo>
                  <a:pt x="7449" y="19854"/>
                  <a:pt x="7848" y="19827"/>
                  <a:pt x="8062" y="19816"/>
                </a:cubicBezTo>
                <a:cubicBezTo>
                  <a:pt x="8071" y="19816"/>
                  <a:pt x="8072" y="19815"/>
                  <a:pt x="8081" y="19815"/>
                </a:cubicBezTo>
                <a:cubicBezTo>
                  <a:pt x="8181" y="19785"/>
                  <a:pt x="8312" y="19775"/>
                  <a:pt x="8419" y="19788"/>
                </a:cubicBezTo>
                <a:cubicBezTo>
                  <a:pt x="8478" y="19777"/>
                  <a:pt x="8515" y="19761"/>
                  <a:pt x="8560" y="19736"/>
                </a:cubicBezTo>
                <a:cubicBezTo>
                  <a:pt x="8667" y="19676"/>
                  <a:pt x="8668" y="19676"/>
                  <a:pt x="8642" y="19578"/>
                </a:cubicBezTo>
                <a:cubicBezTo>
                  <a:pt x="8619" y="19492"/>
                  <a:pt x="8623" y="19464"/>
                  <a:pt x="8684" y="19362"/>
                </a:cubicBezTo>
                <a:cubicBezTo>
                  <a:pt x="8732" y="19283"/>
                  <a:pt x="8758" y="19198"/>
                  <a:pt x="8764" y="19095"/>
                </a:cubicBezTo>
                <a:lnTo>
                  <a:pt x="8774" y="18944"/>
                </a:lnTo>
                <a:lnTo>
                  <a:pt x="9085" y="18931"/>
                </a:lnTo>
                <a:cubicBezTo>
                  <a:pt x="9257" y="18923"/>
                  <a:pt x="9558" y="18903"/>
                  <a:pt x="9752" y="18886"/>
                </a:cubicBezTo>
                <a:cubicBezTo>
                  <a:pt x="10075" y="18858"/>
                  <a:pt x="10107" y="18860"/>
                  <a:pt x="10138" y="18895"/>
                </a:cubicBezTo>
                <a:cubicBezTo>
                  <a:pt x="10156" y="18916"/>
                  <a:pt x="10254" y="19222"/>
                  <a:pt x="10355" y="19575"/>
                </a:cubicBezTo>
                <a:cubicBezTo>
                  <a:pt x="10362" y="19600"/>
                  <a:pt x="10369" y="19619"/>
                  <a:pt x="10376" y="19644"/>
                </a:cubicBezTo>
                <a:cubicBezTo>
                  <a:pt x="10400" y="19687"/>
                  <a:pt x="10417" y="19736"/>
                  <a:pt x="10417" y="19780"/>
                </a:cubicBezTo>
                <a:cubicBezTo>
                  <a:pt x="10496" y="20046"/>
                  <a:pt x="10571" y="20284"/>
                  <a:pt x="10595" y="20334"/>
                </a:cubicBezTo>
                <a:cubicBezTo>
                  <a:pt x="10626" y="20397"/>
                  <a:pt x="10681" y="20510"/>
                  <a:pt x="10717" y="20584"/>
                </a:cubicBezTo>
                <a:cubicBezTo>
                  <a:pt x="10754" y="20658"/>
                  <a:pt x="10797" y="20782"/>
                  <a:pt x="10813" y="20861"/>
                </a:cubicBezTo>
                <a:cubicBezTo>
                  <a:pt x="10828" y="20940"/>
                  <a:pt x="10871" y="21085"/>
                  <a:pt x="10908" y="21183"/>
                </a:cubicBezTo>
                <a:lnTo>
                  <a:pt x="10976" y="21361"/>
                </a:lnTo>
                <a:lnTo>
                  <a:pt x="11146" y="21406"/>
                </a:lnTo>
                <a:cubicBezTo>
                  <a:pt x="11212" y="21424"/>
                  <a:pt x="11332" y="21441"/>
                  <a:pt x="11452" y="21453"/>
                </a:cubicBezTo>
                <a:cubicBezTo>
                  <a:pt x="11670" y="21455"/>
                  <a:pt x="11939" y="21469"/>
                  <a:pt x="11981" y="21491"/>
                </a:cubicBezTo>
                <a:cubicBezTo>
                  <a:pt x="11985" y="21493"/>
                  <a:pt x="11986" y="21497"/>
                  <a:pt x="11987" y="21501"/>
                </a:cubicBezTo>
                <a:cubicBezTo>
                  <a:pt x="12004" y="21503"/>
                  <a:pt x="12037" y="21503"/>
                  <a:pt x="12050" y="21505"/>
                </a:cubicBezTo>
                <a:cubicBezTo>
                  <a:pt x="12144" y="21518"/>
                  <a:pt x="12324" y="21543"/>
                  <a:pt x="12452" y="21560"/>
                </a:cubicBezTo>
                <a:cubicBezTo>
                  <a:pt x="12580" y="21577"/>
                  <a:pt x="12747" y="21592"/>
                  <a:pt x="12822" y="21593"/>
                </a:cubicBezTo>
                <a:cubicBezTo>
                  <a:pt x="12950" y="21595"/>
                  <a:pt x="13709" y="21476"/>
                  <a:pt x="13771" y="21443"/>
                </a:cubicBezTo>
                <a:cubicBezTo>
                  <a:pt x="13779" y="21439"/>
                  <a:pt x="13783" y="21425"/>
                  <a:pt x="13784" y="21409"/>
                </a:cubicBezTo>
                <a:cubicBezTo>
                  <a:pt x="13784" y="21407"/>
                  <a:pt x="13786" y="21406"/>
                  <a:pt x="13786" y="21405"/>
                </a:cubicBezTo>
                <a:cubicBezTo>
                  <a:pt x="13789" y="21352"/>
                  <a:pt x="13763" y="21257"/>
                  <a:pt x="13718" y="21183"/>
                </a:cubicBezTo>
                <a:cubicBezTo>
                  <a:pt x="13681" y="21122"/>
                  <a:pt x="13619" y="21084"/>
                  <a:pt x="13410" y="21001"/>
                </a:cubicBezTo>
                <a:cubicBezTo>
                  <a:pt x="13267" y="20943"/>
                  <a:pt x="13108" y="20880"/>
                  <a:pt x="13055" y="20858"/>
                </a:cubicBezTo>
                <a:cubicBezTo>
                  <a:pt x="12996" y="20835"/>
                  <a:pt x="12941" y="20789"/>
                  <a:pt x="12912" y="20738"/>
                </a:cubicBezTo>
                <a:cubicBezTo>
                  <a:pt x="12887" y="20692"/>
                  <a:pt x="12785" y="20588"/>
                  <a:pt x="12686" y="20506"/>
                </a:cubicBezTo>
                <a:cubicBezTo>
                  <a:pt x="12488" y="20342"/>
                  <a:pt x="12468" y="20283"/>
                  <a:pt x="12548" y="20121"/>
                </a:cubicBezTo>
                <a:cubicBezTo>
                  <a:pt x="12633" y="19950"/>
                  <a:pt x="12597" y="19863"/>
                  <a:pt x="12293" y="19489"/>
                </a:cubicBezTo>
                <a:cubicBezTo>
                  <a:pt x="12195" y="19368"/>
                  <a:pt x="12007" y="19091"/>
                  <a:pt x="11875" y="18875"/>
                </a:cubicBezTo>
                <a:cubicBezTo>
                  <a:pt x="11641" y="18490"/>
                  <a:pt x="11635" y="18477"/>
                  <a:pt x="11607" y="18253"/>
                </a:cubicBezTo>
                <a:cubicBezTo>
                  <a:pt x="11591" y="18127"/>
                  <a:pt x="11565" y="18012"/>
                  <a:pt x="11549" y="17998"/>
                </a:cubicBezTo>
                <a:cubicBezTo>
                  <a:pt x="11533" y="17985"/>
                  <a:pt x="11520" y="17935"/>
                  <a:pt x="11520" y="17886"/>
                </a:cubicBezTo>
                <a:cubicBezTo>
                  <a:pt x="11520" y="17820"/>
                  <a:pt x="11490" y="17757"/>
                  <a:pt x="11397" y="17639"/>
                </a:cubicBezTo>
                <a:cubicBezTo>
                  <a:pt x="11330" y="17552"/>
                  <a:pt x="11273" y="17462"/>
                  <a:pt x="11273" y="17438"/>
                </a:cubicBezTo>
                <a:cubicBezTo>
                  <a:pt x="11273" y="17363"/>
                  <a:pt x="11380" y="17145"/>
                  <a:pt x="11549" y="16873"/>
                </a:cubicBezTo>
                <a:cubicBezTo>
                  <a:pt x="11582" y="16820"/>
                  <a:pt x="11606" y="16717"/>
                  <a:pt x="11617" y="16575"/>
                </a:cubicBezTo>
                <a:cubicBezTo>
                  <a:pt x="11641" y="16274"/>
                  <a:pt x="11682" y="16197"/>
                  <a:pt x="11792" y="16246"/>
                </a:cubicBezTo>
                <a:cubicBezTo>
                  <a:pt x="11825" y="16261"/>
                  <a:pt x="11866" y="16332"/>
                  <a:pt x="11904" y="16437"/>
                </a:cubicBezTo>
                <a:cubicBezTo>
                  <a:pt x="11937" y="16530"/>
                  <a:pt x="11973" y="16616"/>
                  <a:pt x="11984" y="16629"/>
                </a:cubicBezTo>
                <a:cubicBezTo>
                  <a:pt x="11995" y="16641"/>
                  <a:pt x="12029" y="16709"/>
                  <a:pt x="12057" y="16780"/>
                </a:cubicBezTo>
                <a:cubicBezTo>
                  <a:pt x="12085" y="16850"/>
                  <a:pt x="12117" y="16918"/>
                  <a:pt x="12129" y="16932"/>
                </a:cubicBezTo>
                <a:cubicBezTo>
                  <a:pt x="12154" y="16962"/>
                  <a:pt x="12359" y="17465"/>
                  <a:pt x="12416" y="17636"/>
                </a:cubicBezTo>
                <a:cubicBezTo>
                  <a:pt x="12439" y="17706"/>
                  <a:pt x="12480" y="17801"/>
                  <a:pt x="12509" y="17849"/>
                </a:cubicBezTo>
                <a:cubicBezTo>
                  <a:pt x="12538" y="17897"/>
                  <a:pt x="12562" y="17981"/>
                  <a:pt x="12562" y="18036"/>
                </a:cubicBezTo>
                <a:cubicBezTo>
                  <a:pt x="12562" y="18090"/>
                  <a:pt x="12575" y="18171"/>
                  <a:pt x="12591" y="18215"/>
                </a:cubicBezTo>
                <a:cubicBezTo>
                  <a:pt x="12607" y="18260"/>
                  <a:pt x="12648" y="18395"/>
                  <a:pt x="12683" y="18516"/>
                </a:cubicBezTo>
                <a:cubicBezTo>
                  <a:pt x="12717" y="18637"/>
                  <a:pt x="12785" y="18862"/>
                  <a:pt x="12831" y="19014"/>
                </a:cubicBezTo>
                <a:cubicBezTo>
                  <a:pt x="12877" y="19167"/>
                  <a:pt x="12934" y="19370"/>
                  <a:pt x="12960" y="19466"/>
                </a:cubicBezTo>
                <a:cubicBezTo>
                  <a:pt x="12985" y="19561"/>
                  <a:pt x="13028" y="19672"/>
                  <a:pt x="13055" y="19711"/>
                </a:cubicBezTo>
                <a:cubicBezTo>
                  <a:pt x="13131" y="19825"/>
                  <a:pt x="13242" y="20112"/>
                  <a:pt x="13271" y="20269"/>
                </a:cubicBezTo>
                <a:cubicBezTo>
                  <a:pt x="13285" y="20348"/>
                  <a:pt x="13310" y="20430"/>
                  <a:pt x="13324" y="20453"/>
                </a:cubicBezTo>
                <a:cubicBezTo>
                  <a:pt x="13338" y="20476"/>
                  <a:pt x="13356" y="20533"/>
                  <a:pt x="13366" y="20580"/>
                </a:cubicBezTo>
                <a:cubicBezTo>
                  <a:pt x="13380" y="20643"/>
                  <a:pt x="13404" y="20671"/>
                  <a:pt x="13460" y="20689"/>
                </a:cubicBezTo>
                <a:cubicBezTo>
                  <a:pt x="13666" y="20755"/>
                  <a:pt x="13835" y="20783"/>
                  <a:pt x="14109" y="20797"/>
                </a:cubicBezTo>
                <a:cubicBezTo>
                  <a:pt x="14275" y="20805"/>
                  <a:pt x="14551" y="20831"/>
                  <a:pt x="14724" y="20856"/>
                </a:cubicBezTo>
                <a:cubicBezTo>
                  <a:pt x="14837" y="20871"/>
                  <a:pt x="14946" y="20881"/>
                  <a:pt x="15053" y="20889"/>
                </a:cubicBezTo>
                <a:cubicBezTo>
                  <a:pt x="15077" y="20888"/>
                  <a:pt x="15090" y="20887"/>
                  <a:pt x="15116" y="20887"/>
                </a:cubicBezTo>
                <a:lnTo>
                  <a:pt x="15558" y="20884"/>
                </a:lnTo>
                <a:cubicBezTo>
                  <a:pt x="15604" y="20880"/>
                  <a:pt x="15651" y="20876"/>
                  <a:pt x="15690" y="20868"/>
                </a:cubicBezTo>
                <a:cubicBezTo>
                  <a:pt x="15983" y="20813"/>
                  <a:pt x="16182" y="20787"/>
                  <a:pt x="16207" y="20799"/>
                </a:cubicBezTo>
                <a:cubicBezTo>
                  <a:pt x="16218" y="20805"/>
                  <a:pt x="16226" y="20776"/>
                  <a:pt x="16229" y="20738"/>
                </a:cubicBezTo>
                <a:lnTo>
                  <a:pt x="16226" y="20683"/>
                </a:lnTo>
                <a:cubicBezTo>
                  <a:pt x="16212" y="20574"/>
                  <a:pt x="16133" y="20424"/>
                  <a:pt x="16071" y="20406"/>
                </a:cubicBezTo>
                <a:cubicBezTo>
                  <a:pt x="16047" y="20398"/>
                  <a:pt x="15989" y="20373"/>
                  <a:pt x="15943" y="20350"/>
                </a:cubicBezTo>
                <a:cubicBezTo>
                  <a:pt x="15898" y="20326"/>
                  <a:pt x="15775" y="20277"/>
                  <a:pt x="15670" y="20240"/>
                </a:cubicBezTo>
                <a:cubicBezTo>
                  <a:pt x="15456" y="20166"/>
                  <a:pt x="15367" y="20110"/>
                  <a:pt x="15345" y="20035"/>
                </a:cubicBezTo>
                <a:cubicBezTo>
                  <a:pt x="15337" y="20007"/>
                  <a:pt x="15244" y="19915"/>
                  <a:pt x="15139" y="19831"/>
                </a:cubicBezTo>
                <a:lnTo>
                  <a:pt x="14951" y="19677"/>
                </a:lnTo>
                <a:lnTo>
                  <a:pt x="14964" y="19565"/>
                </a:lnTo>
                <a:cubicBezTo>
                  <a:pt x="14972" y="19504"/>
                  <a:pt x="14989" y="19437"/>
                  <a:pt x="15002" y="19415"/>
                </a:cubicBezTo>
                <a:cubicBezTo>
                  <a:pt x="15063" y="19315"/>
                  <a:pt x="15029" y="19201"/>
                  <a:pt x="14866" y="18974"/>
                </a:cubicBezTo>
                <a:cubicBezTo>
                  <a:pt x="14777" y="18851"/>
                  <a:pt x="14661" y="18706"/>
                  <a:pt x="14609" y="18651"/>
                </a:cubicBezTo>
                <a:cubicBezTo>
                  <a:pt x="14556" y="18596"/>
                  <a:pt x="14504" y="18527"/>
                  <a:pt x="14493" y="18497"/>
                </a:cubicBezTo>
                <a:cubicBezTo>
                  <a:pt x="14482" y="18467"/>
                  <a:pt x="14383" y="18300"/>
                  <a:pt x="14274" y="18126"/>
                </a:cubicBezTo>
                <a:lnTo>
                  <a:pt x="14075" y="17810"/>
                </a:lnTo>
                <a:lnTo>
                  <a:pt x="14041" y="17513"/>
                </a:lnTo>
                <a:cubicBezTo>
                  <a:pt x="14005" y="17186"/>
                  <a:pt x="13936" y="16982"/>
                  <a:pt x="13832" y="16907"/>
                </a:cubicBezTo>
                <a:cubicBezTo>
                  <a:pt x="13769" y="16862"/>
                  <a:pt x="13615" y="16642"/>
                  <a:pt x="13647" y="16642"/>
                </a:cubicBezTo>
                <a:cubicBezTo>
                  <a:pt x="13656" y="16642"/>
                  <a:pt x="13652" y="16627"/>
                  <a:pt x="13636" y="16611"/>
                </a:cubicBezTo>
                <a:cubicBezTo>
                  <a:pt x="13621" y="16595"/>
                  <a:pt x="13601" y="16526"/>
                  <a:pt x="13592" y="16456"/>
                </a:cubicBezTo>
                <a:cubicBezTo>
                  <a:pt x="13574" y="16309"/>
                  <a:pt x="13541" y="16221"/>
                  <a:pt x="13359" y="15854"/>
                </a:cubicBezTo>
                <a:cubicBezTo>
                  <a:pt x="12999" y="15126"/>
                  <a:pt x="12906" y="14772"/>
                  <a:pt x="12970" y="14368"/>
                </a:cubicBezTo>
                <a:cubicBezTo>
                  <a:pt x="12996" y="14206"/>
                  <a:pt x="12994" y="14152"/>
                  <a:pt x="12960" y="14057"/>
                </a:cubicBezTo>
                <a:cubicBezTo>
                  <a:pt x="12899" y="13887"/>
                  <a:pt x="12906" y="13829"/>
                  <a:pt x="13004" y="13734"/>
                </a:cubicBezTo>
                <a:lnTo>
                  <a:pt x="13092" y="13651"/>
                </a:lnTo>
                <a:lnTo>
                  <a:pt x="13142" y="13704"/>
                </a:lnTo>
                <a:cubicBezTo>
                  <a:pt x="13193" y="13759"/>
                  <a:pt x="13323" y="13952"/>
                  <a:pt x="13477" y="14198"/>
                </a:cubicBezTo>
                <a:cubicBezTo>
                  <a:pt x="13524" y="14275"/>
                  <a:pt x="13615" y="14406"/>
                  <a:pt x="13677" y="14489"/>
                </a:cubicBezTo>
                <a:cubicBezTo>
                  <a:pt x="13740" y="14572"/>
                  <a:pt x="13831" y="14712"/>
                  <a:pt x="13880" y="14800"/>
                </a:cubicBezTo>
                <a:cubicBezTo>
                  <a:pt x="13963" y="14952"/>
                  <a:pt x="14040" y="15059"/>
                  <a:pt x="14206" y="15252"/>
                </a:cubicBezTo>
                <a:cubicBezTo>
                  <a:pt x="14339" y="15407"/>
                  <a:pt x="14689" y="16051"/>
                  <a:pt x="14791" y="16328"/>
                </a:cubicBezTo>
                <a:cubicBezTo>
                  <a:pt x="14970" y="16820"/>
                  <a:pt x="15051" y="17053"/>
                  <a:pt x="15066" y="17127"/>
                </a:cubicBezTo>
                <a:cubicBezTo>
                  <a:pt x="15075" y="17172"/>
                  <a:pt x="15099" y="17261"/>
                  <a:pt x="15121" y="17324"/>
                </a:cubicBezTo>
                <a:cubicBezTo>
                  <a:pt x="15142" y="17388"/>
                  <a:pt x="15227" y="17680"/>
                  <a:pt x="15311" y="17972"/>
                </a:cubicBezTo>
                <a:cubicBezTo>
                  <a:pt x="15495" y="18615"/>
                  <a:pt x="15536" y="18729"/>
                  <a:pt x="15614" y="18864"/>
                </a:cubicBezTo>
                <a:cubicBezTo>
                  <a:pt x="15680" y="18979"/>
                  <a:pt x="15732" y="19126"/>
                  <a:pt x="15814" y="19420"/>
                </a:cubicBezTo>
                <a:cubicBezTo>
                  <a:pt x="15900" y="19728"/>
                  <a:pt x="15907" y="19736"/>
                  <a:pt x="16073" y="19779"/>
                </a:cubicBezTo>
                <a:cubicBezTo>
                  <a:pt x="16152" y="19800"/>
                  <a:pt x="16415" y="19832"/>
                  <a:pt x="16656" y="19851"/>
                </a:cubicBezTo>
                <a:cubicBezTo>
                  <a:pt x="16897" y="19870"/>
                  <a:pt x="17137" y="19895"/>
                  <a:pt x="17190" y="19908"/>
                </a:cubicBezTo>
                <a:cubicBezTo>
                  <a:pt x="17242" y="19921"/>
                  <a:pt x="17457" y="19939"/>
                  <a:pt x="17669" y="19946"/>
                </a:cubicBezTo>
                <a:cubicBezTo>
                  <a:pt x="17976" y="19956"/>
                  <a:pt x="18086" y="19950"/>
                  <a:pt x="18206" y="19920"/>
                </a:cubicBezTo>
                <a:cubicBezTo>
                  <a:pt x="18289" y="19899"/>
                  <a:pt x="18446" y="19880"/>
                  <a:pt x="18553" y="19877"/>
                </a:cubicBezTo>
                <a:lnTo>
                  <a:pt x="18749" y="19871"/>
                </a:lnTo>
                <a:lnTo>
                  <a:pt x="18737" y="19746"/>
                </a:lnTo>
                <a:cubicBezTo>
                  <a:pt x="18717" y="19552"/>
                  <a:pt x="18644" y="19473"/>
                  <a:pt x="18381" y="19369"/>
                </a:cubicBezTo>
                <a:cubicBezTo>
                  <a:pt x="18258" y="19321"/>
                  <a:pt x="18109" y="19268"/>
                  <a:pt x="18050" y="19252"/>
                </a:cubicBezTo>
                <a:cubicBezTo>
                  <a:pt x="17963" y="19228"/>
                  <a:pt x="17928" y="19199"/>
                  <a:pt x="17866" y="19102"/>
                </a:cubicBezTo>
                <a:cubicBezTo>
                  <a:pt x="17824" y="19036"/>
                  <a:pt x="17732" y="18938"/>
                  <a:pt x="17660" y="18885"/>
                </a:cubicBezTo>
                <a:cubicBezTo>
                  <a:pt x="17589" y="18832"/>
                  <a:pt x="17534" y="18780"/>
                  <a:pt x="17538" y="18769"/>
                </a:cubicBezTo>
                <a:cubicBezTo>
                  <a:pt x="17542" y="18757"/>
                  <a:pt x="17530" y="18750"/>
                  <a:pt x="17511" y="18753"/>
                </a:cubicBezTo>
                <a:cubicBezTo>
                  <a:pt x="17459" y="18762"/>
                  <a:pt x="17453" y="18581"/>
                  <a:pt x="17502" y="18481"/>
                </a:cubicBezTo>
                <a:cubicBezTo>
                  <a:pt x="17580" y="18324"/>
                  <a:pt x="17545" y="18227"/>
                  <a:pt x="17309" y="17945"/>
                </a:cubicBezTo>
                <a:cubicBezTo>
                  <a:pt x="17243" y="17866"/>
                  <a:pt x="17190" y="17792"/>
                  <a:pt x="17190" y="17780"/>
                </a:cubicBezTo>
                <a:cubicBezTo>
                  <a:pt x="17190" y="17768"/>
                  <a:pt x="17173" y="17752"/>
                  <a:pt x="17152" y="17745"/>
                </a:cubicBezTo>
                <a:cubicBezTo>
                  <a:pt x="17132" y="17739"/>
                  <a:pt x="17073" y="17661"/>
                  <a:pt x="17021" y="17574"/>
                </a:cubicBezTo>
                <a:cubicBezTo>
                  <a:pt x="16969" y="17487"/>
                  <a:pt x="16852" y="17292"/>
                  <a:pt x="16761" y="17139"/>
                </a:cubicBezTo>
                <a:cubicBezTo>
                  <a:pt x="16598" y="16866"/>
                  <a:pt x="16593" y="16855"/>
                  <a:pt x="16550" y="16548"/>
                </a:cubicBezTo>
                <a:cubicBezTo>
                  <a:pt x="16504" y="16214"/>
                  <a:pt x="16470" y="16117"/>
                  <a:pt x="16328" y="15934"/>
                </a:cubicBezTo>
                <a:cubicBezTo>
                  <a:pt x="16204" y="15775"/>
                  <a:pt x="16156" y="15671"/>
                  <a:pt x="16136" y="15513"/>
                </a:cubicBezTo>
                <a:cubicBezTo>
                  <a:pt x="16106" y="15284"/>
                  <a:pt x="16035" y="15034"/>
                  <a:pt x="15981" y="14970"/>
                </a:cubicBezTo>
                <a:cubicBezTo>
                  <a:pt x="15952" y="14936"/>
                  <a:pt x="15930" y="14902"/>
                  <a:pt x="15930" y="14894"/>
                </a:cubicBezTo>
                <a:cubicBezTo>
                  <a:pt x="15930" y="14886"/>
                  <a:pt x="15894" y="14814"/>
                  <a:pt x="15850" y="14734"/>
                </a:cubicBezTo>
                <a:cubicBezTo>
                  <a:pt x="15806" y="14654"/>
                  <a:pt x="15750" y="14516"/>
                  <a:pt x="15726" y="14428"/>
                </a:cubicBezTo>
                <a:cubicBezTo>
                  <a:pt x="15702" y="14340"/>
                  <a:pt x="15657" y="14248"/>
                  <a:pt x="15629" y="14223"/>
                </a:cubicBezTo>
                <a:cubicBezTo>
                  <a:pt x="15526" y="14129"/>
                  <a:pt x="15481" y="13903"/>
                  <a:pt x="15479" y="13493"/>
                </a:cubicBezTo>
                <a:cubicBezTo>
                  <a:pt x="15478" y="13112"/>
                  <a:pt x="15478" y="13110"/>
                  <a:pt x="15393" y="12969"/>
                </a:cubicBezTo>
                <a:cubicBezTo>
                  <a:pt x="15287" y="12795"/>
                  <a:pt x="15190" y="12562"/>
                  <a:pt x="15190" y="12482"/>
                </a:cubicBezTo>
                <a:cubicBezTo>
                  <a:pt x="15190" y="12449"/>
                  <a:pt x="15166" y="12383"/>
                  <a:pt x="15138" y="12337"/>
                </a:cubicBezTo>
                <a:cubicBezTo>
                  <a:pt x="15063" y="12215"/>
                  <a:pt x="15016" y="12056"/>
                  <a:pt x="15048" y="12029"/>
                </a:cubicBezTo>
                <a:cubicBezTo>
                  <a:pt x="15064" y="12015"/>
                  <a:pt x="15115" y="12076"/>
                  <a:pt x="15187" y="12196"/>
                </a:cubicBezTo>
                <a:cubicBezTo>
                  <a:pt x="15249" y="12300"/>
                  <a:pt x="15299" y="12394"/>
                  <a:pt x="15299" y="12407"/>
                </a:cubicBezTo>
                <a:cubicBezTo>
                  <a:pt x="15299" y="12420"/>
                  <a:pt x="15326" y="12462"/>
                  <a:pt x="15357" y="12499"/>
                </a:cubicBezTo>
                <a:cubicBezTo>
                  <a:pt x="15388" y="12536"/>
                  <a:pt x="15404" y="12566"/>
                  <a:pt x="15393" y="12566"/>
                </a:cubicBezTo>
                <a:cubicBezTo>
                  <a:pt x="15382" y="12566"/>
                  <a:pt x="15393" y="12585"/>
                  <a:pt x="15418" y="12609"/>
                </a:cubicBezTo>
                <a:cubicBezTo>
                  <a:pt x="15443" y="12632"/>
                  <a:pt x="15528" y="12759"/>
                  <a:pt x="15605" y="12892"/>
                </a:cubicBezTo>
                <a:cubicBezTo>
                  <a:pt x="15682" y="13024"/>
                  <a:pt x="15778" y="13176"/>
                  <a:pt x="15819" y="13227"/>
                </a:cubicBezTo>
                <a:cubicBezTo>
                  <a:pt x="15860" y="13278"/>
                  <a:pt x="15918" y="13360"/>
                  <a:pt x="15945" y="13411"/>
                </a:cubicBezTo>
                <a:cubicBezTo>
                  <a:pt x="15973" y="13462"/>
                  <a:pt x="16030" y="13547"/>
                  <a:pt x="16073" y="13600"/>
                </a:cubicBezTo>
                <a:cubicBezTo>
                  <a:pt x="16115" y="13654"/>
                  <a:pt x="16149" y="13706"/>
                  <a:pt x="16149" y="13718"/>
                </a:cubicBezTo>
                <a:cubicBezTo>
                  <a:pt x="16149" y="13771"/>
                  <a:pt x="16403" y="14164"/>
                  <a:pt x="16516" y="14287"/>
                </a:cubicBezTo>
                <a:cubicBezTo>
                  <a:pt x="16585" y="14362"/>
                  <a:pt x="16642" y="14435"/>
                  <a:pt x="16642" y="14448"/>
                </a:cubicBezTo>
                <a:cubicBezTo>
                  <a:pt x="16642" y="14462"/>
                  <a:pt x="16687" y="14547"/>
                  <a:pt x="16741" y="14635"/>
                </a:cubicBezTo>
                <a:cubicBezTo>
                  <a:pt x="16795" y="14724"/>
                  <a:pt x="16864" y="14859"/>
                  <a:pt x="16894" y="14937"/>
                </a:cubicBezTo>
                <a:cubicBezTo>
                  <a:pt x="16924" y="15015"/>
                  <a:pt x="16964" y="15093"/>
                  <a:pt x="16984" y="15112"/>
                </a:cubicBezTo>
                <a:cubicBezTo>
                  <a:pt x="17014" y="15141"/>
                  <a:pt x="17070" y="15282"/>
                  <a:pt x="17091" y="15380"/>
                </a:cubicBezTo>
                <a:cubicBezTo>
                  <a:pt x="17094" y="15392"/>
                  <a:pt x="17110" y="15425"/>
                  <a:pt x="17128" y="15453"/>
                </a:cubicBezTo>
                <a:cubicBezTo>
                  <a:pt x="17159" y="15500"/>
                  <a:pt x="17229" y="15729"/>
                  <a:pt x="17217" y="15743"/>
                </a:cubicBezTo>
                <a:cubicBezTo>
                  <a:pt x="17214" y="15747"/>
                  <a:pt x="17249" y="15805"/>
                  <a:pt x="17297" y="15873"/>
                </a:cubicBezTo>
                <a:cubicBezTo>
                  <a:pt x="17344" y="15941"/>
                  <a:pt x="17390" y="16046"/>
                  <a:pt x="17399" y="16105"/>
                </a:cubicBezTo>
                <a:cubicBezTo>
                  <a:pt x="17408" y="16165"/>
                  <a:pt x="17459" y="16353"/>
                  <a:pt x="17511" y="16525"/>
                </a:cubicBezTo>
                <a:cubicBezTo>
                  <a:pt x="17724" y="17229"/>
                  <a:pt x="17764" y="17373"/>
                  <a:pt x="17764" y="17432"/>
                </a:cubicBezTo>
                <a:cubicBezTo>
                  <a:pt x="17764" y="17466"/>
                  <a:pt x="17776" y="17502"/>
                  <a:pt x="17791" y="17510"/>
                </a:cubicBezTo>
                <a:cubicBezTo>
                  <a:pt x="17806" y="17517"/>
                  <a:pt x="17819" y="17553"/>
                  <a:pt x="17819" y="17589"/>
                </a:cubicBezTo>
                <a:cubicBezTo>
                  <a:pt x="17819" y="17625"/>
                  <a:pt x="17869" y="17737"/>
                  <a:pt x="17929" y="17839"/>
                </a:cubicBezTo>
                <a:cubicBezTo>
                  <a:pt x="17989" y="17941"/>
                  <a:pt x="18038" y="18041"/>
                  <a:pt x="18038" y="18063"/>
                </a:cubicBezTo>
                <a:cubicBezTo>
                  <a:pt x="18038" y="18084"/>
                  <a:pt x="18051" y="18121"/>
                  <a:pt x="18065" y="18143"/>
                </a:cubicBezTo>
                <a:cubicBezTo>
                  <a:pt x="18079" y="18166"/>
                  <a:pt x="18103" y="18246"/>
                  <a:pt x="18118" y="18322"/>
                </a:cubicBezTo>
                <a:cubicBezTo>
                  <a:pt x="18154" y="18514"/>
                  <a:pt x="18226" y="18718"/>
                  <a:pt x="18273" y="18757"/>
                </a:cubicBezTo>
                <a:cubicBezTo>
                  <a:pt x="18338" y="18812"/>
                  <a:pt x="18579" y="18856"/>
                  <a:pt x="18970" y="18884"/>
                </a:cubicBezTo>
                <a:cubicBezTo>
                  <a:pt x="19173" y="18898"/>
                  <a:pt x="19437" y="18925"/>
                  <a:pt x="19554" y="18944"/>
                </a:cubicBezTo>
                <a:cubicBezTo>
                  <a:pt x="20003" y="19016"/>
                  <a:pt x="20216" y="19014"/>
                  <a:pt x="20695" y="18930"/>
                </a:cubicBezTo>
                <a:cubicBezTo>
                  <a:pt x="20763" y="18918"/>
                  <a:pt x="20878" y="18903"/>
                  <a:pt x="20952" y="18895"/>
                </a:cubicBezTo>
                <a:lnTo>
                  <a:pt x="21084" y="18881"/>
                </a:lnTo>
                <a:lnTo>
                  <a:pt x="21067" y="18754"/>
                </a:lnTo>
                <a:cubicBezTo>
                  <a:pt x="21037" y="18536"/>
                  <a:pt x="20994" y="18507"/>
                  <a:pt x="20358" y="18276"/>
                </a:cubicBezTo>
                <a:cubicBezTo>
                  <a:pt x="20302" y="18255"/>
                  <a:pt x="20247" y="18220"/>
                  <a:pt x="20238" y="18198"/>
                </a:cubicBezTo>
                <a:cubicBezTo>
                  <a:pt x="20201" y="18113"/>
                  <a:pt x="20057" y="17965"/>
                  <a:pt x="19932" y="17885"/>
                </a:cubicBezTo>
                <a:lnTo>
                  <a:pt x="19803" y="17800"/>
                </a:lnTo>
                <a:lnTo>
                  <a:pt x="19823" y="17666"/>
                </a:lnTo>
                <a:cubicBezTo>
                  <a:pt x="19834" y="17592"/>
                  <a:pt x="19854" y="17490"/>
                  <a:pt x="19867" y="17439"/>
                </a:cubicBezTo>
                <a:cubicBezTo>
                  <a:pt x="19888" y="17359"/>
                  <a:pt x="19881" y="17330"/>
                  <a:pt x="19813" y="17219"/>
                </a:cubicBezTo>
                <a:cubicBezTo>
                  <a:pt x="19770" y="17149"/>
                  <a:pt x="19662" y="17004"/>
                  <a:pt x="19573" y="16896"/>
                </a:cubicBezTo>
                <a:cubicBezTo>
                  <a:pt x="19484" y="16788"/>
                  <a:pt x="19301" y="16514"/>
                  <a:pt x="19165" y="16288"/>
                </a:cubicBezTo>
                <a:cubicBezTo>
                  <a:pt x="18931" y="15897"/>
                  <a:pt x="18918" y="15868"/>
                  <a:pt x="18905" y="15697"/>
                </a:cubicBezTo>
                <a:cubicBezTo>
                  <a:pt x="18897" y="15595"/>
                  <a:pt x="18887" y="15512"/>
                  <a:pt x="18874" y="15439"/>
                </a:cubicBezTo>
                <a:lnTo>
                  <a:pt x="18869" y="15439"/>
                </a:lnTo>
                <a:lnTo>
                  <a:pt x="18868" y="15410"/>
                </a:lnTo>
                <a:cubicBezTo>
                  <a:pt x="18833" y="15231"/>
                  <a:pt x="18777" y="15115"/>
                  <a:pt x="18665" y="14974"/>
                </a:cubicBezTo>
                <a:cubicBezTo>
                  <a:pt x="18546" y="14824"/>
                  <a:pt x="18477" y="14661"/>
                  <a:pt x="18477" y="14533"/>
                </a:cubicBezTo>
                <a:cubicBezTo>
                  <a:pt x="18477" y="14368"/>
                  <a:pt x="18367" y="14051"/>
                  <a:pt x="18225" y="13799"/>
                </a:cubicBezTo>
                <a:cubicBezTo>
                  <a:pt x="18180" y="13719"/>
                  <a:pt x="18120" y="13576"/>
                  <a:pt x="18092" y="13480"/>
                </a:cubicBezTo>
                <a:cubicBezTo>
                  <a:pt x="18065" y="13383"/>
                  <a:pt x="18031" y="13292"/>
                  <a:pt x="18016" y="13277"/>
                </a:cubicBezTo>
                <a:cubicBezTo>
                  <a:pt x="17992" y="13253"/>
                  <a:pt x="17963" y="13182"/>
                  <a:pt x="17851" y="12887"/>
                </a:cubicBezTo>
                <a:cubicBezTo>
                  <a:pt x="17838" y="12854"/>
                  <a:pt x="17839" y="12761"/>
                  <a:pt x="17853" y="12679"/>
                </a:cubicBezTo>
                <a:cubicBezTo>
                  <a:pt x="17899" y="12408"/>
                  <a:pt x="17870" y="12298"/>
                  <a:pt x="17694" y="12045"/>
                </a:cubicBezTo>
                <a:cubicBezTo>
                  <a:pt x="17542" y="11827"/>
                  <a:pt x="17503" y="11751"/>
                  <a:pt x="17368" y="11432"/>
                </a:cubicBezTo>
                <a:cubicBezTo>
                  <a:pt x="17333" y="11349"/>
                  <a:pt x="17281" y="11224"/>
                  <a:pt x="17251" y="11154"/>
                </a:cubicBezTo>
                <a:cubicBezTo>
                  <a:pt x="17126" y="10860"/>
                  <a:pt x="16970" y="10430"/>
                  <a:pt x="16902" y="10193"/>
                </a:cubicBezTo>
                <a:cubicBezTo>
                  <a:pt x="16859" y="10042"/>
                  <a:pt x="16791" y="9881"/>
                  <a:pt x="16737" y="9799"/>
                </a:cubicBezTo>
                <a:cubicBezTo>
                  <a:pt x="16687" y="9722"/>
                  <a:pt x="16637" y="9618"/>
                  <a:pt x="16627" y="9567"/>
                </a:cubicBezTo>
                <a:cubicBezTo>
                  <a:pt x="16617" y="9517"/>
                  <a:pt x="16562" y="9407"/>
                  <a:pt x="16504" y="9325"/>
                </a:cubicBezTo>
                <a:cubicBezTo>
                  <a:pt x="16378" y="9142"/>
                  <a:pt x="16301" y="8921"/>
                  <a:pt x="16319" y="8787"/>
                </a:cubicBezTo>
                <a:cubicBezTo>
                  <a:pt x="16326" y="8733"/>
                  <a:pt x="16366" y="8628"/>
                  <a:pt x="16408" y="8554"/>
                </a:cubicBezTo>
                <a:cubicBezTo>
                  <a:pt x="16464" y="8453"/>
                  <a:pt x="16491" y="8350"/>
                  <a:pt x="16520" y="8137"/>
                </a:cubicBezTo>
                <a:cubicBezTo>
                  <a:pt x="16569" y="7768"/>
                  <a:pt x="16625" y="7531"/>
                  <a:pt x="16691" y="7403"/>
                </a:cubicBezTo>
                <a:cubicBezTo>
                  <a:pt x="16726" y="7336"/>
                  <a:pt x="16751" y="7218"/>
                  <a:pt x="16763" y="7071"/>
                </a:cubicBezTo>
                <a:cubicBezTo>
                  <a:pt x="16773" y="6945"/>
                  <a:pt x="16794" y="6820"/>
                  <a:pt x="16810" y="6794"/>
                </a:cubicBezTo>
                <a:cubicBezTo>
                  <a:pt x="16827" y="6767"/>
                  <a:pt x="16858" y="6698"/>
                  <a:pt x="16877" y="6640"/>
                </a:cubicBezTo>
                <a:cubicBezTo>
                  <a:pt x="16978" y="6334"/>
                  <a:pt x="17112" y="6161"/>
                  <a:pt x="17552" y="5770"/>
                </a:cubicBezTo>
                <a:lnTo>
                  <a:pt x="17553" y="5759"/>
                </a:lnTo>
                <a:lnTo>
                  <a:pt x="17567" y="5757"/>
                </a:lnTo>
                <a:cubicBezTo>
                  <a:pt x="17569" y="5755"/>
                  <a:pt x="17570" y="5754"/>
                  <a:pt x="17572" y="5752"/>
                </a:cubicBezTo>
                <a:cubicBezTo>
                  <a:pt x="17777" y="5570"/>
                  <a:pt x="17812" y="5526"/>
                  <a:pt x="18033" y="5151"/>
                </a:cubicBezTo>
                <a:cubicBezTo>
                  <a:pt x="18127" y="4990"/>
                  <a:pt x="18184" y="4925"/>
                  <a:pt x="18329" y="4817"/>
                </a:cubicBezTo>
                <a:cubicBezTo>
                  <a:pt x="18428" y="4744"/>
                  <a:pt x="18544" y="4641"/>
                  <a:pt x="18585" y="4590"/>
                </a:cubicBezTo>
                <a:cubicBezTo>
                  <a:pt x="18627" y="4539"/>
                  <a:pt x="18725" y="4456"/>
                  <a:pt x="18803" y="4405"/>
                </a:cubicBezTo>
                <a:cubicBezTo>
                  <a:pt x="18881" y="4354"/>
                  <a:pt x="19069" y="4207"/>
                  <a:pt x="19221" y="4077"/>
                </a:cubicBezTo>
                <a:cubicBezTo>
                  <a:pt x="19373" y="3948"/>
                  <a:pt x="19526" y="3829"/>
                  <a:pt x="19561" y="3813"/>
                </a:cubicBezTo>
                <a:cubicBezTo>
                  <a:pt x="19597" y="3797"/>
                  <a:pt x="19634" y="3765"/>
                  <a:pt x="19643" y="3741"/>
                </a:cubicBezTo>
                <a:cubicBezTo>
                  <a:pt x="19699" y="3591"/>
                  <a:pt x="19996" y="3423"/>
                  <a:pt x="20311" y="3363"/>
                </a:cubicBezTo>
                <a:cubicBezTo>
                  <a:pt x="20535" y="3320"/>
                  <a:pt x="20596" y="3301"/>
                  <a:pt x="20687" y="3241"/>
                </a:cubicBezTo>
                <a:lnTo>
                  <a:pt x="20746" y="3202"/>
                </a:lnTo>
                <a:lnTo>
                  <a:pt x="20607" y="3005"/>
                </a:lnTo>
                <a:cubicBezTo>
                  <a:pt x="20481" y="2826"/>
                  <a:pt x="20472" y="2803"/>
                  <a:pt x="20506" y="2758"/>
                </a:cubicBezTo>
                <a:cubicBezTo>
                  <a:pt x="20588" y="2650"/>
                  <a:pt x="20786" y="2462"/>
                  <a:pt x="20889" y="2393"/>
                </a:cubicBezTo>
                <a:cubicBezTo>
                  <a:pt x="20949" y="2353"/>
                  <a:pt x="21026" y="2282"/>
                  <a:pt x="21062" y="2238"/>
                </a:cubicBezTo>
                <a:cubicBezTo>
                  <a:pt x="21098" y="2193"/>
                  <a:pt x="21183" y="2120"/>
                  <a:pt x="21251" y="2072"/>
                </a:cubicBezTo>
                <a:cubicBezTo>
                  <a:pt x="21335" y="2014"/>
                  <a:pt x="21390" y="1950"/>
                  <a:pt x="21423" y="1875"/>
                </a:cubicBezTo>
                <a:cubicBezTo>
                  <a:pt x="21449" y="1815"/>
                  <a:pt x="21480" y="1756"/>
                  <a:pt x="21491" y="1743"/>
                </a:cubicBezTo>
                <a:cubicBezTo>
                  <a:pt x="21530" y="1698"/>
                  <a:pt x="21546" y="1554"/>
                  <a:pt x="21555" y="1130"/>
                </a:cubicBezTo>
                <a:cubicBezTo>
                  <a:pt x="21561" y="894"/>
                  <a:pt x="21573" y="683"/>
                  <a:pt x="21584" y="661"/>
                </a:cubicBezTo>
                <a:cubicBezTo>
                  <a:pt x="21599" y="631"/>
                  <a:pt x="21586" y="615"/>
                  <a:pt x="21533" y="598"/>
                </a:cubicBezTo>
                <a:cubicBezTo>
                  <a:pt x="21451" y="571"/>
                  <a:pt x="21444" y="518"/>
                  <a:pt x="21491" y="273"/>
                </a:cubicBezTo>
                <a:cubicBezTo>
                  <a:pt x="21506" y="191"/>
                  <a:pt x="21513" y="99"/>
                  <a:pt x="21504" y="70"/>
                </a:cubicBezTo>
                <a:cubicBezTo>
                  <a:pt x="21486" y="8"/>
                  <a:pt x="21407" y="0"/>
                  <a:pt x="21407" y="60"/>
                </a:cubicBezTo>
                <a:cubicBezTo>
                  <a:pt x="21407" y="83"/>
                  <a:pt x="21395" y="112"/>
                  <a:pt x="21380" y="125"/>
                </a:cubicBezTo>
                <a:cubicBezTo>
                  <a:pt x="21343" y="157"/>
                  <a:pt x="21243" y="490"/>
                  <a:pt x="21225" y="644"/>
                </a:cubicBezTo>
                <a:cubicBezTo>
                  <a:pt x="21217" y="714"/>
                  <a:pt x="21202" y="791"/>
                  <a:pt x="21190" y="816"/>
                </a:cubicBezTo>
                <a:cubicBezTo>
                  <a:pt x="21129" y="946"/>
                  <a:pt x="21106" y="1041"/>
                  <a:pt x="21105" y="1165"/>
                </a:cubicBezTo>
                <a:cubicBezTo>
                  <a:pt x="21102" y="1505"/>
                  <a:pt x="20983" y="1725"/>
                  <a:pt x="20744" y="1829"/>
                </a:cubicBezTo>
                <a:cubicBezTo>
                  <a:pt x="20704" y="1847"/>
                  <a:pt x="20621" y="1916"/>
                  <a:pt x="20559" y="1982"/>
                </a:cubicBezTo>
                <a:cubicBezTo>
                  <a:pt x="20472" y="2075"/>
                  <a:pt x="20393" y="2124"/>
                  <a:pt x="20207" y="2205"/>
                </a:cubicBezTo>
                <a:cubicBezTo>
                  <a:pt x="19815" y="2374"/>
                  <a:pt x="19672" y="2450"/>
                  <a:pt x="19612" y="2512"/>
                </a:cubicBezTo>
                <a:cubicBezTo>
                  <a:pt x="19571" y="2555"/>
                  <a:pt x="19541" y="2566"/>
                  <a:pt x="19500" y="2555"/>
                </a:cubicBezTo>
                <a:cubicBezTo>
                  <a:pt x="19464" y="2546"/>
                  <a:pt x="19429" y="2554"/>
                  <a:pt x="19406" y="2577"/>
                </a:cubicBezTo>
                <a:cubicBezTo>
                  <a:pt x="19387" y="2597"/>
                  <a:pt x="19336" y="2634"/>
                  <a:pt x="19293" y="2660"/>
                </a:cubicBezTo>
                <a:cubicBezTo>
                  <a:pt x="19191" y="2721"/>
                  <a:pt x="19123" y="2686"/>
                  <a:pt x="19163" y="2595"/>
                </a:cubicBezTo>
                <a:cubicBezTo>
                  <a:pt x="19178" y="2564"/>
                  <a:pt x="19189" y="2322"/>
                  <a:pt x="19189" y="2057"/>
                </a:cubicBezTo>
                <a:cubicBezTo>
                  <a:pt x="19189" y="1656"/>
                  <a:pt x="19182" y="1570"/>
                  <a:pt x="19148" y="1546"/>
                </a:cubicBezTo>
                <a:cubicBezTo>
                  <a:pt x="19097" y="1511"/>
                  <a:pt x="19096" y="1436"/>
                  <a:pt x="19146" y="1259"/>
                </a:cubicBezTo>
                <a:cubicBezTo>
                  <a:pt x="19178" y="1148"/>
                  <a:pt x="19179" y="1109"/>
                  <a:pt x="19151" y="1052"/>
                </a:cubicBezTo>
                <a:lnTo>
                  <a:pt x="19117" y="981"/>
                </a:lnTo>
                <a:lnTo>
                  <a:pt x="19065" y="1096"/>
                </a:lnTo>
                <a:cubicBezTo>
                  <a:pt x="19036" y="1159"/>
                  <a:pt x="19015" y="1219"/>
                  <a:pt x="19019" y="1229"/>
                </a:cubicBezTo>
                <a:cubicBezTo>
                  <a:pt x="19022" y="1239"/>
                  <a:pt x="19011" y="1270"/>
                  <a:pt x="18993" y="1298"/>
                </a:cubicBezTo>
                <a:cubicBezTo>
                  <a:pt x="18954" y="1359"/>
                  <a:pt x="18920" y="1480"/>
                  <a:pt x="18888" y="1684"/>
                </a:cubicBezTo>
                <a:cubicBezTo>
                  <a:pt x="18875" y="1767"/>
                  <a:pt x="18845" y="1919"/>
                  <a:pt x="18822" y="2021"/>
                </a:cubicBezTo>
                <a:cubicBezTo>
                  <a:pt x="18798" y="2122"/>
                  <a:pt x="18779" y="2245"/>
                  <a:pt x="18779" y="2294"/>
                </a:cubicBezTo>
                <a:cubicBezTo>
                  <a:pt x="18778" y="2397"/>
                  <a:pt x="18727" y="2587"/>
                  <a:pt x="18689" y="2629"/>
                </a:cubicBezTo>
                <a:cubicBezTo>
                  <a:pt x="18674" y="2644"/>
                  <a:pt x="18592" y="2697"/>
                  <a:pt x="18507" y="2746"/>
                </a:cubicBezTo>
                <a:cubicBezTo>
                  <a:pt x="18422" y="2796"/>
                  <a:pt x="18297" y="2883"/>
                  <a:pt x="18227" y="2939"/>
                </a:cubicBezTo>
                <a:cubicBezTo>
                  <a:pt x="18157" y="2995"/>
                  <a:pt x="18063" y="3055"/>
                  <a:pt x="18021" y="3074"/>
                </a:cubicBezTo>
                <a:cubicBezTo>
                  <a:pt x="17890" y="3132"/>
                  <a:pt x="17674" y="3259"/>
                  <a:pt x="17587" y="3328"/>
                </a:cubicBezTo>
                <a:cubicBezTo>
                  <a:pt x="17503" y="3396"/>
                  <a:pt x="17193" y="3514"/>
                  <a:pt x="17099" y="3514"/>
                </a:cubicBezTo>
                <a:cubicBezTo>
                  <a:pt x="17070" y="3514"/>
                  <a:pt x="16984" y="3560"/>
                  <a:pt x="16909" y="3617"/>
                </a:cubicBezTo>
                <a:cubicBezTo>
                  <a:pt x="16766" y="3726"/>
                  <a:pt x="16699" y="3745"/>
                  <a:pt x="16644" y="3689"/>
                </a:cubicBezTo>
                <a:cubicBezTo>
                  <a:pt x="16619" y="3664"/>
                  <a:pt x="16619" y="3633"/>
                  <a:pt x="16642" y="3560"/>
                </a:cubicBezTo>
                <a:cubicBezTo>
                  <a:pt x="16659" y="3507"/>
                  <a:pt x="16677" y="3260"/>
                  <a:pt x="16681" y="3012"/>
                </a:cubicBezTo>
                <a:cubicBezTo>
                  <a:pt x="16689" y="2595"/>
                  <a:pt x="16685" y="2559"/>
                  <a:pt x="16635" y="2505"/>
                </a:cubicBezTo>
                <a:cubicBezTo>
                  <a:pt x="16587" y="2453"/>
                  <a:pt x="16584" y="2425"/>
                  <a:pt x="16601" y="2216"/>
                </a:cubicBezTo>
                <a:cubicBezTo>
                  <a:pt x="16614" y="2066"/>
                  <a:pt x="16611" y="1986"/>
                  <a:pt x="16593" y="1986"/>
                </a:cubicBezTo>
                <a:cubicBezTo>
                  <a:pt x="16565" y="1986"/>
                  <a:pt x="16494" y="2200"/>
                  <a:pt x="16450" y="2414"/>
                </a:cubicBezTo>
                <a:cubicBezTo>
                  <a:pt x="16437" y="2478"/>
                  <a:pt x="16401" y="2618"/>
                  <a:pt x="16372" y="2726"/>
                </a:cubicBezTo>
                <a:cubicBezTo>
                  <a:pt x="16342" y="2835"/>
                  <a:pt x="16309" y="2986"/>
                  <a:pt x="16299" y="3063"/>
                </a:cubicBezTo>
                <a:cubicBezTo>
                  <a:pt x="16252" y="3404"/>
                  <a:pt x="16156" y="3608"/>
                  <a:pt x="15994" y="3705"/>
                </a:cubicBezTo>
                <a:cubicBezTo>
                  <a:pt x="15895" y="3765"/>
                  <a:pt x="15888" y="3766"/>
                  <a:pt x="15845" y="3728"/>
                </a:cubicBezTo>
                <a:cubicBezTo>
                  <a:pt x="15816" y="3703"/>
                  <a:pt x="15793" y="3629"/>
                  <a:pt x="15782" y="3528"/>
                </a:cubicBezTo>
                <a:cubicBezTo>
                  <a:pt x="15768" y="3398"/>
                  <a:pt x="15744" y="3342"/>
                  <a:pt x="15661" y="3231"/>
                </a:cubicBezTo>
                <a:cubicBezTo>
                  <a:pt x="15502" y="3017"/>
                  <a:pt x="15487" y="2985"/>
                  <a:pt x="15454" y="2820"/>
                </a:cubicBezTo>
                <a:cubicBezTo>
                  <a:pt x="15433" y="2716"/>
                  <a:pt x="15396" y="2632"/>
                  <a:pt x="15342" y="2565"/>
                </a:cubicBezTo>
                <a:cubicBezTo>
                  <a:pt x="15296" y="2510"/>
                  <a:pt x="15239" y="2437"/>
                  <a:pt x="15216" y="2404"/>
                </a:cubicBezTo>
                <a:cubicBezTo>
                  <a:pt x="15139" y="2298"/>
                  <a:pt x="15015" y="2268"/>
                  <a:pt x="14585" y="2251"/>
                </a:cubicBezTo>
                <a:cubicBezTo>
                  <a:pt x="14316" y="2240"/>
                  <a:pt x="14177" y="2225"/>
                  <a:pt x="14148" y="2203"/>
                </a:cubicBezTo>
                <a:cubicBezTo>
                  <a:pt x="14071" y="2146"/>
                  <a:pt x="13933" y="2117"/>
                  <a:pt x="13890" y="2147"/>
                </a:cubicBezTo>
                <a:cubicBezTo>
                  <a:pt x="13868" y="2162"/>
                  <a:pt x="13857" y="2187"/>
                  <a:pt x="13864" y="2203"/>
                </a:cubicBezTo>
                <a:cubicBezTo>
                  <a:pt x="13880" y="2237"/>
                  <a:pt x="13808" y="2296"/>
                  <a:pt x="13772" y="2278"/>
                </a:cubicBezTo>
                <a:cubicBezTo>
                  <a:pt x="13742" y="2262"/>
                  <a:pt x="13630" y="2328"/>
                  <a:pt x="13630" y="2361"/>
                </a:cubicBezTo>
                <a:cubicBezTo>
                  <a:pt x="13630" y="2387"/>
                  <a:pt x="13361" y="2611"/>
                  <a:pt x="13330" y="2611"/>
                </a:cubicBezTo>
                <a:cubicBezTo>
                  <a:pt x="13320" y="2611"/>
                  <a:pt x="13311" y="2629"/>
                  <a:pt x="13308" y="2652"/>
                </a:cubicBezTo>
                <a:cubicBezTo>
                  <a:pt x="13297" y="2764"/>
                  <a:pt x="13240" y="2914"/>
                  <a:pt x="13166" y="3028"/>
                </a:cubicBezTo>
                <a:cubicBezTo>
                  <a:pt x="13101" y="3127"/>
                  <a:pt x="13083" y="3183"/>
                  <a:pt x="13082" y="3284"/>
                </a:cubicBezTo>
                <a:cubicBezTo>
                  <a:pt x="13082" y="3382"/>
                  <a:pt x="13069" y="3425"/>
                  <a:pt x="13030" y="3455"/>
                </a:cubicBezTo>
                <a:cubicBezTo>
                  <a:pt x="12964" y="3505"/>
                  <a:pt x="12922" y="3487"/>
                  <a:pt x="12754" y="3341"/>
                </a:cubicBezTo>
                <a:cubicBezTo>
                  <a:pt x="12679" y="3276"/>
                  <a:pt x="12615" y="3237"/>
                  <a:pt x="12531" y="3216"/>
                </a:cubicBezTo>
                <a:cubicBezTo>
                  <a:pt x="12461" y="3218"/>
                  <a:pt x="12370" y="3215"/>
                  <a:pt x="12254" y="3209"/>
                </a:cubicBezTo>
                <a:cubicBezTo>
                  <a:pt x="12214" y="3207"/>
                  <a:pt x="12206" y="3204"/>
                  <a:pt x="12173" y="3202"/>
                </a:cubicBezTo>
                <a:cubicBezTo>
                  <a:pt x="12163" y="3203"/>
                  <a:pt x="12157" y="3203"/>
                  <a:pt x="12147" y="3203"/>
                </a:cubicBezTo>
                <a:lnTo>
                  <a:pt x="11877" y="3219"/>
                </a:lnTo>
                <a:lnTo>
                  <a:pt x="11799" y="3146"/>
                </a:lnTo>
                <a:cubicBezTo>
                  <a:pt x="11717" y="3072"/>
                  <a:pt x="11585" y="3034"/>
                  <a:pt x="11505" y="3060"/>
                </a:cubicBezTo>
                <a:cubicBezTo>
                  <a:pt x="11475" y="3069"/>
                  <a:pt x="11468" y="3084"/>
                  <a:pt x="11484" y="3103"/>
                </a:cubicBezTo>
                <a:cubicBezTo>
                  <a:pt x="11540" y="3169"/>
                  <a:pt x="11509" y="3225"/>
                  <a:pt x="11404" y="3247"/>
                </a:cubicBezTo>
                <a:cubicBezTo>
                  <a:pt x="11348" y="3258"/>
                  <a:pt x="11302" y="3280"/>
                  <a:pt x="11302" y="3295"/>
                </a:cubicBezTo>
                <a:cubicBezTo>
                  <a:pt x="11302" y="3335"/>
                  <a:pt x="11057" y="3519"/>
                  <a:pt x="11018" y="3508"/>
                </a:cubicBezTo>
                <a:cubicBezTo>
                  <a:pt x="11000" y="3503"/>
                  <a:pt x="10975" y="3477"/>
                  <a:pt x="10961" y="3451"/>
                </a:cubicBezTo>
                <a:cubicBezTo>
                  <a:pt x="10933" y="3399"/>
                  <a:pt x="10773" y="3366"/>
                  <a:pt x="10729" y="3403"/>
                </a:cubicBezTo>
                <a:cubicBezTo>
                  <a:pt x="10716" y="3414"/>
                  <a:pt x="10675" y="3393"/>
                  <a:pt x="10636" y="3354"/>
                </a:cubicBezTo>
                <a:cubicBezTo>
                  <a:pt x="10598" y="3316"/>
                  <a:pt x="10509" y="3260"/>
                  <a:pt x="10437" y="3231"/>
                </a:cubicBezTo>
                <a:cubicBezTo>
                  <a:pt x="10344" y="3193"/>
                  <a:pt x="10300" y="3159"/>
                  <a:pt x="10281" y="3110"/>
                </a:cubicBezTo>
                <a:cubicBezTo>
                  <a:pt x="10266" y="3073"/>
                  <a:pt x="10216" y="3015"/>
                  <a:pt x="10170" y="2982"/>
                </a:cubicBezTo>
                <a:cubicBezTo>
                  <a:pt x="9952" y="2826"/>
                  <a:pt x="9483" y="2602"/>
                  <a:pt x="9410" y="2618"/>
                </a:cubicBezTo>
                <a:cubicBezTo>
                  <a:pt x="9364" y="2629"/>
                  <a:pt x="9055" y="2460"/>
                  <a:pt x="8832" y="2304"/>
                </a:cubicBezTo>
                <a:cubicBezTo>
                  <a:pt x="8764" y="2256"/>
                  <a:pt x="8681" y="2218"/>
                  <a:pt x="8647" y="2218"/>
                </a:cubicBezTo>
                <a:cubicBezTo>
                  <a:pt x="8590" y="2218"/>
                  <a:pt x="8506" y="2166"/>
                  <a:pt x="8360" y="2041"/>
                </a:cubicBezTo>
                <a:cubicBezTo>
                  <a:pt x="8328" y="2014"/>
                  <a:pt x="8260" y="1968"/>
                  <a:pt x="8207" y="1937"/>
                </a:cubicBezTo>
                <a:cubicBezTo>
                  <a:pt x="8089" y="1870"/>
                  <a:pt x="7929" y="1721"/>
                  <a:pt x="7872" y="1627"/>
                </a:cubicBezTo>
                <a:cubicBezTo>
                  <a:pt x="7827" y="1553"/>
                  <a:pt x="7806" y="1426"/>
                  <a:pt x="7783" y="1108"/>
                </a:cubicBezTo>
                <a:cubicBezTo>
                  <a:pt x="7774" y="983"/>
                  <a:pt x="7752" y="892"/>
                  <a:pt x="7724" y="855"/>
                </a:cubicBezTo>
                <a:cubicBezTo>
                  <a:pt x="7699" y="823"/>
                  <a:pt x="7669" y="714"/>
                  <a:pt x="7657" y="614"/>
                </a:cubicBezTo>
                <a:cubicBezTo>
                  <a:pt x="7645" y="513"/>
                  <a:pt x="7623" y="419"/>
                  <a:pt x="7610" y="404"/>
                </a:cubicBezTo>
                <a:cubicBezTo>
                  <a:pt x="7596" y="389"/>
                  <a:pt x="7545" y="291"/>
                  <a:pt x="7494" y="185"/>
                </a:cubicBezTo>
                <a:cubicBezTo>
                  <a:pt x="7429" y="49"/>
                  <a:pt x="7390" y="-5"/>
                  <a:pt x="7360" y="0"/>
                </a:cubicBezTo>
                <a:close/>
              </a:path>
            </a:pathLst>
          </a:custGeom>
        </p:spPr>
      </p:pic>
      <p:sp>
        <p:nvSpPr>
          <p:cNvPr id="685" name="Foliennummer"/>
          <p:cNvSpPr txBox="1">
            <a:spLocks noGrp="1"/>
          </p:cNvSpPr>
          <p:nvPr>
            <p:ph type="sldNum" sz="quarter" idx="2"/>
          </p:nvPr>
        </p:nvSpPr>
        <p:spPr>
          <a:xfrm>
            <a:off x="7537519" y="265782"/>
            <a:ext cx="184346"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Gott hat die ganze Welt…2.png" descr="Gott hat die ganze Welt…2.png"/>
          <p:cNvPicPr>
            <a:picLocks noChangeAspect="1"/>
          </p:cNvPicPr>
          <p:nvPr/>
        </p:nvPicPr>
        <p:blipFill>
          <a:blip r:embed="rId2"/>
          <a:stretch>
            <a:fillRect/>
          </a:stretch>
        </p:blipFill>
        <p:spPr>
          <a:xfrm>
            <a:off x="1049706" y="15430500"/>
            <a:ext cx="7045524" cy="5197259"/>
          </a:xfrm>
          <a:prstGeom prst="rect">
            <a:avLst/>
          </a:prstGeom>
          <a:ln w="12700">
            <a:miter lim="400000"/>
          </a:ln>
        </p:spPr>
      </p:pic>
      <p:sp>
        <p:nvSpPr>
          <p:cNvPr id="1036" name="Die ultimative Realität"/>
          <p:cNvSpPr txBox="1">
            <a:spLocks noGrp="1"/>
          </p:cNvSpPr>
          <p:nvPr>
            <p:ph type="title"/>
          </p:nvPr>
        </p:nvSpPr>
        <p:spPr>
          <a:prstGeom prst="rect">
            <a:avLst/>
          </a:prstGeom>
        </p:spPr>
        <p:txBody>
          <a:bodyPr/>
          <a:lstStyle/>
          <a:p>
            <a:r>
              <a:t>Die ultimative Realität</a:t>
            </a:r>
          </a:p>
        </p:txBody>
      </p:sp>
      <p:pic>
        <p:nvPicPr>
          <p:cNvPr id="1037" name="sarg_12.ParagraphContainerList.ParagraphContainer0.ParagraphList.0012.Image.png" descr="sarg_12.ParagraphContainerList.ParagraphContainer0.ParagraphList.0012.Image.png"/>
          <p:cNvPicPr>
            <a:picLocks noGrp="1" noChangeAspect="1"/>
          </p:cNvPicPr>
          <p:nvPr>
            <p:ph type="pic" idx="13"/>
          </p:nvPr>
        </p:nvPicPr>
        <p:blipFill>
          <a:blip r:embed="rId3"/>
          <a:srcRect t="19957" b="19957"/>
          <a:stretch>
            <a:fillRect/>
          </a:stretch>
        </p:blipFill>
        <p:spPr>
          <a:xfrm>
            <a:off x="1997213" y="2088282"/>
            <a:ext cx="5695313" cy="2562891"/>
          </a:xfrm>
          <a:prstGeom prst="rect">
            <a:avLst/>
          </a:prstGeom>
        </p:spPr>
      </p:pic>
      <p:sp>
        <p:nvSpPr>
          <p:cNvPr id="103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Gott hat die ganze Welt…2.png" descr="Gott hat die ganze Welt…2.png"/>
          <p:cNvPicPr>
            <a:picLocks noChangeAspect="1"/>
          </p:cNvPicPr>
          <p:nvPr/>
        </p:nvPicPr>
        <p:blipFill>
          <a:blip r:embed="rId2"/>
          <a:stretch>
            <a:fillRect/>
          </a:stretch>
        </p:blipFill>
        <p:spPr>
          <a:xfrm>
            <a:off x="1049706" y="15430500"/>
            <a:ext cx="7045524" cy="5197259"/>
          </a:xfrm>
          <a:prstGeom prst="rect">
            <a:avLst/>
          </a:prstGeom>
          <a:ln w="12700">
            <a:miter lim="400000"/>
          </a:ln>
        </p:spPr>
      </p:pic>
      <p:sp>
        <p:nvSpPr>
          <p:cNvPr id="1041" name="Vorsicht vor dem Mischmasch"/>
          <p:cNvSpPr txBox="1">
            <a:spLocks noGrp="1"/>
          </p:cNvSpPr>
          <p:nvPr>
            <p:ph type="title"/>
          </p:nvPr>
        </p:nvSpPr>
        <p:spPr>
          <a:prstGeom prst="rect">
            <a:avLst/>
          </a:prstGeom>
        </p:spPr>
        <p:txBody>
          <a:bodyPr/>
          <a:lstStyle/>
          <a:p>
            <a:r>
              <a:t>Vorsicht vor dem Mischmasch</a:t>
            </a:r>
          </a:p>
        </p:txBody>
      </p:sp>
      <p:pic>
        <p:nvPicPr>
          <p:cNvPr id="1042" name="carnival.jpg" descr="carnival.jpg"/>
          <p:cNvPicPr>
            <a:picLocks noGrp="1" noChangeAspect="1"/>
          </p:cNvPicPr>
          <p:nvPr>
            <p:ph type="pic" idx="13"/>
          </p:nvPr>
        </p:nvPicPr>
        <p:blipFill>
          <a:blip r:embed="rId3"/>
          <a:srcRect t="21449" b="21449"/>
          <a:stretch>
            <a:fillRect/>
          </a:stretch>
        </p:blipFill>
        <p:spPr>
          <a:xfrm>
            <a:off x="1997213" y="2088282"/>
            <a:ext cx="5695313" cy="2562891"/>
          </a:xfrm>
          <a:prstGeom prst="rect">
            <a:avLst/>
          </a:prstGeom>
        </p:spPr>
      </p:pic>
      <p:sp>
        <p:nvSpPr>
          <p:cNvPr id="104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Gott hat die ganze Welt…2.png" descr="Gott hat die ganze Welt…2.png"/>
          <p:cNvPicPr>
            <a:picLocks noChangeAspect="1"/>
          </p:cNvPicPr>
          <p:nvPr/>
        </p:nvPicPr>
        <p:blipFill>
          <a:blip r:embed="rId2"/>
          <a:stretch>
            <a:fillRect/>
          </a:stretch>
        </p:blipFill>
        <p:spPr>
          <a:xfrm>
            <a:off x="1049706" y="15430500"/>
            <a:ext cx="7045524" cy="5197259"/>
          </a:xfrm>
          <a:prstGeom prst="rect">
            <a:avLst/>
          </a:prstGeom>
          <a:ln w="12700">
            <a:miter lim="400000"/>
          </a:ln>
        </p:spPr>
      </p:pic>
      <p:sp>
        <p:nvSpPr>
          <p:cNvPr id="1046" name="Du musst dein altes Denken aufgeben und nicht einfach christliche Denkmuster anhängen!…"/>
          <p:cNvSpPr txBox="1">
            <a:spLocks noGrp="1"/>
          </p:cNvSpPr>
          <p:nvPr>
            <p:ph type="body" idx="1"/>
          </p:nvPr>
        </p:nvSpPr>
        <p:spPr>
          <a:xfrm>
            <a:off x="1146938" y="1376367"/>
            <a:ext cx="7593751" cy="2847656"/>
          </a:xfrm>
          <a:prstGeom prst="rect">
            <a:avLst/>
          </a:prstGeom>
        </p:spPr>
        <p:txBody>
          <a:bodyPr/>
          <a:lstStyle/>
          <a:p>
            <a:pPr marL="189828" indent="-189828">
              <a:spcBef>
                <a:spcPts val="3164"/>
              </a:spcBef>
              <a:buSzPct val="100000"/>
              <a:buChar char="‣"/>
            </a:pPr>
            <a:r>
              <a:rPr sz="1800" dirty="0"/>
              <a:t>Du </a:t>
            </a:r>
            <a:r>
              <a:rPr sz="1800" dirty="0" err="1"/>
              <a:t>musst</a:t>
            </a:r>
            <a:r>
              <a:rPr sz="1800" dirty="0"/>
              <a:t> </a:t>
            </a:r>
            <a:r>
              <a:rPr sz="1800" dirty="0" err="1"/>
              <a:t>dein</a:t>
            </a:r>
            <a:r>
              <a:rPr sz="1800" dirty="0"/>
              <a:t> </a:t>
            </a:r>
            <a:r>
              <a:rPr sz="1800" dirty="0" err="1"/>
              <a:t>altes</a:t>
            </a:r>
            <a:r>
              <a:rPr sz="1800" dirty="0"/>
              <a:t> </a:t>
            </a:r>
            <a:r>
              <a:rPr sz="1800" dirty="0" err="1"/>
              <a:t>Denken</a:t>
            </a:r>
            <a:r>
              <a:rPr sz="1800" dirty="0"/>
              <a:t> </a:t>
            </a:r>
            <a:r>
              <a:rPr sz="1800" dirty="0" err="1"/>
              <a:t>aufgeben</a:t>
            </a:r>
            <a:r>
              <a:rPr sz="1800" dirty="0"/>
              <a:t> und </a:t>
            </a:r>
            <a:r>
              <a:rPr sz="1800" dirty="0" err="1"/>
              <a:t>nicht</a:t>
            </a:r>
            <a:r>
              <a:rPr sz="1800" dirty="0"/>
              <a:t> </a:t>
            </a:r>
            <a:r>
              <a:rPr sz="1800" dirty="0" err="1"/>
              <a:t>einfach</a:t>
            </a:r>
            <a:r>
              <a:rPr sz="1800" dirty="0"/>
              <a:t> </a:t>
            </a:r>
            <a:r>
              <a:rPr sz="1800" dirty="0" err="1"/>
              <a:t>christliche</a:t>
            </a:r>
            <a:r>
              <a:rPr sz="1800" dirty="0"/>
              <a:t> </a:t>
            </a:r>
            <a:r>
              <a:rPr sz="1800" dirty="0" err="1"/>
              <a:t>Denkmuster</a:t>
            </a:r>
            <a:r>
              <a:rPr sz="1800" dirty="0"/>
              <a:t> </a:t>
            </a:r>
            <a:r>
              <a:rPr sz="1800" dirty="0" err="1"/>
              <a:t>anhängen</a:t>
            </a:r>
            <a:r>
              <a:rPr sz="1800" dirty="0"/>
              <a:t>!</a:t>
            </a:r>
          </a:p>
          <a:p>
            <a:pPr marL="189828" indent="-189828">
              <a:spcBef>
                <a:spcPts val="3164"/>
              </a:spcBef>
              <a:buSzPct val="100000"/>
              <a:buChar char="‣"/>
            </a:pPr>
            <a:r>
              <a:rPr sz="1800" dirty="0" err="1"/>
              <a:t>Geschieht</a:t>
            </a:r>
            <a:r>
              <a:rPr sz="1800" dirty="0"/>
              <a:t> das </a:t>
            </a:r>
            <a:r>
              <a:rPr sz="1800" dirty="0" err="1"/>
              <a:t>nicht</a:t>
            </a:r>
            <a:r>
              <a:rPr sz="1800" dirty="0"/>
              <a:t>, </a:t>
            </a:r>
            <a:r>
              <a:rPr sz="1800" dirty="0" err="1"/>
              <a:t>wirst</a:t>
            </a:r>
            <a:r>
              <a:rPr sz="1800" dirty="0"/>
              <a:t> du </a:t>
            </a:r>
            <a:r>
              <a:rPr sz="1800" dirty="0" err="1"/>
              <a:t>Kompromisse</a:t>
            </a:r>
            <a:r>
              <a:rPr sz="1800" dirty="0"/>
              <a:t> </a:t>
            </a:r>
            <a:r>
              <a:rPr sz="1800" dirty="0" err="1"/>
              <a:t>eingehen</a:t>
            </a:r>
            <a:r>
              <a:rPr sz="1800" dirty="0"/>
              <a:t>, </a:t>
            </a:r>
            <a:r>
              <a:rPr sz="1800" dirty="0" err="1"/>
              <a:t>ein</a:t>
            </a:r>
            <a:r>
              <a:rPr sz="1800" dirty="0"/>
              <a:t> </a:t>
            </a:r>
            <a:r>
              <a:rPr sz="1800" dirty="0" err="1"/>
              <a:t>geteiltes</a:t>
            </a:r>
            <a:r>
              <a:rPr sz="1800" dirty="0"/>
              <a:t> </a:t>
            </a:r>
            <a:r>
              <a:rPr sz="1800" dirty="0" err="1"/>
              <a:t>Herz</a:t>
            </a:r>
            <a:r>
              <a:rPr sz="1800" dirty="0"/>
              <a:t> </a:t>
            </a:r>
            <a:r>
              <a:rPr sz="1800" dirty="0" err="1"/>
              <a:t>haben</a:t>
            </a:r>
            <a:r>
              <a:rPr sz="1800" dirty="0"/>
              <a:t> und </a:t>
            </a:r>
            <a:r>
              <a:rPr sz="1800" dirty="0" err="1"/>
              <a:t>unbeständig</a:t>
            </a:r>
            <a:r>
              <a:rPr sz="1800" dirty="0"/>
              <a:t> in </a:t>
            </a:r>
            <a:r>
              <a:rPr sz="1800" dirty="0" err="1"/>
              <a:t>allen</a:t>
            </a:r>
            <a:r>
              <a:rPr sz="1800" dirty="0"/>
              <a:t> </a:t>
            </a:r>
            <a:r>
              <a:rPr sz="1800" dirty="0" err="1"/>
              <a:t>deinen</a:t>
            </a:r>
            <a:r>
              <a:rPr sz="1800" dirty="0"/>
              <a:t> </a:t>
            </a:r>
            <a:r>
              <a:rPr sz="1800" dirty="0" err="1"/>
              <a:t>Wegen</a:t>
            </a:r>
            <a:r>
              <a:rPr sz="1800" dirty="0"/>
              <a:t> sein (s. </a:t>
            </a:r>
            <a:r>
              <a:rPr sz="1800" dirty="0" err="1"/>
              <a:t>Jakobus</a:t>
            </a:r>
            <a:r>
              <a:rPr sz="1800" dirty="0"/>
              <a:t> 1,8).</a:t>
            </a:r>
          </a:p>
        </p:txBody>
      </p:sp>
      <p:sp>
        <p:nvSpPr>
          <p:cNvPr id="1047" name="erkenne deinen eigenen &quot;Filter&quot;"/>
          <p:cNvSpPr txBox="1">
            <a:spLocks noGrp="1"/>
          </p:cNvSpPr>
          <p:nvPr>
            <p:ph type="title"/>
          </p:nvPr>
        </p:nvSpPr>
        <p:spPr>
          <a:prstGeom prst="rect">
            <a:avLst/>
          </a:prstGeom>
        </p:spPr>
        <p:txBody>
          <a:bodyPr/>
          <a:lstStyle/>
          <a:p>
            <a:r>
              <a:t>erkenne deinen eigenen "Filter"</a:t>
            </a:r>
          </a:p>
        </p:txBody>
      </p:sp>
      <p:sp>
        <p:nvSpPr>
          <p:cNvPr id="104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 name="Gott hat die ganze Welt…2.png" descr="Gott hat die ganze Welt…2.png"/>
          <p:cNvPicPr>
            <a:picLocks noChangeAspect="1"/>
          </p:cNvPicPr>
          <p:nvPr/>
        </p:nvPicPr>
        <p:blipFill>
          <a:blip r:embed="rId2"/>
          <a:stretch>
            <a:fillRect/>
          </a:stretch>
        </p:blipFill>
        <p:spPr>
          <a:xfrm>
            <a:off x="1049706" y="15430500"/>
            <a:ext cx="7045524" cy="5197259"/>
          </a:xfrm>
          <a:prstGeom prst="rect">
            <a:avLst/>
          </a:prstGeom>
          <a:ln w="12700">
            <a:miter lim="400000"/>
          </a:ln>
        </p:spPr>
      </p:pic>
      <p:sp>
        <p:nvSpPr>
          <p:cNvPr id="1051" name="Ich bin Christ, weil der Glaube an Ihn funktioniert.…"/>
          <p:cNvSpPr txBox="1">
            <a:spLocks noGrp="1"/>
          </p:cNvSpPr>
          <p:nvPr>
            <p:ph type="body" idx="1"/>
          </p:nvPr>
        </p:nvSpPr>
        <p:spPr>
          <a:xfrm>
            <a:off x="1225485" y="1461155"/>
            <a:ext cx="6467125" cy="3284939"/>
          </a:xfrm>
          <a:prstGeom prst="rect">
            <a:avLst/>
          </a:prstGeom>
        </p:spPr>
        <p:txBody>
          <a:bodyPr/>
          <a:lstStyle/>
          <a:p>
            <a:pPr marL="379656" indent="-379656">
              <a:buSzPct val="100000"/>
              <a:buBlip>
                <a:blip r:embed="rId3"/>
              </a:buBlip>
            </a:pPr>
            <a:r>
              <a:rPr sz="1800" dirty="0"/>
              <a:t>Ich bin Christ, </a:t>
            </a:r>
            <a:r>
              <a:rPr sz="1800" dirty="0" err="1"/>
              <a:t>weil</a:t>
            </a:r>
            <a:r>
              <a:rPr sz="1800" dirty="0"/>
              <a:t> der </a:t>
            </a:r>
            <a:r>
              <a:rPr sz="1800" dirty="0" err="1"/>
              <a:t>Glaube</a:t>
            </a:r>
            <a:r>
              <a:rPr sz="1800" dirty="0"/>
              <a:t> an </a:t>
            </a:r>
            <a:r>
              <a:rPr sz="1800" dirty="0" err="1"/>
              <a:t>Ihn</a:t>
            </a:r>
            <a:r>
              <a:rPr sz="1800" dirty="0"/>
              <a:t> </a:t>
            </a:r>
            <a:r>
              <a:rPr sz="1800" dirty="0" err="1"/>
              <a:t>funktioniert</a:t>
            </a:r>
            <a:r>
              <a:rPr sz="1800" dirty="0"/>
              <a:t>.</a:t>
            </a:r>
          </a:p>
          <a:p>
            <a:pPr marL="379656" indent="-379656">
              <a:buSzPct val="100000"/>
              <a:buBlip>
                <a:blip r:embed="rId3"/>
              </a:buBlip>
            </a:pPr>
            <a:r>
              <a:rPr sz="1800" dirty="0"/>
              <a:t>Ich bin Christ, </a:t>
            </a:r>
            <a:r>
              <a:rPr sz="1800" dirty="0" err="1"/>
              <a:t>weil</a:t>
            </a:r>
            <a:r>
              <a:rPr sz="1800" dirty="0"/>
              <a:t> </a:t>
            </a:r>
            <a:r>
              <a:rPr sz="1800" dirty="0" err="1"/>
              <a:t>meine</a:t>
            </a:r>
            <a:r>
              <a:rPr sz="1800" dirty="0"/>
              <a:t> </a:t>
            </a:r>
            <a:r>
              <a:rPr sz="1800" dirty="0" err="1"/>
              <a:t>Erfahrungen</a:t>
            </a:r>
            <a:r>
              <a:rPr sz="1800" dirty="0"/>
              <a:t> </a:t>
            </a:r>
            <a:r>
              <a:rPr sz="1800" dirty="0" err="1"/>
              <a:t>mich</a:t>
            </a:r>
            <a:r>
              <a:rPr sz="1800" dirty="0"/>
              <a:t> </a:t>
            </a:r>
            <a:r>
              <a:rPr sz="1800" dirty="0" err="1"/>
              <a:t>wissen</a:t>
            </a:r>
            <a:r>
              <a:rPr sz="1800" dirty="0"/>
              <a:t> </a:t>
            </a:r>
            <a:r>
              <a:rPr sz="1800" dirty="0" err="1"/>
              <a:t>lassen</a:t>
            </a:r>
            <a:r>
              <a:rPr sz="1800" dirty="0"/>
              <a:t>, </a:t>
            </a:r>
            <a:r>
              <a:rPr sz="1800" dirty="0" err="1"/>
              <a:t>dass</a:t>
            </a:r>
            <a:r>
              <a:rPr sz="1800" dirty="0"/>
              <a:t> Jesus Christus </a:t>
            </a:r>
            <a:r>
              <a:rPr sz="1800" dirty="0" err="1"/>
              <a:t>wirklich</a:t>
            </a:r>
            <a:r>
              <a:rPr sz="1800" dirty="0"/>
              <a:t> </a:t>
            </a:r>
            <a:r>
              <a:rPr sz="1800" dirty="0" err="1"/>
              <a:t>lebt</a:t>
            </a:r>
            <a:r>
              <a:rPr sz="1800" dirty="0"/>
              <a:t>.</a:t>
            </a:r>
          </a:p>
          <a:p>
            <a:pPr marL="379656" indent="-379656">
              <a:buSzPct val="100000"/>
              <a:buBlip>
                <a:blip r:embed="rId3"/>
              </a:buBlip>
            </a:pPr>
            <a:r>
              <a:rPr sz="1800" dirty="0"/>
              <a:t>Ich bin Christ, </a:t>
            </a:r>
            <a:r>
              <a:rPr sz="1800" dirty="0" err="1"/>
              <a:t>weil</a:t>
            </a:r>
            <a:r>
              <a:rPr sz="1800" dirty="0"/>
              <a:t> Jesus Christus der </a:t>
            </a:r>
            <a:r>
              <a:rPr sz="1800" dirty="0" err="1"/>
              <a:t>einzige</a:t>
            </a:r>
            <a:r>
              <a:rPr sz="1800" dirty="0"/>
              <a:t> </a:t>
            </a:r>
            <a:r>
              <a:rPr sz="1800" dirty="0" err="1"/>
              <a:t>Weg</a:t>
            </a:r>
            <a:r>
              <a:rPr sz="1800" dirty="0"/>
              <a:t> </a:t>
            </a:r>
            <a:r>
              <a:rPr sz="1800" dirty="0" err="1"/>
              <a:t>zum</a:t>
            </a:r>
            <a:r>
              <a:rPr sz="1800" dirty="0"/>
              <a:t> </a:t>
            </a:r>
            <a:r>
              <a:rPr sz="1800" dirty="0" err="1"/>
              <a:t>Vater</a:t>
            </a:r>
            <a:r>
              <a:rPr sz="1800" dirty="0"/>
              <a:t> </a:t>
            </a:r>
            <a:r>
              <a:rPr sz="1800" dirty="0" err="1"/>
              <a:t>im</a:t>
            </a:r>
            <a:r>
              <a:rPr sz="1800" dirty="0"/>
              <a:t> Himmel </a:t>
            </a:r>
            <a:r>
              <a:rPr sz="1800" dirty="0" err="1"/>
              <a:t>ist</a:t>
            </a:r>
            <a:r>
              <a:rPr sz="1800" dirty="0"/>
              <a:t>: </a:t>
            </a:r>
            <a:r>
              <a:rPr sz="1800" dirty="0" err="1"/>
              <a:t>überall</a:t>
            </a:r>
            <a:r>
              <a:rPr sz="1800" dirty="0"/>
              <a:t>, für alle Menschen und </a:t>
            </a:r>
            <a:r>
              <a:rPr sz="1800" dirty="0" err="1"/>
              <a:t>zu</a:t>
            </a:r>
            <a:r>
              <a:rPr sz="1800" dirty="0"/>
              <a:t> </a:t>
            </a:r>
            <a:r>
              <a:rPr sz="1800" dirty="0" err="1"/>
              <a:t>jeder</a:t>
            </a:r>
            <a:r>
              <a:rPr sz="1800" dirty="0"/>
              <a:t> Zeit.</a:t>
            </a:r>
          </a:p>
          <a:p>
            <a:pPr marL="379656" indent="-379656">
              <a:buSzPct val="100000"/>
              <a:buBlip>
                <a:blip r:embed="rId3"/>
              </a:buBlip>
            </a:pPr>
            <a:r>
              <a:rPr sz="1800" dirty="0"/>
              <a:t>Ich bin Christ, </a:t>
            </a:r>
            <a:r>
              <a:rPr sz="1800" dirty="0" err="1"/>
              <a:t>weil</a:t>
            </a:r>
            <a:r>
              <a:rPr sz="1800" dirty="0"/>
              <a:t> ich </a:t>
            </a:r>
            <a:r>
              <a:rPr sz="1800" dirty="0" err="1"/>
              <a:t>mich</a:t>
            </a:r>
            <a:r>
              <a:rPr sz="1800" dirty="0"/>
              <a:t> </a:t>
            </a:r>
            <a:r>
              <a:rPr sz="1800" dirty="0" err="1"/>
              <a:t>einfach</a:t>
            </a:r>
            <a:r>
              <a:rPr sz="1800" dirty="0"/>
              <a:t> </a:t>
            </a:r>
            <a:r>
              <a:rPr sz="1800" dirty="0" err="1"/>
              <a:t>entschieden</a:t>
            </a:r>
            <a:r>
              <a:rPr sz="1800" dirty="0"/>
              <a:t> </a:t>
            </a:r>
            <a:r>
              <a:rPr sz="1800" dirty="0" err="1"/>
              <a:t>habe</a:t>
            </a:r>
            <a:r>
              <a:rPr sz="1800" dirty="0"/>
              <a:t>, </a:t>
            </a:r>
            <a:r>
              <a:rPr sz="1800" dirty="0" err="1"/>
              <a:t>dass</a:t>
            </a:r>
            <a:r>
              <a:rPr sz="1800" dirty="0"/>
              <a:t> der </a:t>
            </a:r>
            <a:r>
              <a:rPr sz="1800" dirty="0" err="1"/>
              <a:t>christliche</a:t>
            </a:r>
            <a:r>
              <a:rPr sz="1800" dirty="0"/>
              <a:t> </a:t>
            </a:r>
            <a:r>
              <a:rPr sz="1800" dirty="0" err="1"/>
              <a:t>Glaube</a:t>
            </a:r>
            <a:r>
              <a:rPr sz="1800" dirty="0"/>
              <a:t> </a:t>
            </a:r>
            <a:r>
              <a:rPr sz="1800" dirty="0" err="1"/>
              <a:t>richtig</a:t>
            </a:r>
            <a:r>
              <a:rPr sz="1800" dirty="0"/>
              <a:t> </a:t>
            </a:r>
            <a:r>
              <a:rPr sz="1800" dirty="0" err="1"/>
              <a:t>ist</a:t>
            </a:r>
            <a:r>
              <a:rPr sz="1800" dirty="0"/>
              <a:t>.</a:t>
            </a:r>
          </a:p>
        </p:txBody>
      </p:sp>
      <p:sp>
        <p:nvSpPr>
          <p:cNvPr id="1052" name="Warum bin ich Christ?"/>
          <p:cNvSpPr txBox="1">
            <a:spLocks noGrp="1"/>
          </p:cNvSpPr>
          <p:nvPr>
            <p:ph type="title"/>
          </p:nvPr>
        </p:nvSpPr>
        <p:spPr>
          <a:prstGeom prst="rect">
            <a:avLst/>
          </a:prstGeom>
        </p:spPr>
        <p:txBody>
          <a:bodyPr/>
          <a:lstStyle/>
          <a:p>
            <a:r>
              <a:t>Warum bin ich Christ?</a:t>
            </a:r>
          </a:p>
        </p:txBody>
      </p:sp>
      <p:sp>
        <p:nvSpPr>
          <p:cNvPr id="105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 name="Gott hat die ganze Welt…2.png" descr="Gott hat die ganze Welt…2.png"/>
          <p:cNvPicPr>
            <a:picLocks noChangeAspect="1"/>
          </p:cNvPicPr>
          <p:nvPr/>
        </p:nvPicPr>
        <p:blipFill>
          <a:blip r:embed="rId2"/>
          <a:stretch>
            <a:fillRect/>
          </a:stretch>
        </p:blipFill>
        <p:spPr>
          <a:xfrm>
            <a:off x="1049706" y="15430500"/>
            <a:ext cx="7045524" cy="5197259"/>
          </a:xfrm>
          <a:prstGeom prst="rect">
            <a:avLst/>
          </a:prstGeom>
          <a:ln w="12700">
            <a:miter lim="400000"/>
          </a:ln>
        </p:spPr>
      </p:pic>
      <p:sp>
        <p:nvSpPr>
          <p:cNvPr id="1056" name="„Der christliche Glaube ist nicht wahr, weil er funktioniert; sondern er funktioniert, weil er wahr ist!…"/>
          <p:cNvSpPr txBox="1">
            <a:spLocks noGrp="1"/>
          </p:cNvSpPr>
          <p:nvPr>
            <p:ph type="body" idx="1"/>
          </p:nvPr>
        </p:nvSpPr>
        <p:spPr>
          <a:xfrm>
            <a:off x="914401" y="1517715"/>
            <a:ext cx="7818414" cy="3418222"/>
          </a:xfrm>
          <a:prstGeom prst="rect">
            <a:avLst/>
          </a:prstGeom>
        </p:spPr>
        <p:txBody>
          <a:bodyPr/>
          <a:lstStyle/>
          <a:p>
            <a:pPr>
              <a:defRPr b="1">
                <a:latin typeface="+mn-lt"/>
                <a:ea typeface="+mn-ea"/>
                <a:cs typeface="+mn-cs"/>
                <a:sym typeface="DIN Light"/>
              </a:defRPr>
            </a:pPr>
            <a:r>
              <a:rPr sz="1800" dirty="0"/>
              <a:t>„Der </a:t>
            </a:r>
            <a:r>
              <a:rPr sz="1800" dirty="0" err="1"/>
              <a:t>christliche</a:t>
            </a:r>
            <a:r>
              <a:rPr sz="1800" dirty="0"/>
              <a:t> </a:t>
            </a:r>
            <a:r>
              <a:rPr sz="1800" dirty="0" err="1"/>
              <a:t>Glaube</a:t>
            </a:r>
            <a:r>
              <a:rPr sz="1800" dirty="0"/>
              <a:t> </a:t>
            </a:r>
            <a:r>
              <a:rPr sz="1800" dirty="0" err="1"/>
              <a:t>ist</a:t>
            </a:r>
            <a:r>
              <a:rPr sz="1800" dirty="0"/>
              <a:t> </a:t>
            </a:r>
            <a:r>
              <a:rPr sz="1800" dirty="0" err="1"/>
              <a:t>nicht</a:t>
            </a:r>
            <a:r>
              <a:rPr sz="1800" dirty="0"/>
              <a:t> </a:t>
            </a:r>
            <a:r>
              <a:rPr sz="1800" dirty="0" err="1"/>
              <a:t>wahr</a:t>
            </a:r>
            <a:r>
              <a:rPr sz="1800" dirty="0"/>
              <a:t>, </a:t>
            </a:r>
            <a:r>
              <a:rPr sz="1800" dirty="0" err="1"/>
              <a:t>weil</a:t>
            </a:r>
            <a:r>
              <a:rPr sz="1800" dirty="0"/>
              <a:t> er </a:t>
            </a:r>
            <a:r>
              <a:rPr sz="1800" dirty="0" err="1"/>
              <a:t>funktioniert</a:t>
            </a:r>
            <a:r>
              <a:rPr sz="1800" dirty="0"/>
              <a:t>; </a:t>
            </a:r>
            <a:r>
              <a:rPr sz="1800" dirty="0" err="1"/>
              <a:t>sondern</a:t>
            </a:r>
            <a:r>
              <a:rPr sz="1800" dirty="0"/>
              <a:t> er </a:t>
            </a:r>
            <a:r>
              <a:rPr sz="1800" dirty="0" err="1"/>
              <a:t>funktioniert</a:t>
            </a:r>
            <a:r>
              <a:rPr sz="1800" dirty="0"/>
              <a:t>, </a:t>
            </a:r>
            <a:r>
              <a:rPr sz="1800" dirty="0" err="1"/>
              <a:t>weil</a:t>
            </a:r>
            <a:r>
              <a:rPr sz="1800" dirty="0"/>
              <a:t> er </a:t>
            </a:r>
            <a:r>
              <a:rPr sz="1800" dirty="0" err="1"/>
              <a:t>wahr</a:t>
            </a:r>
            <a:r>
              <a:rPr sz="1800" dirty="0"/>
              <a:t> </a:t>
            </a:r>
            <a:r>
              <a:rPr sz="1800" dirty="0" err="1"/>
              <a:t>ist</a:t>
            </a:r>
            <a:r>
              <a:rPr sz="1800" dirty="0"/>
              <a:t>! </a:t>
            </a:r>
          </a:p>
          <a:p>
            <a:r>
              <a:rPr sz="1800" dirty="0"/>
              <a:t>[Jesus Christus] </a:t>
            </a:r>
            <a:r>
              <a:rPr sz="1800" dirty="0" err="1"/>
              <a:t>ist</a:t>
            </a:r>
            <a:r>
              <a:rPr sz="1800" dirty="0"/>
              <a:t> </a:t>
            </a:r>
            <a:r>
              <a:rPr sz="1800" dirty="0" err="1"/>
              <a:t>nicht</a:t>
            </a:r>
            <a:r>
              <a:rPr sz="1800" dirty="0"/>
              <a:t> </a:t>
            </a:r>
            <a:r>
              <a:rPr sz="1800" dirty="0" err="1"/>
              <a:t>einfach</a:t>
            </a:r>
            <a:r>
              <a:rPr sz="1800" dirty="0"/>
              <a:t> </a:t>
            </a:r>
            <a:r>
              <a:rPr sz="1800" dirty="0" err="1"/>
              <a:t>wahr</a:t>
            </a:r>
            <a:r>
              <a:rPr sz="1800" dirty="0"/>
              <a:t> für </a:t>
            </a:r>
            <a:r>
              <a:rPr sz="1800" dirty="0" err="1"/>
              <a:t>uns</a:t>
            </a:r>
            <a:r>
              <a:rPr sz="1800" dirty="0"/>
              <a:t>; er </a:t>
            </a:r>
            <a:r>
              <a:rPr sz="1800" dirty="0" err="1"/>
              <a:t>ist</a:t>
            </a:r>
            <a:r>
              <a:rPr sz="1800" dirty="0"/>
              <a:t> </a:t>
            </a:r>
            <a:r>
              <a:rPr sz="1800" dirty="0" err="1"/>
              <a:t>wahr</a:t>
            </a:r>
            <a:r>
              <a:rPr sz="1800" dirty="0"/>
              <a:t> für alle </a:t>
            </a:r>
            <a:r>
              <a:rPr sz="1800" dirty="0" err="1"/>
              <a:t>Suchenden</a:t>
            </a:r>
            <a:r>
              <a:rPr sz="1800" dirty="0"/>
              <a:t>, </a:t>
            </a:r>
            <a:r>
              <a:rPr sz="1800" dirty="0" err="1"/>
              <a:t>damit</a:t>
            </a:r>
            <a:r>
              <a:rPr sz="1800" dirty="0"/>
              <a:t> </a:t>
            </a:r>
            <a:r>
              <a:rPr sz="1800" dirty="0" err="1"/>
              <a:t>sie</a:t>
            </a:r>
            <a:r>
              <a:rPr sz="1800" dirty="0"/>
              <a:t> </a:t>
            </a:r>
            <a:r>
              <a:rPr sz="1800" dirty="0" err="1"/>
              <a:t>finden</a:t>
            </a:r>
            <a:r>
              <a:rPr sz="1800" dirty="0"/>
              <a:t>, </a:t>
            </a:r>
            <a:r>
              <a:rPr sz="1800" dirty="0" err="1"/>
              <a:t>weil</a:t>
            </a:r>
            <a:r>
              <a:rPr sz="1800" dirty="0"/>
              <a:t> die </a:t>
            </a:r>
            <a:r>
              <a:rPr sz="1800" dirty="0" err="1"/>
              <a:t>Wahrheit</a:t>
            </a:r>
            <a:r>
              <a:rPr sz="1800" dirty="0"/>
              <a:t> </a:t>
            </a:r>
            <a:r>
              <a:rPr sz="1800" dirty="0" err="1"/>
              <a:t>wahr</a:t>
            </a:r>
            <a:r>
              <a:rPr sz="1800" dirty="0"/>
              <a:t> </a:t>
            </a:r>
            <a:r>
              <a:rPr sz="1800" dirty="0" err="1"/>
              <a:t>ist</a:t>
            </a:r>
            <a:r>
              <a:rPr sz="1800" dirty="0"/>
              <a:t>, </a:t>
            </a:r>
            <a:br>
              <a:rPr sz="1800" dirty="0"/>
            </a:br>
            <a:r>
              <a:rPr sz="1800" dirty="0" err="1"/>
              <a:t>ob</a:t>
            </a:r>
            <a:r>
              <a:rPr sz="1800" dirty="0"/>
              <a:t> </a:t>
            </a:r>
            <a:r>
              <a:rPr sz="1800" dirty="0" err="1"/>
              <a:t>sie</a:t>
            </a:r>
            <a:r>
              <a:rPr sz="1800" dirty="0"/>
              <a:t> nun </a:t>
            </a:r>
            <a:r>
              <a:rPr sz="1800" dirty="0" err="1"/>
              <a:t>jemand</a:t>
            </a:r>
            <a:r>
              <a:rPr sz="1800" dirty="0"/>
              <a:t> </a:t>
            </a:r>
            <a:r>
              <a:rPr sz="1800" dirty="0" err="1"/>
              <a:t>sucht</a:t>
            </a:r>
            <a:r>
              <a:rPr sz="1800" dirty="0"/>
              <a:t> </a:t>
            </a:r>
            <a:r>
              <a:rPr sz="1800" dirty="0" err="1"/>
              <a:t>oder</a:t>
            </a:r>
            <a:r>
              <a:rPr sz="1800" dirty="0"/>
              <a:t> </a:t>
            </a:r>
            <a:r>
              <a:rPr sz="1800" dirty="0" err="1"/>
              <a:t>nicht</a:t>
            </a:r>
            <a:r>
              <a:rPr sz="1800" dirty="0"/>
              <a:t>. </a:t>
            </a:r>
          </a:p>
          <a:p>
            <a:r>
              <a:rPr sz="1800" dirty="0" err="1"/>
              <a:t>Deshalb</a:t>
            </a:r>
            <a:r>
              <a:rPr sz="1800" dirty="0"/>
              <a:t> </a:t>
            </a:r>
            <a:r>
              <a:rPr sz="1800" dirty="0" err="1"/>
              <a:t>richtet</a:t>
            </a:r>
            <a:r>
              <a:rPr sz="1800" dirty="0"/>
              <a:t> </a:t>
            </a:r>
            <a:r>
              <a:rPr sz="1800" dirty="0" err="1"/>
              <a:t>sich</a:t>
            </a:r>
            <a:r>
              <a:rPr sz="1800" dirty="0"/>
              <a:t> die </a:t>
            </a:r>
            <a:r>
              <a:rPr sz="1800" dirty="0" err="1"/>
              <a:t>Wahrheit</a:t>
            </a:r>
            <a:r>
              <a:rPr sz="1800" dirty="0"/>
              <a:t> </a:t>
            </a:r>
            <a:r>
              <a:rPr sz="1800" dirty="0" err="1"/>
              <a:t>auch</a:t>
            </a:r>
            <a:r>
              <a:rPr sz="1800" dirty="0"/>
              <a:t> </a:t>
            </a:r>
            <a:r>
              <a:rPr sz="1800" dirty="0" err="1"/>
              <a:t>nicht</a:t>
            </a:r>
            <a:r>
              <a:rPr sz="1800" dirty="0"/>
              <a:t> </a:t>
            </a:r>
            <a:r>
              <a:rPr sz="1800" dirty="0" err="1"/>
              <a:t>nach</a:t>
            </a:r>
            <a:r>
              <a:rPr sz="1800" dirty="0"/>
              <a:t> </a:t>
            </a:r>
            <a:r>
              <a:rPr sz="1800" dirty="0" err="1"/>
              <a:t>Meinungen</a:t>
            </a:r>
            <a:r>
              <a:rPr sz="1800" dirty="0"/>
              <a:t>, Mode, </a:t>
            </a:r>
            <a:r>
              <a:rPr sz="1800" dirty="0" err="1"/>
              <a:t>Zahlen</a:t>
            </a:r>
            <a:r>
              <a:rPr sz="1800" dirty="0"/>
              <a:t>, </a:t>
            </a:r>
            <a:r>
              <a:rPr sz="1800" dirty="0" err="1"/>
              <a:t>Ämtern</a:t>
            </a:r>
            <a:r>
              <a:rPr sz="1800" dirty="0"/>
              <a:t> </a:t>
            </a:r>
            <a:r>
              <a:rPr sz="1800" dirty="0" err="1"/>
              <a:t>oder</a:t>
            </a:r>
            <a:r>
              <a:rPr sz="1800" dirty="0"/>
              <a:t> </a:t>
            </a:r>
            <a:r>
              <a:rPr sz="1800" dirty="0" err="1"/>
              <a:t>Ehrlichkeit</a:t>
            </a:r>
            <a:r>
              <a:rPr sz="1800" dirty="0"/>
              <a:t>.“</a:t>
            </a:r>
          </a:p>
          <a:p>
            <a:pPr>
              <a:defRPr sz="2200"/>
            </a:pPr>
            <a:r>
              <a:rPr sz="2800" dirty="0"/>
              <a:t>										</a:t>
            </a:r>
            <a:r>
              <a:rPr dirty="0"/>
              <a:t>			</a:t>
            </a:r>
            <a:r>
              <a:rPr dirty="0" err="1"/>
              <a:t>Os</a:t>
            </a:r>
            <a:r>
              <a:rPr dirty="0"/>
              <a:t> Guinness</a:t>
            </a:r>
          </a:p>
        </p:txBody>
      </p:sp>
      <p:sp>
        <p:nvSpPr>
          <p:cNvPr id="1057" name="Lass dich nicht durch die Welt Beirren"/>
          <p:cNvSpPr txBox="1">
            <a:spLocks noGrp="1"/>
          </p:cNvSpPr>
          <p:nvPr>
            <p:ph type="title"/>
          </p:nvPr>
        </p:nvSpPr>
        <p:spPr>
          <a:prstGeom prst="rect">
            <a:avLst/>
          </a:prstGeom>
        </p:spPr>
        <p:txBody>
          <a:bodyPr/>
          <a:lstStyle/>
          <a:p>
            <a:r>
              <a:t>Lass dich nicht durch die Welt Beirren</a:t>
            </a:r>
          </a:p>
        </p:txBody>
      </p:sp>
      <p:sp>
        <p:nvSpPr>
          <p:cNvPr id="1058"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unsere tägliche Entscheidung"/>
          <p:cNvSpPr txBox="1">
            <a:spLocks noGrp="1"/>
          </p:cNvSpPr>
          <p:nvPr>
            <p:ph type="ctrTitle"/>
          </p:nvPr>
        </p:nvSpPr>
        <p:spPr>
          <a:xfrm>
            <a:off x="575035" y="2657813"/>
            <a:ext cx="8157779" cy="1708594"/>
          </a:xfrm>
          <a:prstGeom prst="rect">
            <a:avLst/>
          </a:prstGeom>
        </p:spPr>
        <p:txBody>
          <a:bodyPr/>
          <a:lstStyle/>
          <a:p>
            <a:r>
              <a:rPr dirty="0" err="1"/>
              <a:t>unsere</a:t>
            </a:r>
            <a:r>
              <a:rPr dirty="0"/>
              <a:t> </a:t>
            </a:r>
            <a:r>
              <a:rPr dirty="0" err="1"/>
              <a:t>tägliche</a:t>
            </a:r>
            <a:r>
              <a:rPr dirty="0"/>
              <a:t> </a:t>
            </a:r>
            <a:r>
              <a:rPr dirty="0" err="1"/>
              <a:t>Entscheidung</a:t>
            </a:r>
            <a:endParaRPr dirty="0"/>
          </a:p>
        </p:txBody>
      </p:sp>
      <p:sp>
        <p:nvSpPr>
          <p:cNvPr id="1061" name="Lektion 5"/>
          <p:cNvSpPr txBox="1">
            <a:spLocks noGrp="1"/>
          </p:cNvSpPr>
          <p:nvPr>
            <p:ph type="subTitle" sz="quarter" idx="1"/>
          </p:nvPr>
        </p:nvSpPr>
        <p:spPr>
          <a:prstGeom prst="rect">
            <a:avLst/>
          </a:prstGeom>
        </p:spPr>
        <p:txBody>
          <a:bodyPr/>
          <a:lstStyle/>
          <a:p>
            <a:pPr lvl="1" indent="0"/>
            <a:r>
              <a:t>Lektion 5</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Wir haben ein neues Herz und einen neuen Geist erhalten.…"/>
          <p:cNvSpPr txBox="1">
            <a:spLocks noGrp="1"/>
          </p:cNvSpPr>
          <p:nvPr>
            <p:ph type="body" idx="1"/>
          </p:nvPr>
        </p:nvSpPr>
        <p:spPr>
          <a:xfrm>
            <a:off x="1146937" y="1541526"/>
            <a:ext cx="7593751" cy="2847656"/>
          </a:xfrm>
          <a:prstGeom prst="rect">
            <a:avLst/>
          </a:prstGeom>
        </p:spPr>
        <p:txBody>
          <a:bodyPr/>
          <a:lstStyle/>
          <a:p>
            <a:pPr marL="189828" indent="-189828">
              <a:spcBef>
                <a:spcPts val="3164"/>
              </a:spcBef>
              <a:buSzPct val="100000"/>
              <a:buChar char="‣"/>
            </a:pPr>
            <a:r>
              <a:rPr sz="1800" dirty="0" err="1"/>
              <a:t>Wir</a:t>
            </a:r>
            <a:r>
              <a:rPr sz="1800" dirty="0"/>
              <a:t> </a:t>
            </a:r>
            <a:r>
              <a:rPr sz="1800" dirty="0" err="1"/>
              <a:t>haben</a:t>
            </a:r>
            <a:r>
              <a:rPr sz="1800" dirty="0"/>
              <a:t> </a:t>
            </a:r>
            <a:r>
              <a:rPr sz="1800" dirty="0" err="1"/>
              <a:t>ein</a:t>
            </a:r>
            <a:r>
              <a:rPr sz="1800" dirty="0"/>
              <a:t> </a:t>
            </a:r>
            <a:r>
              <a:rPr sz="1800" b="1" dirty="0" err="1">
                <a:latin typeface="+mn-lt"/>
                <a:ea typeface="+mn-ea"/>
                <a:cs typeface="+mn-cs"/>
                <a:sym typeface="DIN Light"/>
              </a:rPr>
              <a:t>neues</a:t>
            </a:r>
            <a:r>
              <a:rPr sz="1800" b="1" dirty="0">
                <a:latin typeface="+mn-lt"/>
                <a:ea typeface="+mn-ea"/>
                <a:cs typeface="+mn-cs"/>
                <a:sym typeface="DIN Light"/>
              </a:rPr>
              <a:t> </a:t>
            </a:r>
            <a:r>
              <a:rPr sz="1800" b="1" dirty="0" err="1">
                <a:latin typeface="+mn-lt"/>
                <a:ea typeface="+mn-ea"/>
                <a:cs typeface="+mn-cs"/>
                <a:sym typeface="DIN Light"/>
              </a:rPr>
              <a:t>Herz</a:t>
            </a:r>
            <a:r>
              <a:rPr sz="1800" dirty="0"/>
              <a:t> und </a:t>
            </a:r>
            <a:r>
              <a:rPr sz="1800" dirty="0" err="1"/>
              <a:t>einen</a:t>
            </a:r>
            <a:r>
              <a:rPr sz="1800" dirty="0"/>
              <a:t> </a:t>
            </a:r>
            <a:r>
              <a:rPr sz="1800" b="1" dirty="0" err="1">
                <a:latin typeface="+mn-lt"/>
                <a:ea typeface="+mn-ea"/>
                <a:cs typeface="+mn-cs"/>
                <a:sym typeface="DIN Light"/>
              </a:rPr>
              <a:t>neuen</a:t>
            </a:r>
            <a:r>
              <a:rPr sz="1800" b="1" dirty="0">
                <a:latin typeface="+mn-lt"/>
                <a:ea typeface="+mn-ea"/>
                <a:cs typeface="+mn-cs"/>
                <a:sym typeface="DIN Light"/>
              </a:rPr>
              <a:t> Geist</a:t>
            </a:r>
            <a:r>
              <a:rPr sz="1800" dirty="0"/>
              <a:t> </a:t>
            </a:r>
            <a:r>
              <a:rPr sz="1800" dirty="0" err="1"/>
              <a:t>erhalten</a:t>
            </a:r>
            <a:r>
              <a:rPr sz="1800" dirty="0"/>
              <a:t>.</a:t>
            </a:r>
          </a:p>
          <a:p>
            <a:pPr marL="189828" indent="-189828">
              <a:spcBef>
                <a:spcPts val="3164"/>
              </a:spcBef>
              <a:buSzPct val="100000"/>
              <a:buChar char="‣"/>
            </a:pPr>
            <a:r>
              <a:rPr sz="1800" dirty="0" err="1"/>
              <a:t>Wir</a:t>
            </a:r>
            <a:r>
              <a:rPr sz="1800" dirty="0"/>
              <a:t> </a:t>
            </a:r>
            <a:r>
              <a:rPr sz="1800" dirty="0" err="1"/>
              <a:t>haben</a:t>
            </a:r>
            <a:r>
              <a:rPr sz="1800" dirty="0"/>
              <a:t> </a:t>
            </a:r>
            <a:r>
              <a:rPr sz="1800" dirty="0" err="1"/>
              <a:t>ein</a:t>
            </a:r>
            <a:r>
              <a:rPr sz="1800" dirty="0"/>
              <a:t> </a:t>
            </a:r>
            <a:r>
              <a:rPr sz="1800" b="1" dirty="0" err="1">
                <a:latin typeface="+mn-lt"/>
                <a:ea typeface="+mn-ea"/>
                <a:cs typeface="+mn-cs"/>
                <a:sym typeface="DIN Light"/>
              </a:rPr>
              <a:t>neues</a:t>
            </a:r>
            <a:r>
              <a:rPr sz="1800" b="1" dirty="0">
                <a:latin typeface="+mn-lt"/>
                <a:ea typeface="+mn-ea"/>
                <a:cs typeface="+mn-cs"/>
                <a:sym typeface="DIN Light"/>
              </a:rPr>
              <a:t> Leben</a:t>
            </a:r>
            <a:r>
              <a:rPr sz="1800" dirty="0"/>
              <a:t> "in Christus".</a:t>
            </a:r>
          </a:p>
          <a:p>
            <a:pPr marL="189828" indent="-189828">
              <a:spcBef>
                <a:spcPts val="3164"/>
              </a:spcBef>
              <a:buSzPct val="100000"/>
              <a:buChar char="‣"/>
            </a:pPr>
            <a:r>
              <a:rPr sz="1800" dirty="0" err="1"/>
              <a:t>Wir</a:t>
            </a:r>
            <a:r>
              <a:rPr sz="1800" dirty="0"/>
              <a:t> </a:t>
            </a:r>
            <a:r>
              <a:rPr sz="1800" dirty="0" err="1"/>
              <a:t>haben</a:t>
            </a:r>
            <a:r>
              <a:rPr sz="1800" dirty="0"/>
              <a:t> </a:t>
            </a:r>
            <a:r>
              <a:rPr sz="1800" dirty="0" err="1"/>
              <a:t>einen</a:t>
            </a:r>
            <a:r>
              <a:rPr sz="1800" dirty="0"/>
              <a:t> </a:t>
            </a:r>
            <a:r>
              <a:rPr sz="1800" b="1" dirty="0" err="1">
                <a:latin typeface="+mn-lt"/>
                <a:ea typeface="+mn-ea"/>
                <a:cs typeface="+mn-cs"/>
                <a:sym typeface="DIN Light"/>
              </a:rPr>
              <a:t>neuen</a:t>
            </a:r>
            <a:r>
              <a:rPr sz="1800" b="1" dirty="0">
                <a:latin typeface="+mn-lt"/>
                <a:ea typeface="+mn-ea"/>
                <a:cs typeface="+mn-cs"/>
                <a:sym typeface="DIN Light"/>
              </a:rPr>
              <a:t> Meister.</a:t>
            </a:r>
          </a:p>
        </p:txBody>
      </p:sp>
      <p:sp>
        <p:nvSpPr>
          <p:cNvPr id="1064" name="Was geschehen ist"/>
          <p:cNvSpPr txBox="1">
            <a:spLocks noGrp="1"/>
          </p:cNvSpPr>
          <p:nvPr>
            <p:ph type="title"/>
          </p:nvPr>
        </p:nvSpPr>
        <p:spPr>
          <a:prstGeom prst="rect">
            <a:avLst/>
          </a:prstGeom>
        </p:spPr>
        <p:txBody>
          <a:bodyPr/>
          <a:lstStyle/>
          <a:p>
            <a:r>
              <a:t>Was geschehen </a:t>
            </a:r>
            <a:r>
              <a:rPr u="sng"/>
              <a:t>ist</a:t>
            </a:r>
          </a:p>
        </p:txBody>
      </p:sp>
      <p:sp>
        <p:nvSpPr>
          <p:cNvPr id="106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 grpId="1" build="p"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Unser Körper hat sich nicht verändert.…"/>
          <p:cNvSpPr txBox="1">
            <a:spLocks noGrp="1"/>
          </p:cNvSpPr>
          <p:nvPr>
            <p:ph type="body" idx="1"/>
          </p:nvPr>
        </p:nvSpPr>
        <p:spPr>
          <a:prstGeom prst="rect">
            <a:avLst/>
          </a:prstGeom>
        </p:spPr>
        <p:txBody>
          <a:bodyPr/>
          <a:lstStyle/>
          <a:p>
            <a:pPr marL="189828" indent="-189828">
              <a:spcBef>
                <a:spcPts val="3164"/>
              </a:spcBef>
              <a:buSzPct val="100000"/>
              <a:buChar char="‣"/>
            </a:pPr>
            <a:r>
              <a:rPr sz="2000" dirty="0"/>
              <a:t>Unser </a:t>
            </a:r>
            <a:r>
              <a:rPr sz="2000" b="1" dirty="0" err="1">
                <a:latin typeface="+mn-lt"/>
                <a:ea typeface="+mn-ea"/>
                <a:cs typeface="+mn-cs"/>
                <a:sym typeface="DIN Light"/>
              </a:rPr>
              <a:t>Körper</a:t>
            </a:r>
            <a:r>
              <a:rPr sz="2000" dirty="0"/>
              <a:t> hat </a:t>
            </a:r>
            <a:r>
              <a:rPr sz="2000" dirty="0" err="1"/>
              <a:t>sich</a:t>
            </a:r>
            <a:r>
              <a:rPr sz="2000" dirty="0"/>
              <a:t> </a:t>
            </a:r>
            <a:r>
              <a:rPr sz="2000" dirty="0" err="1"/>
              <a:t>nicht</a:t>
            </a:r>
            <a:r>
              <a:rPr sz="2000" dirty="0"/>
              <a:t> </a:t>
            </a:r>
            <a:r>
              <a:rPr sz="2000" dirty="0" err="1"/>
              <a:t>verändert</a:t>
            </a:r>
            <a:r>
              <a:rPr sz="2000" dirty="0"/>
              <a:t>.</a:t>
            </a:r>
          </a:p>
          <a:p>
            <a:pPr marL="189828" indent="-189828">
              <a:spcBef>
                <a:spcPts val="3164"/>
              </a:spcBef>
              <a:buSzPct val="100000"/>
              <a:buChar char="‣"/>
            </a:pPr>
            <a:r>
              <a:rPr sz="2000" dirty="0"/>
              <a:t>Unser "</a:t>
            </a:r>
            <a:r>
              <a:rPr sz="2000" b="1" dirty="0">
                <a:latin typeface="+mn-lt"/>
                <a:ea typeface="+mn-ea"/>
                <a:cs typeface="+mn-cs"/>
                <a:sym typeface="DIN Light"/>
              </a:rPr>
              <a:t>FLEISCH</a:t>
            </a:r>
            <a:r>
              <a:rPr sz="2000" dirty="0"/>
              <a:t>" </a:t>
            </a:r>
            <a:r>
              <a:rPr sz="2000" dirty="0" err="1"/>
              <a:t>ist</a:t>
            </a:r>
            <a:r>
              <a:rPr sz="2000" dirty="0"/>
              <a:t> </a:t>
            </a:r>
            <a:r>
              <a:rPr sz="2000" dirty="0" err="1"/>
              <a:t>uns</a:t>
            </a:r>
            <a:r>
              <a:rPr sz="2000" dirty="0"/>
              <a:t> </a:t>
            </a:r>
            <a:r>
              <a:rPr sz="2000" dirty="0" err="1"/>
              <a:t>nicht</a:t>
            </a:r>
            <a:r>
              <a:rPr sz="2000" dirty="0"/>
              <a:t> </a:t>
            </a:r>
            <a:r>
              <a:rPr sz="2000" dirty="0" err="1"/>
              <a:t>weggenommen</a:t>
            </a:r>
            <a:r>
              <a:rPr sz="2000" dirty="0"/>
              <a:t> </a:t>
            </a:r>
            <a:r>
              <a:rPr sz="2000" dirty="0" err="1"/>
              <a:t>worden</a:t>
            </a:r>
            <a:r>
              <a:rPr sz="2000" dirty="0"/>
              <a:t>.</a:t>
            </a:r>
          </a:p>
          <a:p>
            <a:pPr marL="189828" indent="-189828">
              <a:spcBef>
                <a:spcPts val="3164"/>
              </a:spcBef>
              <a:buSzPct val="100000"/>
              <a:buChar char="‣"/>
            </a:pPr>
            <a:r>
              <a:rPr sz="2000" dirty="0"/>
              <a:t>Die </a:t>
            </a:r>
            <a:r>
              <a:rPr sz="2000" b="1" dirty="0" err="1">
                <a:latin typeface="+mn-lt"/>
                <a:ea typeface="+mn-ea"/>
                <a:cs typeface="+mn-cs"/>
                <a:sym typeface="DIN Light"/>
              </a:rPr>
              <a:t>Sünde</a:t>
            </a:r>
            <a:r>
              <a:rPr sz="2000" b="1" dirty="0">
                <a:latin typeface="+mn-lt"/>
                <a:ea typeface="+mn-ea"/>
                <a:cs typeface="+mn-cs"/>
                <a:sym typeface="DIN Light"/>
              </a:rPr>
              <a:t> </a:t>
            </a:r>
            <a:r>
              <a:rPr sz="2000" b="1" dirty="0" err="1">
                <a:latin typeface="+mn-lt"/>
                <a:ea typeface="+mn-ea"/>
                <a:cs typeface="+mn-cs"/>
                <a:sym typeface="DIN Light"/>
              </a:rPr>
              <a:t>ist</a:t>
            </a:r>
            <a:r>
              <a:rPr sz="2000" b="1" dirty="0">
                <a:latin typeface="+mn-lt"/>
                <a:ea typeface="+mn-ea"/>
                <a:cs typeface="+mn-cs"/>
                <a:sym typeface="DIN Light"/>
              </a:rPr>
              <a:t> </a:t>
            </a:r>
            <a:r>
              <a:rPr sz="2000" b="1" dirty="0" err="1">
                <a:latin typeface="+mn-lt"/>
                <a:ea typeface="+mn-ea"/>
                <a:cs typeface="+mn-cs"/>
                <a:sym typeface="DIN Light"/>
              </a:rPr>
              <a:t>nicht</a:t>
            </a:r>
            <a:r>
              <a:rPr sz="2000" b="1" dirty="0">
                <a:latin typeface="+mn-lt"/>
                <a:ea typeface="+mn-ea"/>
                <a:cs typeface="+mn-cs"/>
                <a:sym typeface="DIN Light"/>
              </a:rPr>
              <a:t> tot</a:t>
            </a:r>
            <a:r>
              <a:rPr sz="2000" dirty="0"/>
              <a:t> – Sie </a:t>
            </a:r>
            <a:r>
              <a:rPr sz="2000" dirty="0" err="1"/>
              <a:t>existiert</a:t>
            </a:r>
            <a:r>
              <a:rPr sz="2000" dirty="0"/>
              <a:t> </a:t>
            </a:r>
            <a:r>
              <a:rPr sz="2000" dirty="0" err="1"/>
              <a:t>immer</a:t>
            </a:r>
            <a:r>
              <a:rPr sz="2000" dirty="0"/>
              <a:t> </a:t>
            </a:r>
            <a:r>
              <a:rPr sz="2000" dirty="0" err="1"/>
              <a:t>noch</a:t>
            </a:r>
            <a:r>
              <a:rPr sz="2000" dirty="0"/>
              <a:t>.</a:t>
            </a:r>
          </a:p>
        </p:txBody>
      </p:sp>
      <p:sp>
        <p:nvSpPr>
          <p:cNvPr id="1068" name="Was nicht geschehen ist"/>
          <p:cNvSpPr txBox="1">
            <a:spLocks noGrp="1"/>
          </p:cNvSpPr>
          <p:nvPr>
            <p:ph type="title"/>
          </p:nvPr>
        </p:nvSpPr>
        <p:spPr>
          <a:prstGeom prst="rect">
            <a:avLst/>
          </a:prstGeom>
        </p:spPr>
        <p:txBody>
          <a:bodyPr/>
          <a:lstStyle/>
          <a:p>
            <a:r>
              <a:t>Was </a:t>
            </a:r>
            <a:r>
              <a:rPr u="sng"/>
              <a:t>nicht</a:t>
            </a:r>
            <a:r>
              <a:t> geschehen ist</a:t>
            </a:r>
          </a:p>
        </p:txBody>
      </p:sp>
      <p:sp>
        <p:nvSpPr>
          <p:cNvPr id="1069"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1" build="p"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Naturgesetze überwinden"/>
          <p:cNvSpPr txBox="1">
            <a:spLocks noGrp="1"/>
          </p:cNvSpPr>
          <p:nvPr>
            <p:ph type="title"/>
          </p:nvPr>
        </p:nvSpPr>
        <p:spPr>
          <a:prstGeom prst="rect">
            <a:avLst/>
          </a:prstGeom>
        </p:spPr>
        <p:txBody>
          <a:bodyPr/>
          <a:lstStyle/>
          <a:p>
            <a:r>
              <a:t>Naturgesetze überwinden</a:t>
            </a:r>
          </a:p>
        </p:txBody>
      </p:sp>
      <p:pic>
        <p:nvPicPr>
          <p:cNvPr id="1072" name="Airbus A330-223 Swiss.jpg" descr="Airbus A330-223 Swiss.jpg"/>
          <p:cNvPicPr>
            <a:picLocks noGrp="1" noChangeAspect="1"/>
          </p:cNvPicPr>
          <p:nvPr>
            <p:ph type="pic" idx="13"/>
          </p:nvPr>
        </p:nvPicPr>
        <p:blipFill>
          <a:blip r:embed="rId2"/>
          <a:srcRect t="16250" b="16250"/>
          <a:stretch>
            <a:fillRect/>
          </a:stretch>
        </p:blipFill>
        <p:spPr>
          <a:xfrm>
            <a:off x="1997213" y="2088282"/>
            <a:ext cx="5695313" cy="2562891"/>
          </a:xfrm>
          <a:prstGeom prst="rect">
            <a:avLst/>
          </a:prstGeom>
        </p:spPr>
      </p:pic>
      <p:sp>
        <p:nvSpPr>
          <p:cNvPr id="107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Deine Wahl"/>
          <p:cNvSpPr txBox="1">
            <a:spLocks noGrp="1"/>
          </p:cNvSpPr>
          <p:nvPr>
            <p:ph type="title"/>
          </p:nvPr>
        </p:nvSpPr>
        <p:spPr>
          <a:prstGeom prst="rect">
            <a:avLst/>
          </a:prstGeom>
        </p:spPr>
        <p:txBody>
          <a:bodyPr/>
          <a:lstStyle/>
          <a:p>
            <a:pPr algn="l"/>
            <a:r>
              <a:rPr dirty="0" err="1"/>
              <a:t>Deine</a:t>
            </a:r>
            <a:r>
              <a:rPr dirty="0"/>
              <a:t> Wahl</a:t>
            </a:r>
          </a:p>
        </p:txBody>
      </p:sp>
      <p:pic>
        <p:nvPicPr>
          <p:cNvPr id="1076" name="Kippschalter.jpg" descr="Kippschalter.jpg"/>
          <p:cNvPicPr>
            <a:picLocks noGrp="1" noChangeAspect="1"/>
          </p:cNvPicPr>
          <p:nvPr>
            <p:ph type="pic" idx="13"/>
          </p:nvPr>
        </p:nvPicPr>
        <p:blipFill>
          <a:blip r:embed="rId2"/>
          <a:srcRect t="1941" r="940"/>
          <a:stretch>
            <a:fillRect/>
          </a:stretch>
        </p:blipFill>
        <p:spPr>
          <a:xfrm>
            <a:off x="3448443" y="2088282"/>
            <a:ext cx="2792953" cy="2562891"/>
          </a:xfrm>
          <a:custGeom>
            <a:avLst/>
            <a:gdLst/>
            <a:ahLst/>
            <a:cxnLst>
              <a:cxn ang="0">
                <a:pos x="wd2" y="hd2"/>
              </a:cxn>
              <a:cxn ang="5400000">
                <a:pos x="wd2" y="hd2"/>
              </a:cxn>
              <a:cxn ang="10800000">
                <a:pos x="wd2" y="hd2"/>
              </a:cxn>
              <a:cxn ang="16200000">
                <a:pos x="wd2" y="hd2"/>
              </a:cxn>
            </a:cxnLst>
            <a:rect l="0" t="0" r="r" b="b"/>
            <a:pathLst>
              <a:path w="21600" h="21600" extrusionOk="0">
                <a:moveTo>
                  <a:pt x="10649" y="0"/>
                </a:moveTo>
                <a:lnTo>
                  <a:pt x="10616" y="14"/>
                </a:lnTo>
                <a:lnTo>
                  <a:pt x="10552" y="51"/>
                </a:lnTo>
                <a:lnTo>
                  <a:pt x="10467" y="108"/>
                </a:lnTo>
                <a:lnTo>
                  <a:pt x="10370" y="175"/>
                </a:lnTo>
                <a:lnTo>
                  <a:pt x="10255" y="254"/>
                </a:lnTo>
                <a:lnTo>
                  <a:pt x="10163" y="310"/>
                </a:lnTo>
                <a:lnTo>
                  <a:pt x="10089" y="347"/>
                </a:lnTo>
                <a:lnTo>
                  <a:pt x="10032" y="365"/>
                </a:lnTo>
                <a:lnTo>
                  <a:pt x="9980" y="379"/>
                </a:lnTo>
                <a:lnTo>
                  <a:pt x="9912" y="404"/>
                </a:lnTo>
                <a:lnTo>
                  <a:pt x="9836" y="437"/>
                </a:lnTo>
                <a:lnTo>
                  <a:pt x="9758" y="474"/>
                </a:lnTo>
                <a:lnTo>
                  <a:pt x="9645" y="540"/>
                </a:lnTo>
                <a:lnTo>
                  <a:pt x="9543" y="616"/>
                </a:lnTo>
                <a:lnTo>
                  <a:pt x="9433" y="718"/>
                </a:lnTo>
                <a:lnTo>
                  <a:pt x="9296" y="861"/>
                </a:lnTo>
                <a:lnTo>
                  <a:pt x="9203" y="960"/>
                </a:lnTo>
                <a:lnTo>
                  <a:pt x="8789" y="847"/>
                </a:lnTo>
                <a:lnTo>
                  <a:pt x="8604" y="799"/>
                </a:lnTo>
                <a:lnTo>
                  <a:pt x="8462" y="766"/>
                </a:lnTo>
                <a:lnTo>
                  <a:pt x="8365" y="748"/>
                </a:lnTo>
                <a:lnTo>
                  <a:pt x="8310" y="748"/>
                </a:lnTo>
                <a:lnTo>
                  <a:pt x="8269" y="766"/>
                </a:lnTo>
                <a:lnTo>
                  <a:pt x="8203" y="801"/>
                </a:lnTo>
                <a:lnTo>
                  <a:pt x="8120" y="850"/>
                </a:lnTo>
                <a:lnTo>
                  <a:pt x="8033" y="907"/>
                </a:lnTo>
                <a:lnTo>
                  <a:pt x="7929" y="977"/>
                </a:lnTo>
                <a:lnTo>
                  <a:pt x="7806" y="1058"/>
                </a:lnTo>
                <a:lnTo>
                  <a:pt x="7680" y="1143"/>
                </a:lnTo>
                <a:lnTo>
                  <a:pt x="7567" y="1219"/>
                </a:lnTo>
                <a:lnTo>
                  <a:pt x="7426" y="1311"/>
                </a:lnTo>
                <a:lnTo>
                  <a:pt x="7335" y="1362"/>
                </a:lnTo>
                <a:lnTo>
                  <a:pt x="7267" y="1383"/>
                </a:lnTo>
                <a:lnTo>
                  <a:pt x="7196" y="1388"/>
                </a:lnTo>
                <a:lnTo>
                  <a:pt x="7130" y="1383"/>
                </a:lnTo>
                <a:lnTo>
                  <a:pt x="7063" y="1369"/>
                </a:lnTo>
                <a:lnTo>
                  <a:pt x="6989" y="1341"/>
                </a:lnTo>
                <a:lnTo>
                  <a:pt x="6897" y="1298"/>
                </a:lnTo>
                <a:lnTo>
                  <a:pt x="6821" y="1263"/>
                </a:lnTo>
                <a:lnTo>
                  <a:pt x="6743" y="1226"/>
                </a:lnTo>
                <a:lnTo>
                  <a:pt x="6675" y="1198"/>
                </a:lnTo>
                <a:lnTo>
                  <a:pt x="6625" y="1178"/>
                </a:lnTo>
                <a:lnTo>
                  <a:pt x="6525" y="1139"/>
                </a:lnTo>
                <a:lnTo>
                  <a:pt x="6419" y="1092"/>
                </a:lnTo>
                <a:lnTo>
                  <a:pt x="6324" y="1057"/>
                </a:lnTo>
                <a:lnTo>
                  <a:pt x="6238" y="1055"/>
                </a:lnTo>
                <a:lnTo>
                  <a:pt x="6147" y="1087"/>
                </a:lnTo>
                <a:lnTo>
                  <a:pt x="6039" y="1155"/>
                </a:lnTo>
                <a:lnTo>
                  <a:pt x="5973" y="1203"/>
                </a:lnTo>
                <a:lnTo>
                  <a:pt x="5875" y="1268"/>
                </a:lnTo>
                <a:lnTo>
                  <a:pt x="5762" y="1344"/>
                </a:lnTo>
                <a:lnTo>
                  <a:pt x="5647" y="1420"/>
                </a:lnTo>
                <a:lnTo>
                  <a:pt x="5536" y="1496"/>
                </a:lnTo>
                <a:lnTo>
                  <a:pt x="5430" y="1566"/>
                </a:lnTo>
                <a:lnTo>
                  <a:pt x="5343" y="1626"/>
                </a:lnTo>
                <a:lnTo>
                  <a:pt x="5288" y="1665"/>
                </a:lnTo>
                <a:lnTo>
                  <a:pt x="5218" y="1716"/>
                </a:lnTo>
                <a:lnTo>
                  <a:pt x="5094" y="1803"/>
                </a:lnTo>
                <a:lnTo>
                  <a:pt x="4933" y="1914"/>
                </a:lnTo>
                <a:lnTo>
                  <a:pt x="4755" y="2037"/>
                </a:lnTo>
                <a:lnTo>
                  <a:pt x="4576" y="2159"/>
                </a:lnTo>
                <a:lnTo>
                  <a:pt x="4415" y="2268"/>
                </a:lnTo>
                <a:lnTo>
                  <a:pt x="4289" y="2353"/>
                </a:lnTo>
                <a:lnTo>
                  <a:pt x="4218" y="2401"/>
                </a:lnTo>
                <a:lnTo>
                  <a:pt x="4101" y="2475"/>
                </a:lnTo>
                <a:lnTo>
                  <a:pt x="3954" y="2572"/>
                </a:lnTo>
                <a:lnTo>
                  <a:pt x="3804" y="2672"/>
                </a:lnTo>
                <a:lnTo>
                  <a:pt x="3686" y="2755"/>
                </a:lnTo>
                <a:lnTo>
                  <a:pt x="3618" y="2801"/>
                </a:lnTo>
                <a:lnTo>
                  <a:pt x="3522" y="2866"/>
                </a:lnTo>
                <a:lnTo>
                  <a:pt x="3412" y="2942"/>
                </a:lnTo>
                <a:lnTo>
                  <a:pt x="3299" y="3018"/>
                </a:lnTo>
                <a:lnTo>
                  <a:pt x="2988" y="3226"/>
                </a:lnTo>
                <a:lnTo>
                  <a:pt x="2752" y="3385"/>
                </a:lnTo>
                <a:lnTo>
                  <a:pt x="2580" y="3503"/>
                </a:lnTo>
                <a:lnTo>
                  <a:pt x="2462" y="3589"/>
                </a:lnTo>
                <a:lnTo>
                  <a:pt x="2386" y="3649"/>
                </a:lnTo>
                <a:lnTo>
                  <a:pt x="2342" y="3693"/>
                </a:lnTo>
                <a:lnTo>
                  <a:pt x="2321" y="3729"/>
                </a:lnTo>
                <a:lnTo>
                  <a:pt x="2310" y="3764"/>
                </a:lnTo>
                <a:lnTo>
                  <a:pt x="2295" y="3858"/>
                </a:lnTo>
                <a:lnTo>
                  <a:pt x="2292" y="3955"/>
                </a:lnTo>
                <a:lnTo>
                  <a:pt x="2290" y="4032"/>
                </a:lnTo>
                <a:lnTo>
                  <a:pt x="2281" y="4083"/>
                </a:lnTo>
                <a:lnTo>
                  <a:pt x="2277" y="4126"/>
                </a:lnTo>
                <a:lnTo>
                  <a:pt x="2328" y="4110"/>
                </a:lnTo>
                <a:lnTo>
                  <a:pt x="2381" y="4099"/>
                </a:lnTo>
                <a:lnTo>
                  <a:pt x="2442" y="4119"/>
                </a:lnTo>
                <a:lnTo>
                  <a:pt x="2488" y="4157"/>
                </a:lnTo>
                <a:lnTo>
                  <a:pt x="2494" y="4201"/>
                </a:lnTo>
                <a:lnTo>
                  <a:pt x="2483" y="4265"/>
                </a:lnTo>
                <a:lnTo>
                  <a:pt x="2478" y="4360"/>
                </a:lnTo>
                <a:lnTo>
                  <a:pt x="2481" y="4667"/>
                </a:lnTo>
                <a:lnTo>
                  <a:pt x="2480" y="4902"/>
                </a:lnTo>
                <a:lnTo>
                  <a:pt x="2475" y="5057"/>
                </a:lnTo>
                <a:lnTo>
                  <a:pt x="2465" y="5120"/>
                </a:lnTo>
                <a:lnTo>
                  <a:pt x="2451" y="5157"/>
                </a:lnTo>
                <a:lnTo>
                  <a:pt x="2439" y="5216"/>
                </a:lnTo>
                <a:lnTo>
                  <a:pt x="2425" y="5277"/>
                </a:lnTo>
                <a:lnTo>
                  <a:pt x="2407" y="5274"/>
                </a:lnTo>
                <a:lnTo>
                  <a:pt x="2386" y="5210"/>
                </a:lnTo>
                <a:lnTo>
                  <a:pt x="2368" y="5098"/>
                </a:lnTo>
                <a:lnTo>
                  <a:pt x="2360" y="5029"/>
                </a:lnTo>
                <a:lnTo>
                  <a:pt x="2350" y="4972"/>
                </a:lnTo>
                <a:lnTo>
                  <a:pt x="2332" y="4919"/>
                </a:lnTo>
                <a:lnTo>
                  <a:pt x="2321" y="4951"/>
                </a:lnTo>
                <a:lnTo>
                  <a:pt x="2308" y="5043"/>
                </a:lnTo>
                <a:lnTo>
                  <a:pt x="2295" y="5186"/>
                </a:lnTo>
                <a:lnTo>
                  <a:pt x="2284" y="5371"/>
                </a:lnTo>
                <a:lnTo>
                  <a:pt x="2279" y="5477"/>
                </a:lnTo>
                <a:lnTo>
                  <a:pt x="1934" y="5484"/>
                </a:lnTo>
                <a:lnTo>
                  <a:pt x="1589" y="5491"/>
                </a:lnTo>
                <a:lnTo>
                  <a:pt x="1596" y="5597"/>
                </a:lnTo>
                <a:lnTo>
                  <a:pt x="1599" y="5651"/>
                </a:lnTo>
                <a:lnTo>
                  <a:pt x="1622" y="5699"/>
                </a:lnTo>
                <a:lnTo>
                  <a:pt x="1648" y="5702"/>
                </a:lnTo>
                <a:lnTo>
                  <a:pt x="1683" y="5708"/>
                </a:lnTo>
                <a:lnTo>
                  <a:pt x="1708" y="5718"/>
                </a:lnTo>
                <a:lnTo>
                  <a:pt x="1712" y="5741"/>
                </a:lnTo>
                <a:lnTo>
                  <a:pt x="1695" y="5768"/>
                </a:lnTo>
                <a:lnTo>
                  <a:pt x="1662" y="5789"/>
                </a:lnTo>
                <a:lnTo>
                  <a:pt x="1623" y="5798"/>
                </a:lnTo>
                <a:lnTo>
                  <a:pt x="1583" y="5805"/>
                </a:lnTo>
                <a:lnTo>
                  <a:pt x="1544" y="5835"/>
                </a:lnTo>
                <a:lnTo>
                  <a:pt x="1517" y="5835"/>
                </a:lnTo>
                <a:lnTo>
                  <a:pt x="1470" y="5822"/>
                </a:lnTo>
                <a:lnTo>
                  <a:pt x="1398" y="5794"/>
                </a:lnTo>
                <a:lnTo>
                  <a:pt x="1363" y="5770"/>
                </a:lnTo>
                <a:lnTo>
                  <a:pt x="1374" y="5738"/>
                </a:lnTo>
                <a:lnTo>
                  <a:pt x="1392" y="5704"/>
                </a:lnTo>
                <a:lnTo>
                  <a:pt x="1387" y="5687"/>
                </a:lnTo>
                <a:lnTo>
                  <a:pt x="1366" y="5688"/>
                </a:lnTo>
                <a:lnTo>
                  <a:pt x="1334" y="5711"/>
                </a:lnTo>
                <a:lnTo>
                  <a:pt x="1262" y="5748"/>
                </a:lnTo>
                <a:lnTo>
                  <a:pt x="1162" y="5724"/>
                </a:lnTo>
                <a:lnTo>
                  <a:pt x="1049" y="5685"/>
                </a:lnTo>
                <a:lnTo>
                  <a:pt x="924" y="5664"/>
                </a:lnTo>
                <a:lnTo>
                  <a:pt x="803" y="5662"/>
                </a:lnTo>
                <a:lnTo>
                  <a:pt x="698" y="5680"/>
                </a:lnTo>
                <a:lnTo>
                  <a:pt x="646" y="5697"/>
                </a:lnTo>
                <a:lnTo>
                  <a:pt x="626" y="5718"/>
                </a:lnTo>
                <a:lnTo>
                  <a:pt x="654" y="5727"/>
                </a:lnTo>
                <a:lnTo>
                  <a:pt x="717" y="5741"/>
                </a:lnTo>
                <a:lnTo>
                  <a:pt x="790" y="5748"/>
                </a:lnTo>
                <a:lnTo>
                  <a:pt x="850" y="5755"/>
                </a:lnTo>
                <a:lnTo>
                  <a:pt x="884" y="5775"/>
                </a:lnTo>
                <a:lnTo>
                  <a:pt x="913" y="5791"/>
                </a:lnTo>
                <a:lnTo>
                  <a:pt x="966" y="5798"/>
                </a:lnTo>
                <a:lnTo>
                  <a:pt x="1060" y="5817"/>
                </a:lnTo>
                <a:lnTo>
                  <a:pt x="1188" y="5859"/>
                </a:lnTo>
                <a:lnTo>
                  <a:pt x="1321" y="5907"/>
                </a:lnTo>
                <a:lnTo>
                  <a:pt x="1424" y="5939"/>
                </a:lnTo>
                <a:lnTo>
                  <a:pt x="1491" y="5960"/>
                </a:lnTo>
                <a:lnTo>
                  <a:pt x="1531" y="5983"/>
                </a:lnTo>
                <a:lnTo>
                  <a:pt x="1585" y="5995"/>
                </a:lnTo>
                <a:lnTo>
                  <a:pt x="1617" y="5995"/>
                </a:lnTo>
                <a:lnTo>
                  <a:pt x="1653" y="6016"/>
                </a:lnTo>
                <a:lnTo>
                  <a:pt x="1693" y="6041"/>
                </a:lnTo>
                <a:lnTo>
                  <a:pt x="1737" y="6054"/>
                </a:lnTo>
                <a:lnTo>
                  <a:pt x="1797" y="6064"/>
                </a:lnTo>
                <a:lnTo>
                  <a:pt x="1878" y="6085"/>
                </a:lnTo>
                <a:lnTo>
                  <a:pt x="1954" y="6105"/>
                </a:lnTo>
                <a:lnTo>
                  <a:pt x="2001" y="6110"/>
                </a:lnTo>
                <a:lnTo>
                  <a:pt x="2041" y="6117"/>
                </a:lnTo>
                <a:lnTo>
                  <a:pt x="2094" y="6143"/>
                </a:lnTo>
                <a:lnTo>
                  <a:pt x="2140" y="6177"/>
                </a:lnTo>
                <a:lnTo>
                  <a:pt x="2159" y="6205"/>
                </a:lnTo>
                <a:lnTo>
                  <a:pt x="2179" y="6221"/>
                </a:lnTo>
                <a:lnTo>
                  <a:pt x="2239" y="6218"/>
                </a:lnTo>
                <a:lnTo>
                  <a:pt x="2303" y="6212"/>
                </a:lnTo>
                <a:lnTo>
                  <a:pt x="2342" y="6221"/>
                </a:lnTo>
                <a:lnTo>
                  <a:pt x="2378" y="6240"/>
                </a:lnTo>
                <a:lnTo>
                  <a:pt x="2441" y="6263"/>
                </a:lnTo>
                <a:lnTo>
                  <a:pt x="2536" y="6290"/>
                </a:lnTo>
                <a:lnTo>
                  <a:pt x="2658" y="6322"/>
                </a:lnTo>
                <a:lnTo>
                  <a:pt x="2722" y="6332"/>
                </a:lnTo>
                <a:lnTo>
                  <a:pt x="2811" y="6343"/>
                </a:lnTo>
                <a:lnTo>
                  <a:pt x="2913" y="6348"/>
                </a:lnTo>
                <a:lnTo>
                  <a:pt x="3017" y="6350"/>
                </a:lnTo>
                <a:lnTo>
                  <a:pt x="3114" y="6353"/>
                </a:lnTo>
                <a:lnTo>
                  <a:pt x="3202" y="6357"/>
                </a:lnTo>
                <a:lnTo>
                  <a:pt x="3266" y="6366"/>
                </a:lnTo>
                <a:lnTo>
                  <a:pt x="3302" y="6375"/>
                </a:lnTo>
                <a:lnTo>
                  <a:pt x="3338" y="6387"/>
                </a:lnTo>
                <a:lnTo>
                  <a:pt x="3354" y="6371"/>
                </a:lnTo>
                <a:lnTo>
                  <a:pt x="3376" y="6343"/>
                </a:lnTo>
                <a:lnTo>
                  <a:pt x="3417" y="6320"/>
                </a:lnTo>
                <a:lnTo>
                  <a:pt x="3459" y="6306"/>
                </a:lnTo>
                <a:lnTo>
                  <a:pt x="3491" y="6311"/>
                </a:lnTo>
                <a:lnTo>
                  <a:pt x="3490" y="6355"/>
                </a:lnTo>
                <a:lnTo>
                  <a:pt x="3483" y="6376"/>
                </a:lnTo>
                <a:lnTo>
                  <a:pt x="3520" y="6375"/>
                </a:lnTo>
                <a:lnTo>
                  <a:pt x="3556" y="6360"/>
                </a:lnTo>
                <a:lnTo>
                  <a:pt x="3563" y="6341"/>
                </a:lnTo>
                <a:lnTo>
                  <a:pt x="3575" y="6315"/>
                </a:lnTo>
                <a:lnTo>
                  <a:pt x="3624" y="6285"/>
                </a:lnTo>
                <a:lnTo>
                  <a:pt x="3682" y="6255"/>
                </a:lnTo>
                <a:lnTo>
                  <a:pt x="3741" y="6219"/>
                </a:lnTo>
                <a:lnTo>
                  <a:pt x="3820" y="6165"/>
                </a:lnTo>
                <a:lnTo>
                  <a:pt x="3941" y="6076"/>
                </a:lnTo>
                <a:lnTo>
                  <a:pt x="4040" y="6011"/>
                </a:lnTo>
                <a:lnTo>
                  <a:pt x="4101" y="5981"/>
                </a:lnTo>
                <a:lnTo>
                  <a:pt x="4134" y="5988"/>
                </a:lnTo>
                <a:lnTo>
                  <a:pt x="4144" y="6029"/>
                </a:lnTo>
                <a:lnTo>
                  <a:pt x="4150" y="6052"/>
                </a:lnTo>
                <a:lnTo>
                  <a:pt x="4187" y="6024"/>
                </a:lnTo>
                <a:lnTo>
                  <a:pt x="4218" y="5985"/>
                </a:lnTo>
                <a:lnTo>
                  <a:pt x="4231" y="5949"/>
                </a:lnTo>
                <a:lnTo>
                  <a:pt x="4244" y="5921"/>
                </a:lnTo>
                <a:lnTo>
                  <a:pt x="4275" y="5893"/>
                </a:lnTo>
                <a:lnTo>
                  <a:pt x="4317" y="5884"/>
                </a:lnTo>
                <a:lnTo>
                  <a:pt x="4335" y="5879"/>
                </a:lnTo>
                <a:lnTo>
                  <a:pt x="4378" y="5838"/>
                </a:lnTo>
                <a:lnTo>
                  <a:pt x="4443" y="5789"/>
                </a:lnTo>
                <a:lnTo>
                  <a:pt x="4516" y="5789"/>
                </a:lnTo>
                <a:lnTo>
                  <a:pt x="4572" y="5798"/>
                </a:lnTo>
                <a:lnTo>
                  <a:pt x="4560" y="5766"/>
                </a:lnTo>
                <a:lnTo>
                  <a:pt x="4545" y="5731"/>
                </a:lnTo>
                <a:lnTo>
                  <a:pt x="4581" y="5706"/>
                </a:lnTo>
                <a:lnTo>
                  <a:pt x="4665" y="5697"/>
                </a:lnTo>
                <a:lnTo>
                  <a:pt x="4723" y="5729"/>
                </a:lnTo>
                <a:lnTo>
                  <a:pt x="4767" y="5750"/>
                </a:lnTo>
                <a:lnTo>
                  <a:pt x="4786" y="5727"/>
                </a:lnTo>
                <a:lnTo>
                  <a:pt x="4788" y="5704"/>
                </a:lnTo>
                <a:lnTo>
                  <a:pt x="4812" y="5687"/>
                </a:lnTo>
                <a:lnTo>
                  <a:pt x="4878" y="5634"/>
                </a:lnTo>
                <a:lnTo>
                  <a:pt x="4898" y="5614"/>
                </a:lnTo>
                <a:lnTo>
                  <a:pt x="4916" y="5620"/>
                </a:lnTo>
                <a:lnTo>
                  <a:pt x="4938" y="5595"/>
                </a:lnTo>
                <a:lnTo>
                  <a:pt x="4971" y="5563"/>
                </a:lnTo>
                <a:lnTo>
                  <a:pt x="5008" y="5574"/>
                </a:lnTo>
                <a:lnTo>
                  <a:pt x="5084" y="5595"/>
                </a:lnTo>
                <a:lnTo>
                  <a:pt x="5175" y="5574"/>
                </a:lnTo>
                <a:lnTo>
                  <a:pt x="5213" y="5568"/>
                </a:lnTo>
                <a:lnTo>
                  <a:pt x="5252" y="5593"/>
                </a:lnTo>
                <a:lnTo>
                  <a:pt x="5328" y="5616"/>
                </a:lnTo>
                <a:lnTo>
                  <a:pt x="5404" y="5554"/>
                </a:lnTo>
                <a:lnTo>
                  <a:pt x="5442" y="5521"/>
                </a:lnTo>
                <a:lnTo>
                  <a:pt x="5498" y="5519"/>
                </a:lnTo>
                <a:lnTo>
                  <a:pt x="5549" y="5517"/>
                </a:lnTo>
                <a:lnTo>
                  <a:pt x="5555" y="5482"/>
                </a:lnTo>
                <a:lnTo>
                  <a:pt x="5558" y="5441"/>
                </a:lnTo>
                <a:lnTo>
                  <a:pt x="5578" y="5426"/>
                </a:lnTo>
                <a:lnTo>
                  <a:pt x="5607" y="5438"/>
                </a:lnTo>
                <a:lnTo>
                  <a:pt x="5638" y="5475"/>
                </a:lnTo>
                <a:lnTo>
                  <a:pt x="5675" y="5519"/>
                </a:lnTo>
                <a:lnTo>
                  <a:pt x="5710" y="5537"/>
                </a:lnTo>
                <a:lnTo>
                  <a:pt x="5772" y="5561"/>
                </a:lnTo>
                <a:lnTo>
                  <a:pt x="5803" y="5568"/>
                </a:lnTo>
                <a:lnTo>
                  <a:pt x="5851" y="5526"/>
                </a:lnTo>
                <a:lnTo>
                  <a:pt x="5887" y="5484"/>
                </a:lnTo>
                <a:lnTo>
                  <a:pt x="5893" y="5464"/>
                </a:lnTo>
                <a:lnTo>
                  <a:pt x="5903" y="5438"/>
                </a:lnTo>
                <a:lnTo>
                  <a:pt x="5948" y="5431"/>
                </a:lnTo>
                <a:lnTo>
                  <a:pt x="6008" y="5463"/>
                </a:lnTo>
                <a:lnTo>
                  <a:pt x="6062" y="5517"/>
                </a:lnTo>
                <a:lnTo>
                  <a:pt x="6084" y="5574"/>
                </a:lnTo>
                <a:lnTo>
                  <a:pt x="6091" y="5614"/>
                </a:lnTo>
                <a:lnTo>
                  <a:pt x="6107" y="5632"/>
                </a:lnTo>
                <a:lnTo>
                  <a:pt x="6115" y="5607"/>
                </a:lnTo>
                <a:lnTo>
                  <a:pt x="6117" y="5570"/>
                </a:lnTo>
                <a:lnTo>
                  <a:pt x="6139" y="5519"/>
                </a:lnTo>
                <a:lnTo>
                  <a:pt x="6175" y="5473"/>
                </a:lnTo>
                <a:lnTo>
                  <a:pt x="6204" y="5496"/>
                </a:lnTo>
                <a:lnTo>
                  <a:pt x="6227" y="5519"/>
                </a:lnTo>
                <a:lnTo>
                  <a:pt x="6244" y="5521"/>
                </a:lnTo>
                <a:lnTo>
                  <a:pt x="6275" y="5505"/>
                </a:lnTo>
                <a:lnTo>
                  <a:pt x="6322" y="5498"/>
                </a:lnTo>
                <a:lnTo>
                  <a:pt x="6369" y="5501"/>
                </a:lnTo>
                <a:lnTo>
                  <a:pt x="6401" y="5516"/>
                </a:lnTo>
                <a:lnTo>
                  <a:pt x="6458" y="5531"/>
                </a:lnTo>
                <a:lnTo>
                  <a:pt x="6481" y="5546"/>
                </a:lnTo>
                <a:lnTo>
                  <a:pt x="6489" y="5597"/>
                </a:lnTo>
                <a:lnTo>
                  <a:pt x="6495" y="5646"/>
                </a:lnTo>
                <a:lnTo>
                  <a:pt x="6510" y="5667"/>
                </a:lnTo>
                <a:lnTo>
                  <a:pt x="6525" y="5637"/>
                </a:lnTo>
                <a:lnTo>
                  <a:pt x="6542" y="5570"/>
                </a:lnTo>
                <a:lnTo>
                  <a:pt x="6571" y="5549"/>
                </a:lnTo>
                <a:lnTo>
                  <a:pt x="6602" y="5567"/>
                </a:lnTo>
                <a:lnTo>
                  <a:pt x="6662" y="5591"/>
                </a:lnTo>
                <a:lnTo>
                  <a:pt x="6758" y="5607"/>
                </a:lnTo>
                <a:lnTo>
                  <a:pt x="6817" y="5616"/>
                </a:lnTo>
                <a:lnTo>
                  <a:pt x="6853" y="5625"/>
                </a:lnTo>
                <a:lnTo>
                  <a:pt x="6871" y="5639"/>
                </a:lnTo>
                <a:lnTo>
                  <a:pt x="6874" y="5657"/>
                </a:lnTo>
                <a:lnTo>
                  <a:pt x="6882" y="5697"/>
                </a:lnTo>
                <a:lnTo>
                  <a:pt x="6913" y="5738"/>
                </a:lnTo>
                <a:lnTo>
                  <a:pt x="6950" y="5766"/>
                </a:lnTo>
                <a:lnTo>
                  <a:pt x="6957" y="5747"/>
                </a:lnTo>
                <a:lnTo>
                  <a:pt x="6958" y="5701"/>
                </a:lnTo>
                <a:lnTo>
                  <a:pt x="6962" y="5618"/>
                </a:lnTo>
                <a:lnTo>
                  <a:pt x="6970" y="5570"/>
                </a:lnTo>
                <a:lnTo>
                  <a:pt x="6983" y="5549"/>
                </a:lnTo>
                <a:lnTo>
                  <a:pt x="7008" y="5540"/>
                </a:lnTo>
                <a:lnTo>
                  <a:pt x="7063" y="5542"/>
                </a:lnTo>
                <a:lnTo>
                  <a:pt x="7140" y="5560"/>
                </a:lnTo>
                <a:lnTo>
                  <a:pt x="7211" y="5584"/>
                </a:lnTo>
                <a:lnTo>
                  <a:pt x="7258" y="5598"/>
                </a:lnTo>
                <a:lnTo>
                  <a:pt x="7276" y="5614"/>
                </a:lnTo>
                <a:lnTo>
                  <a:pt x="7263" y="5643"/>
                </a:lnTo>
                <a:lnTo>
                  <a:pt x="7206" y="5664"/>
                </a:lnTo>
                <a:lnTo>
                  <a:pt x="7175" y="5671"/>
                </a:lnTo>
                <a:lnTo>
                  <a:pt x="7191" y="5694"/>
                </a:lnTo>
                <a:lnTo>
                  <a:pt x="7224" y="5715"/>
                </a:lnTo>
                <a:lnTo>
                  <a:pt x="7259" y="5747"/>
                </a:lnTo>
                <a:lnTo>
                  <a:pt x="7279" y="5792"/>
                </a:lnTo>
                <a:lnTo>
                  <a:pt x="7295" y="5833"/>
                </a:lnTo>
                <a:lnTo>
                  <a:pt x="7321" y="5840"/>
                </a:lnTo>
                <a:lnTo>
                  <a:pt x="7350" y="5819"/>
                </a:lnTo>
                <a:lnTo>
                  <a:pt x="7376" y="5768"/>
                </a:lnTo>
                <a:lnTo>
                  <a:pt x="7424" y="5727"/>
                </a:lnTo>
                <a:lnTo>
                  <a:pt x="7471" y="5762"/>
                </a:lnTo>
                <a:lnTo>
                  <a:pt x="7509" y="5796"/>
                </a:lnTo>
                <a:lnTo>
                  <a:pt x="7568" y="5745"/>
                </a:lnTo>
                <a:lnTo>
                  <a:pt x="7612" y="5690"/>
                </a:lnTo>
                <a:lnTo>
                  <a:pt x="7648" y="5747"/>
                </a:lnTo>
                <a:lnTo>
                  <a:pt x="7688" y="5840"/>
                </a:lnTo>
                <a:lnTo>
                  <a:pt x="7674" y="5907"/>
                </a:lnTo>
                <a:lnTo>
                  <a:pt x="7672" y="5939"/>
                </a:lnTo>
                <a:lnTo>
                  <a:pt x="7721" y="5974"/>
                </a:lnTo>
                <a:lnTo>
                  <a:pt x="7784" y="6001"/>
                </a:lnTo>
                <a:lnTo>
                  <a:pt x="7816" y="5974"/>
                </a:lnTo>
                <a:lnTo>
                  <a:pt x="7840" y="5949"/>
                </a:lnTo>
                <a:lnTo>
                  <a:pt x="7861" y="5942"/>
                </a:lnTo>
                <a:lnTo>
                  <a:pt x="7921" y="5930"/>
                </a:lnTo>
                <a:lnTo>
                  <a:pt x="7960" y="5921"/>
                </a:lnTo>
                <a:lnTo>
                  <a:pt x="7994" y="5927"/>
                </a:lnTo>
                <a:lnTo>
                  <a:pt x="8015" y="5948"/>
                </a:lnTo>
                <a:lnTo>
                  <a:pt x="8017" y="5978"/>
                </a:lnTo>
                <a:lnTo>
                  <a:pt x="8014" y="6020"/>
                </a:lnTo>
                <a:lnTo>
                  <a:pt x="8025" y="6071"/>
                </a:lnTo>
                <a:lnTo>
                  <a:pt x="8046" y="6113"/>
                </a:lnTo>
                <a:lnTo>
                  <a:pt x="8085" y="6113"/>
                </a:lnTo>
                <a:lnTo>
                  <a:pt x="8085" y="6071"/>
                </a:lnTo>
                <a:lnTo>
                  <a:pt x="8086" y="6027"/>
                </a:lnTo>
                <a:lnTo>
                  <a:pt x="8101" y="5990"/>
                </a:lnTo>
                <a:lnTo>
                  <a:pt x="8120" y="5971"/>
                </a:lnTo>
                <a:lnTo>
                  <a:pt x="8141" y="5981"/>
                </a:lnTo>
                <a:lnTo>
                  <a:pt x="8171" y="5997"/>
                </a:lnTo>
                <a:lnTo>
                  <a:pt x="8224" y="6006"/>
                </a:lnTo>
                <a:lnTo>
                  <a:pt x="8282" y="6022"/>
                </a:lnTo>
                <a:lnTo>
                  <a:pt x="8318" y="6052"/>
                </a:lnTo>
                <a:lnTo>
                  <a:pt x="8352" y="6099"/>
                </a:lnTo>
                <a:lnTo>
                  <a:pt x="8400" y="6158"/>
                </a:lnTo>
                <a:lnTo>
                  <a:pt x="8443" y="6210"/>
                </a:lnTo>
                <a:lnTo>
                  <a:pt x="8473" y="6258"/>
                </a:lnTo>
                <a:lnTo>
                  <a:pt x="8509" y="6239"/>
                </a:lnTo>
                <a:lnTo>
                  <a:pt x="8551" y="6210"/>
                </a:lnTo>
                <a:lnTo>
                  <a:pt x="8578" y="6207"/>
                </a:lnTo>
                <a:lnTo>
                  <a:pt x="8598" y="6226"/>
                </a:lnTo>
                <a:lnTo>
                  <a:pt x="8616" y="6274"/>
                </a:lnTo>
                <a:lnTo>
                  <a:pt x="8642" y="6325"/>
                </a:lnTo>
                <a:lnTo>
                  <a:pt x="8669" y="6320"/>
                </a:lnTo>
                <a:lnTo>
                  <a:pt x="8698" y="6309"/>
                </a:lnTo>
                <a:lnTo>
                  <a:pt x="8726" y="6343"/>
                </a:lnTo>
                <a:lnTo>
                  <a:pt x="8753" y="6376"/>
                </a:lnTo>
                <a:lnTo>
                  <a:pt x="8781" y="6392"/>
                </a:lnTo>
                <a:lnTo>
                  <a:pt x="8808" y="6406"/>
                </a:lnTo>
                <a:lnTo>
                  <a:pt x="8841" y="6443"/>
                </a:lnTo>
                <a:lnTo>
                  <a:pt x="8886" y="6484"/>
                </a:lnTo>
                <a:lnTo>
                  <a:pt x="8956" y="6509"/>
                </a:lnTo>
                <a:lnTo>
                  <a:pt x="9003" y="6519"/>
                </a:lnTo>
                <a:lnTo>
                  <a:pt x="9030" y="6539"/>
                </a:lnTo>
                <a:lnTo>
                  <a:pt x="9043" y="6576"/>
                </a:lnTo>
                <a:lnTo>
                  <a:pt x="9056" y="6644"/>
                </a:lnTo>
                <a:lnTo>
                  <a:pt x="9077" y="6740"/>
                </a:lnTo>
                <a:lnTo>
                  <a:pt x="9111" y="6763"/>
                </a:lnTo>
                <a:lnTo>
                  <a:pt x="9129" y="6766"/>
                </a:lnTo>
                <a:lnTo>
                  <a:pt x="9140" y="6785"/>
                </a:lnTo>
                <a:lnTo>
                  <a:pt x="9147" y="6823"/>
                </a:lnTo>
                <a:lnTo>
                  <a:pt x="9150" y="6884"/>
                </a:lnTo>
                <a:lnTo>
                  <a:pt x="9163" y="6990"/>
                </a:lnTo>
                <a:lnTo>
                  <a:pt x="9189" y="7069"/>
                </a:lnTo>
                <a:lnTo>
                  <a:pt x="9211" y="7119"/>
                </a:lnTo>
                <a:lnTo>
                  <a:pt x="9211" y="7154"/>
                </a:lnTo>
                <a:lnTo>
                  <a:pt x="9184" y="7168"/>
                </a:lnTo>
                <a:lnTo>
                  <a:pt x="9139" y="7163"/>
                </a:lnTo>
                <a:lnTo>
                  <a:pt x="9087" y="7142"/>
                </a:lnTo>
                <a:lnTo>
                  <a:pt x="9038" y="7108"/>
                </a:lnTo>
                <a:lnTo>
                  <a:pt x="8973" y="7054"/>
                </a:lnTo>
                <a:lnTo>
                  <a:pt x="8897" y="6999"/>
                </a:lnTo>
                <a:lnTo>
                  <a:pt x="8828" y="6957"/>
                </a:lnTo>
                <a:lnTo>
                  <a:pt x="8786" y="6939"/>
                </a:lnTo>
                <a:lnTo>
                  <a:pt x="8753" y="6925"/>
                </a:lnTo>
                <a:lnTo>
                  <a:pt x="8706" y="6891"/>
                </a:lnTo>
                <a:lnTo>
                  <a:pt x="8659" y="6858"/>
                </a:lnTo>
                <a:lnTo>
                  <a:pt x="8625" y="6844"/>
                </a:lnTo>
                <a:lnTo>
                  <a:pt x="8596" y="6828"/>
                </a:lnTo>
                <a:lnTo>
                  <a:pt x="8562" y="6794"/>
                </a:lnTo>
                <a:lnTo>
                  <a:pt x="8525" y="6763"/>
                </a:lnTo>
                <a:lnTo>
                  <a:pt x="8494" y="6757"/>
                </a:lnTo>
                <a:lnTo>
                  <a:pt x="8462" y="6752"/>
                </a:lnTo>
                <a:lnTo>
                  <a:pt x="8426" y="6724"/>
                </a:lnTo>
                <a:lnTo>
                  <a:pt x="8388" y="6690"/>
                </a:lnTo>
                <a:lnTo>
                  <a:pt x="8349" y="6678"/>
                </a:lnTo>
                <a:lnTo>
                  <a:pt x="8297" y="6650"/>
                </a:lnTo>
                <a:lnTo>
                  <a:pt x="8311" y="6588"/>
                </a:lnTo>
                <a:lnTo>
                  <a:pt x="8329" y="6558"/>
                </a:lnTo>
                <a:lnTo>
                  <a:pt x="8305" y="6577"/>
                </a:lnTo>
                <a:lnTo>
                  <a:pt x="8271" y="6593"/>
                </a:lnTo>
                <a:lnTo>
                  <a:pt x="8222" y="6588"/>
                </a:lnTo>
                <a:lnTo>
                  <a:pt x="8148" y="6561"/>
                </a:lnTo>
                <a:lnTo>
                  <a:pt x="8038" y="6509"/>
                </a:lnTo>
                <a:lnTo>
                  <a:pt x="7994" y="6494"/>
                </a:lnTo>
                <a:lnTo>
                  <a:pt x="7962" y="6496"/>
                </a:lnTo>
                <a:lnTo>
                  <a:pt x="7926" y="6487"/>
                </a:lnTo>
                <a:lnTo>
                  <a:pt x="7886" y="6454"/>
                </a:lnTo>
                <a:lnTo>
                  <a:pt x="7810" y="6413"/>
                </a:lnTo>
                <a:lnTo>
                  <a:pt x="7726" y="6371"/>
                </a:lnTo>
                <a:lnTo>
                  <a:pt x="7662" y="6341"/>
                </a:lnTo>
                <a:lnTo>
                  <a:pt x="7625" y="6325"/>
                </a:lnTo>
                <a:lnTo>
                  <a:pt x="7598" y="6323"/>
                </a:lnTo>
                <a:lnTo>
                  <a:pt x="7543" y="6313"/>
                </a:lnTo>
                <a:lnTo>
                  <a:pt x="7445" y="6269"/>
                </a:lnTo>
                <a:lnTo>
                  <a:pt x="7408" y="6255"/>
                </a:lnTo>
                <a:lnTo>
                  <a:pt x="7379" y="6253"/>
                </a:lnTo>
                <a:lnTo>
                  <a:pt x="7350" y="6249"/>
                </a:lnTo>
                <a:lnTo>
                  <a:pt x="7308" y="6228"/>
                </a:lnTo>
                <a:lnTo>
                  <a:pt x="7240" y="6203"/>
                </a:lnTo>
                <a:lnTo>
                  <a:pt x="7154" y="6189"/>
                </a:lnTo>
                <a:lnTo>
                  <a:pt x="7073" y="6180"/>
                </a:lnTo>
                <a:lnTo>
                  <a:pt x="7021" y="6170"/>
                </a:lnTo>
                <a:lnTo>
                  <a:pt x="6978" y="6156"/>
                </a:lnTo>
                <a:lnTo>
                  <a:pt x="6906" y="6143"/>
                </a:lnTo>
                <a:lnTo>
                  <a:pt x="6821" y="6131"/>
                </a:lnTo>
                <a:lnTo>
                  <a:pt x="6727" y="6121"/>
                </a:lnTo>
                <a:lnTo>
                  <a:pt x="6656" y="6112"/>
                </a:lnTo>
                <a:lnTo>
                  <a:pt x="6607" y="6101"/>
                </a:lnTo>
                <a:lnTo>
                  <a:pt x="6505" y="6066"/>
                </a:lnTo>
                <a:lnTo>
                  <a:pt x="6442" y="6048"/>
                </a:lnTo>
                <a:lnTo>
                  <a:pt x="6406" y="6043"/>
                </a:lnTo>
                <a:lnTo>
                  <a:pt x="6385" y="6050"/>
                </a:lnTo>
                <a:lnTo>
                  <a:pt x="6363" y="6057"/>
                </a:lnTo>
                <a:lnTo>
                  <a:pt x="6319" y="6064"/>
                </a:lnTo>
                <a:lnTo>
                  <a:pt x="6261" y="6071"/>
                </a:lnTo>
                <a:lnTo>
                  <a:pt x="6194" y="6075"/>
                </a:lnTo>
                <a:lnTo>
                  <a:pt x="5901" y="6091"/>
                </a:lnTo>
                <a:lnTo>
                  <a:pt x="5680" y="6108"/>
                </a:lnTo>
                <a:lnTo>
                  <a:pt x="5532" y="6129"/>
                </a:lnTo>
                <a:lnTo>
                  <a:pt x="5463" y="6152"/>
                </a:lnTo>
                <a:lnTo>
                  <a:pt x="5425" y="6166"/>
                </a:lnTo>
                <a:lnTo>
                  <a:pt x="5369" y="6173"/>
                </a:lnTo>
                <a:lnTo>
                  <a:pt x="5296" y="6179"/>
                </a:lnTo>
                <a:lnTo>
                  <a:pt x="5226" y="6191"/>
                </a:lnTo>
                <a:lnTo>
                  <a:pt x="5184" y="6203"/>
                </a:lnTo>
                <a:lnTo>
                  <a:pt x="5147" y="6218"/>
                </a:lnTo>
                <a:lnTo>
                  <a:pt x="5102" y="6239"/>
                </a:lnTo>
                <a:lnTo>
                  <a:pt x="5037" y="6272"/>
                </a:lnTo>
                <a:lnTo>
                  <a:pt x="4995" y="6290"/>
                </a:lnTo>
                <a:lnTo>
                  <a:pt x="4953" y="6297"/>
                </a:lnTo>
                <a:lnTo>
                  <a:pt x="4885" y="6332"/>
                </a:lnTo>
                <a:lnTo>
                  <a:pt x="4823" y="6367"/>
                </a:lnTo>
                <a:lnTo>
                  <a:pt x="4789" y="6380"/>
                </a:lnTo>
                <a:lnTo>
                  <a:pt x="4752" y="6406"/>
                </a:lnTo>
                <a:lnTo>
                  <a:pt x="4723" y="6438"/>
                </a:lnTo>
                <a:lnTo>
                  <a:pt x="4710" y="6470"/>
                </a:lnTo>
                <a:lnTo>
                  <a:pt x="4723" y="6505"/>
                </a:lnTo>
                <a:lnTo>
                  <a:pt x="4754" y="6560"/>
                </a:lnTo>
                <a:lnTo>
                  <a:pt x="4796" y="6643"/>
                </a:lnTo>
                <a:lnTo>
                  <a:pt x="4835" y="6752"/>
                </a:lnTo>
                <a:lnTo>
                  <a:pt x="4870" y="6860"/>
                </a:lnTo>
                <a:lnTo>
                  <a:pt x="4906" y="6939"/>
                </a:lnTo>
                <a:lnTo>
                  <a:pt x="4942" y="7011"/>
                </a:lnTo>
                <a:lnTo>
                  <a:pt x="4980" y="7105"/>
                </a:lnTo>
                <a:lnTo>
                  <a:pt x="5014" y="7196"/>
                </a:lnTo>
                <a:lnTo>
                  <a:pt x="5040" y="7260"/>
                </a:lnTo>
                <a:lnTo>
                  <a:pt x="5060" y="7308"/>
                </a:lnTo>
                <a:lnTo>
                  <a:pt x="5079" y="7343"/>
                </a:lnTo>
                <a:lnTo>
                  <a:pt x="5103" y="7399"/>
                </a:lnTo>
                <a:lnTo>
                  <a:pt x="5136" y="7486"/>
                </a:lnTo>
                <a:lnTo>
                  <a:pt x="5168" y="7574"/>
                </a:lnTo>
                <a:lnTo>
                  <a:pt x="5196" y="7639"/>
                </a:lnTo>
                <a:lnTo>
                  <a:pt x="5239" y="7733"/>
                </a:lnTo>
                <a:lnTo>
                  <a:pt x="5280" y="7824"/>
                </a:lnTo>
                <a:lnTo>
                  <a:pt x="5309" y="7897"/>
                </a:lnTo>
                <a:lnTo>
                  <a:pt x="5320" y="7937"/>
                </a:lnTo>
                <a:lnTo>
                  <a:pt x="5336" y="7981"/>
                </a:lnTo>
                <a:lnTo>
                  <a:pt x="5374" y="8054"/>
                </a:lnTo>
                <a:lnTo>
                  <a:pt x="5404" y="8114"/>
                </a:lnTo>
                <a:lnTo>
                  <a:pt x="5413" y="8151"/>
                </a:lnTo>
                <a:lnTo>
                  <a:pt x="5395" y="8168"/>
                </a:lnTo>
                <a:lnTo>
                  <a:pt x="5351" y="8174"/>
                </a:lnTo>
                <a:lnTo>
                  <a:pt x="5312" y="8181"/>
                </a:lnTo>
                <a:lnTo>
                  <a:pt x="5288" y="8198"/>
                </a:lnTo>
                <a:lnTo>
                  <a:pt x="5257" y="8214"/>
                </a:lnTo>
                <a:lnTo>
                  <a:pt x="5202" y="8221"/>
                </a:lnTo>
                <a:lnTo>
                  <a:pt x="5145" y="8232"/>
                </a:lnTo>
                <a:lnTo>
                  <a:pt x="5116" y="8257"/>
                </a:lnTo>
                <a:lnTo>
                  <a:pt x="5076" y="8294"/>
                </a:lnTo>
                <a:lnTo>
                  <a:pt x="5047" y="8308"/>
                </a:lnTo>
                <a:lnTo>
                  <a:pt x="5019" y="8341"/>
                </a:lnTo>
                <a:lnTo>
                  <a:pt x="4993" y="8375"/>
                </a:lnTo>
                <a:lnTo>
                  <a:pt x="4969" y="8384"/>
                </a:lnTo>
                <a:lnTo>
                  <a:pt x="4954" y="8361"/>
                </a:lnTo>
                <a:lnTo>
                  <a:pt x="4950" y="8339"/>
                </a:lnTo>
                <a:lnTo>
                  <a:pt x="4929" y="8306"/>
                </a:lnTo>
                <a:lnTo>
                  <a:pt x="4906" y="8264"/>
                </a:lnTo>
                <a:lnTo>
                  <a:pt x="4895" y="8216"/>
                </a:lnTo>
                <a:lnTo>
                  <a:pt x="4882" y="8175"/>
                </a:lnTo>
                <a:lnTo>
                  <a:pt x="4856" y="8147"/>
                </a:lnTo>
                <a:lnTo>
                  <a:pt x="4819" y="8089"/>
                </a:lnTo>
                <a:lnTo>
                  <a:pt x="4804" y="8031"/>
                </a:lnTo>
                <a:lnTo>
                  <a:pt x="4765" y="7936"/>
                </a:lnTo>
                <a:lnTo>
                  <a:pt x="4736" y="7865"/>
                </a:lnTo>
                <a:lnTo>
                  <a:pt x="4725" y="7824"/>
                </a:lnTo>
                <a:lnTo>
                  <a:pt x="4731" y="7796"/>
                </a:lnTo>
                <a:lnTo>
                  <a:pt x="4755" y="7768"/>
                </a:lnTo>
                <a:lnTo>
                  <a:pt x="4785" y="7733"/>
                </a:lnTo>
                <a:lnTo>
                  <a:pt x="4797" y="7712"/>
                </a:lnTo>
                <a:lnTo>
                  <a:pt x="4768" y="7701"/>
                </a:lnTo>
                <a:lnTo>
                  <a:pt x="4721" y="7740"/>
                </a:lnTo>
                <a:lnTo>
                  <a:pt x="4705" y="7754"/>
                </a:lnTo>
                <a:lnTo>
                  <a:pt x="4687" y="7745"/>
                </a:lnTo>
                <a:lnTo>
                  <a:pt x="4662" y="7704"/>
                </a:lnTo>
                <a:lnTo>
                  <a:pt x="4624" y="7627"/>
                </a:lnTo>
                <a:lnTo>
                  <a:pt x="4566" y="7500"/>
                </a:lnTo>
                <a:lnTo>
                  <a:pt x="4524" y="7417"/>
                </a:lnTo>
                <a:lnTo>
                  <a:pt x="4493" y="7364"/>
                </a:lnTo>
                <a:lnTo>
                  <a:pt x="4464" y="7325"/>
                </a:lnTo>
                <a:lnTo>
                  <a:pt x="4435" y="7271"/>
                </a:lnTo>
                <a:lnTo>
                  <a:pt x="4415" y="7200"/>
                </a:lnTo>
                <a:lnTo>
                  <a:pt x="4394" y="7128"/>
                </a:lnTo>
                <a:lnTo>
                  <a:pt x="4365" y="7069"/>
                </a:lnTo>
                <a:lnTo>
                  <a:pt x="4326" y="7010"/>
                </a:lnTo>
                <a:lnTo>
                  <a:pt x="4288" y="6932"/>
                </a:lnTo>
                <a:lnTo>
                  <a:pt x="4252" y="6870"/>
                </a:lnTo>
                <a:lnTo>
                  <a:pt x="4225" y="6844"/>
                </a:lnTo>
                <a:lnTo>
                  <a:pt x="4166" y="6867"/>
                </a:lnTo>
                <a:lnTo>
                  <a:pt x="4068" y="6921"/>
                </a:lnTo>
                <a:lnTo>
                  <a:pt x="3970" y="6983"/>
                </a:lnTo>
                <a:lnTo>
                  <a:pt x="3914" y="7025"/>
                </a:lnTo>
                <a:lnTo>
                  <a:pt x="3860" y="7062"/>
                </a:lnTo>
                <a:lnTo>
                  <a:pt x="3771" y="7091"/>
                </a:lnTo>
                <a:lnTo>
                  <a:pt x="3664" y="7108"/>
                </a:lnTo>
                <a:lnTo>
                  <a:pt x="3554" y="7110"/>
                </a:lnTo>
                <a:lnTo>
                  <a:pt x="3407" y="7101"/>
                </a:lnTo>
                <a:lnTo>
                  <a:pt x="3248" y="7096"/>
                </a:lnTo>
                <a:lnTo>
                  <a:pt x="3101" y="7085"/>
                </a:lnTo>
                <a:lnTo>
                  <a:pt x="2977" y="7068"/>
                </a:lnTo>
                <a:lnTo>
                  <a:pt x="2891" y="7055"/>
                </a:lnTo>
                <a:lnTo>
                  <a:pt x="2839" y="7054"/>
                </a:lnTo>
                <a:lnTo>
                  <a:pt x="2779" y="7032"/>
                </a:lnTo>
                <a:lnTo>
                  <a:pt x="2714" y="7008"/>
                </a:lnTo>
                <a:lnTo>
                  <a:pt x="2601" y="6985"/>
                </a:lnTo>
                <a:lnTo>
                  <a:pt x="2475" y="6958"/>
                </a:lnTo>
                <a:lnTo>
                  <a:pt x="2379" y="6925"/>
                </a:lnTo>
                <a:lnTo>
                  <a:pt x="2303" y="6893"/>
                </a:lnTo>
                <a:lnTo>
                  <a:pt x="2222" y="6877"/>
                </a:lnTo>
                <a:lnTo>
                  <a:pt x="2140" y="6861"/>
                </a:lnTo>
                <a:lnTo>
                  <a:pt x="2057" y="6831"/>
                </a:lnTo>
                <a:lnTo>
                  <a:pt x="1978" y="6793"/>
                </a:lnTo>
                <a:lnTo>
                  <a:pt x="1905" y="6757"/>
                </a:lnTo>
                <a:lnTo>
                  <a:pt x="1834" y="6734"/>
                </a:lnTo>
                <a:lnTo>
                  <a:pt x="1758" y="6724"/>
                </a:lnTo>
                <a:lnTo>
                  <a:pt x="1690" y="6713"/>
                </a:lnTo>
                <a:lnTo>
                  <a:pt x="1640" y="6683"/>
                </a:lnTo>
                <a:lnTo>
                  <a:pt x="1609" y="6655"/>
                </a:lnTo>
                <a:lnTo>
                  <a:pt x="1578" y="6637"/>
                </a:lnTo>
                <a:lnTo>
                  <a:pt x="1536" y="6625"/>
                </a:lnTo>
                <a:lnTo>
                  <a:pt x="1475" y="6614"/>
                </a:lnTo>
                <a:lnTo>
                  <a:pt x="1423" y="6602"/>
                </a:lnTo>
                <a:lnTo>
                  <a:pt x="1387" y="6584"/>
                </a:lnTo>
                <a:lnTo>
                  <a:pt x="1330" y="6569"/>
                </a:lnTo>
                <a:lnTo>
                  <a:pt x="1232" y="6558"/>
                </a:lnTo>
                <a:lnTo>
                  <a:pt x="1125" y="6556"/>
                </a:lnTo>
                <a:lnTo>
                  <a:pt x="1047" y="6567"/>
                </a:lnTo>
                <a:lnTo>
                  <a:pt x="984" y="6590"/>
                </a:lnTo>
                <a:lnTo>
                  <a:pt x="942" y="6614"/>
                </a:lnTo>
                <a:lnTo>
                  <a:pt x="911" y="6650"/>
                </a:lnTo>
                <a:lnTo>
                  <a:pt x="885" y="6704"/>
                </a:lnTo>
                <a:lnTo>
                  <a:pt x="863" y="6766"/>
                </a:lnTo>
                <a:lnTo>
                  <a:pt x="850" y="6845"/>
                </a:lnTo>
                <a:lnTo>
                  <a:pt x="843" y="6967"/>
                </a:lnTo>
                <a:lnTo>
                  <a:pt x="842" y="7151"/>
                </a:lnTo>
                <a:lnTo>
                  <a:pt x="842" y="7318"/>
                </a:lnTo>
                <a:lnTo>
                  <a:pt x="847" y="7435"/>
                </a:lnTo>
                <a:lnTo>
                  <a:pt x="856" y="7505"/>
                </a:lnTo>
                <a:lnTo>
                  <a:pt x="871" y="7542"/>
                </a:lnTo>
                <a:lnTo>
                  <a:pt x="887" y="7577"/>
                </a:lnTo>
                <a:lnTo>
                  <a:pt x="876" y="7611"/>
                </a:lnTo>
                <a:lnTo>
                  <a:pt x="868" y="7643"/>
                </a:lnTo>
                <a:lnTo>
                  <a:pt x="863" y="7708"/>
                </a:lnTo>
                <a:lnTo>
                  <a:pt x="864" y="7810"/>
                </a:lnTo>
                <a:lnTo>
                  <a:pt x="872" y="7950"/>
                </a:lnTo>
                <a:lnTo>
                  <a:pt x="893" y="8317"/>
                </a:lnTo>
                <a:lnTo>
                  <a:pt x="910" y="8660"/>
                </a:lnTo>
                <a:lnTo>
                  <a:pt x="919" y="8978"/>
                </a:lnTo>
                <a:lnTo>
                  <a:pt x="924" y="9267"/>
                </a:lnTo>
                <a:lnTo>
                  <a:pt x="927" y="9403"/>
                </a:lnTo>
                <a:lnTo>
                  <a:pt x="932" y="9519"/>
                </a:lnTo>
                <a:lnTo>
                  <a:pt x="937" y="9601"/>
                </a:lnTo>
                <a:lnTo>
                  <a:pt x="944" y="9639"/>
                </a:lnTo>
                <a:lnTo>
                  <a:pt x="950" y="9676"/>
                </a:lnTo>
                <a:lnTo>
                  <a:pt x="955" y="9759"/>
                </a:lnTo>
                <a:lnTo>
                  <a:pt x="958" y="9876"/>
                </a:lnTo>
                <a:lnTo>
                  <a:pt x="961" y="10013"/>
                </a:lnTo>
                <a:lnTo>
                  <a:pt x="963" y="10147"/>
                </a:lnTo>
                <a:lnTo>
                  <a:pt x="966" y="10260"/>
                </a:lnTo>
                <a:lnTo>
                  <a:pt x="971" y="10338"/>
                </a:lnTo>
                <a:lnTo>
                  <a:pt x="978" y="10370"/>
                </a:lnTo>
                <a:lnTo>
                  <a:pt x="984" y="10410"/>
                </a:lnTo>
                <a:lnTo>
                  <a:pt x="989" y="10512"/>
                </a:lnTo>
                <a:lnTo>
                  <a:pt x="989" y="10661"/>
                </a:lnTo>
                <a:lnTo>
                  <a:pt x="989" y="10841"/>
                </a:lnTo>
                <a:lnTo>
                  <a:pt x="989" y="11066"/>
                </a:lnTo>
                <a:lnTo>
                  <a:pt x="992" y="11216"/>
                </a:lnTo>
                <a:lnTo>
                  <a:pt x="1000" y="11304"/>
                </a:lnTo>
                <a:lnTo>
                  <a:pt x="1015" y="11352"/>
                </a:lnTo>
                <a:lnTo>
                  <a:pt x="1031" y="11394"/>
                </a:lnTo>
                <a:lnTo>
                  <a:pt x="1041" y="11467"/>
                </a:lnTo>
                <a:lnTo>
                  <a:pt x="1046" y="11581"/>
                </a:lnTo>
                <a:lnTo>
                  <a:pt x="1047" y="11744"/>
                </a:lnTo>
                <a:lnTo>
                  <a:pt x="1049" y="11879"/>
                </a:lnTo>
                <a:lnTo>
                  <a:pt x="1052" y="11992"/>
                </a:lnTo>
                <a:lnTo>
                  <a:pt x="1059" y="12072"/>
                </a:lnTo>
                <a:lnTo>
                  <a:pt x="1067" y="12109"/>
                </a:lnTo>
                <a:lnTo>
                  <a:pt x="1083" y="12158"/>
                </a:lnTo>
                <a:lnTo>
                  <a:pt x="1099" y="12250"/>
                </a:lnTo>
                <a:lnTo>
                  <a:pt x="1118" y="12368"/>
                </a:lnTo>
                <a:lnTo>
                  <a:pt x="1151" y="12484"/>
                </a:lnTo>
                <a:lnTo>
                  <a:pt x="1191" y="12589"/>
                </a:lnTo>
                <a:lnTo>
                  <a:pt x="1233" y="12661"/>
                </a:lnTo>
                <a:lnTo>
                  <a:pt x="1321" y="12765"/>
                </a:lnTo>
                <a:lnTo>
                  <a:pt x="1410" y="12858"/>
                </a:lnTo>
                <a:lnTo>
                  <a:pt x="1483" y="12925"/>
                </a:lnTo>
                <a:lnTo>
                  <a:pt x="1526" y="12950"/>
                </a:lnTo>
                <a:lnTo>
                  <a:pt x="1577" y="12964"/>
                </a:lnTo>
                <a:lnTo>
                  <a:pt x="1646" y="12998"/>
                </a:lnTo>
                <a:lnTo>
                  <a:pt x="1716" y="13031"/>
                </a:lnTo>
                <a:lnTo>
                  <a:pt x="1763" y="13045"/>
                </a:lnTo>
                <a:lnTo>
                  <a:pt x="1800" y="13054"/>
                </a:lnTo>
                <a:lnTo>
                  <a:pt x="1850" y="13079"/>
                </a:lnTo>
                <a:lnTo>
                  <a:pt x="1957" y="13132"/>
                </a:lnTo>
                <a:lnTo>
                  <a:pt x="2030" y="13142"/>
                </a:lnTo>
                <a:lnTo>
                  <a:pt x="2062" y="13151"/>
                </a:lnTo>
                <a:lnTo>
                  <a:pt x="2093" y="13176"/>
                </a:lnTo>
                <a:lnTo>
                  <a:pt x="2124" y="13201"/>
                </a:lnTo>
                <a:lnTo>
                  <a:pt x="2158" y="13211"/>
                </a:lnTo>
                <a:lnTo>
                  <a:pt x="2211" y="13225"/>
                </a:lnTo>
                <a:lnTo>
                  <a:pt x="2287" y="13261"/>
                </a:lnTo>
                <a:lnTo>
                  <a:pt x="2357" y="13306"/>
                </a:lnTo>
                <a:lnTo>
                  <a:pt x="2353" y="13343"/>
                </a:lnTo>
                <a:lnTo>
                  <a:pt x="2305" y="13368"/>
                </a:lnTo>
                <a:lnTo>
                  <a:pt x="2216" y="13380"/>
                </a:lnTo>
                <a:lnTo>
                  <a:pt x="2125" y="13388"/>
                </a:lnTo>
                <a:lnTo>
                  <a:pt x="2049" y="13402"/>
                </a:lnTo>
                <a:lnTo>
                  <a:pt x="2015" y="13416"/>
                </a:lnTo>
                <a:lnTo>
                  <a:pt x="2043" y="13423"/>
                </a:lnTo>
                <a:lnTo>
                  <a:pt x="2080" y="13432"/>
                </a:lnTo>
                <a:lnTo>
                  <a:pt x="2104" y="13449"/>
                </a:lnTo>
                <a:lnTo>
                  <a:pt x="2135" y="13467"/>
                </a:lnTo>
                <a:lnTo>
                  <a:pt x="2192" y="13472"/>
                </a:lnTo>
                <a:lnTo>
                  <a:pt x="2248" y="13481"/>
                </a:lnTo>
                <a:lnTo>
                  <a:pt x="2281" y="13500"/>
                </a:lnTo>
                <a:lnTo>
                  <a:pt x="2316" y="13515"/>
                </a:lnTo>
                <a:lnTo>
                  <a:pt x="2391" y="13511"/>
                </a:lnTo>
                <a:lnTo>
                  <a:pt x="2459" y="13509"/>
                </a:lnTo>
                <a:lnTo>
                  <a:pt x="2497" y="13527"/>
                </a:lnTo>
                <a:lnTo>
                  <a:pt x="2507" y="13559"/>
                </a:lnTo>
                <a:lnTo>
                  <a:pt x="2486" y="13603"/>
                </a:lnTo>
                <a:lnTo>
                  <a:pt x="2473" y="13636"/>
                </a:lnTo>
                <a:lnTo>
                  <a:pt x="2507" y="13627"/>
                </a:lnTo>
                <a:lnTo>
                  <a:pt x="2580" y="13601"/>
                </a:lnTo>
                <a:lnTo>
                  <a:pt x="2638" y="13575"/>
                </a:lnTo>
                <a:lnTo>
                  <a:pt x="2666" y="13546"/>
                </a:lnTo>
                <a:lnTo>
                  <a:pt x="2661" y="13529"/>
                </a:lnTo>
                <a:lnTo>
                  <a:pt x="2620" y="13520"/>
                </a:lnTo>
                <a:lnTo>
                  <a:pt x="2567" y="13506"/>
                </a:lnTo>
                <a:lnTo>
                  <a:pt x="2488" y="13472"/>
                </a:lnTo>
                <a:lnTo>
                  <a:pt x="2434" y="13444"/>
                </a:lnTo>
                <a:lnTo>
                  <a:pt x="2410" y="13425"/>
                </a:lnTo>
                <a:lnTo>
                  <a:pt x="2412" y="13405"/>
                </a:lnTo>
                <a:lnTo>
                  <a:pt x="2433" y="13377"/>
                </a:lnTo>
                <a:lnTo>
                  <a:pt x="2470" y="13347"/>
                </a:lnTo>
                <a:lnTo>
                  <a:pt x="2520" y="13342"/>
                </a:lnTo>
                <a:lnTo>
                  <a:pt x="2588" y="13359"/>
                </a:lnTo>
                <a:lnTo>
                  <a:pt x="2680" y="13403"/>
                </a:lnTo>
                <a:lnTo>
                  <a:pt x="2752" y="13435"/>
                </a:lnTo>
                <a:lnTo>
                  <a:pt x="2800" y="13449"/>
                </a:lnTo>
                <a:lnTo>
                  <a:pt x="2847" y="13474"/>
                </a:lnTo>
                <a:lnTo>
                  <a:pt x="2891" y="13509"/>
                </a:lnTo>
                <a:lnTo>
                  <a:pt x="2980" y="13559"/>
                </a:lnTo>
                <a:lnTo>
                  <a:pt x="3059" y="13606"/>
                </a:lnTo>
                <a:lnTo>
                  <a:pt x="3087" y="13636"/>
                </a:lnTo>
                <a:lnTo>
                  <a:pt x="3103" y="13650"/>
                </a:lnTo>
                <a:lnTo>
                  <a:pt x="3158" y="13654"/>
                </a:lnTo>
                <a:lnTo>
                  <a:pt x="3216" y="13659"/>
                </a:lnTo>
                <a:lnTo>
                  <a:pt x="3232" y="13680"/>
                </a:lnTo>
                <a:lnTo>
                  <a:pt x="3240" y="13702"/>
                </a:lnTo>
                <a:lnTo>
                  <a:pt x="3266" y="13710"/>
                </a:lnTo>
                <a:lnTo>
                  <a:pt x="3310" y="13728"/>
                </a:lnTo>
                <a:lnTo>
                  <a:pt x="3355" y="13769"/>
                </a:lnTo>
                <a:lnTo>
                  <a:pt x="3407" y="13813"/>
                </a:lnTo>
                <a:lnTo>
                  <a:pt x="3461" y="13841"/>
                </a:lnTo>
                <a:lnTo>
                  <a:pt x="3514" y="13862"/>
                </a:lnTo>
                <a:lnTo>
                  <a:pt x="3567" y="13892"/>
                </a:lnTo>
                <a:lnTo>
                  <a:pt x="3605" y="13931"/>
                </a:lnTo>
                <a:lnTo>
                  <a:pt x="3596" y="13973"/>
                </a:lnTo>
                <a:lnTo>
                  <a:pt x="3567" y="14008"/>
                </a:lnTo>
                <a:lnTo>
                  <a:pt x="3527" y="14033"/>
                </a:lnTo>
                <a:lnTo>
                  <a:pt x="3462" y="14068"/>
                </a:lnTo>
                <a:lnTo>
                  <a:pt x="3393" y="14127"/>
                </a:lnTo>
                <a:lnTo>
                  <a:pt x="3339" y="14187"/>
                </a:lnTo>
                <a:lnTo>
                  <a:pt x="3320" y="14231"/>
                </a:lnTo>
                <a:lnTo>
                  <a:pt x="3304" y="14261"/>
                </a:lnTo>
                <a:lnTo>
                  <a:pt x="3244" y="14262"/>
                </a:lnTo>
                <a:lnTo>
                  <a:pt x="3142" y="14234"/>
                </a:lnTo>
                <a:lnTo>
                  <a:pt x="2998" y="14176"/>
                </a:lnTo>
                <a:lnTo>
                  <a:pt x="2912" y="14139"/>
                </a:lnTo>
                <a:lnTo>
                  <a:pt x="2824" y="14100"/>
                </a:lnTo>
                <a:lnTo>
                  <a:pt x="2743" y="14067"/>
                </a:lnTo>
                <a:lnTo>
                  <a:pt x="2682" y="14040"/>
                </a:lnTo>
                <a:lnTo>
                  <a:pt x="2580" y="13996"/>
                </a:lnTo>
                <a:lnTo>
                  <a:pt x="2504" y="13959"/>
                </a:lnTo>
                <a:lnTo>
                  <a:pt x="2454" y="13934"/>
                </a:lnTo>
                <a:lnTo>
                  <a:pt x="2412" y="13924"/>
                </a:lnTo>
                <a:lnTo>
                  <a:pt x="2362" y="13911"/>
                </a:lnTo>
                <a:lnTo>
                  <a:pt x="2250" y="13874"/>
                </a:lnTo>
                <a:lnTo>
                  <a:pt x="2096" y="13820"/>
                </a:lnTo>
                <a:lnTo>
                  <a:pt x="1913" y="13754"/>
                </a:lnTo>
                <a:lnTo>
                  <a:pt x="1722" y="13684"/>
                </a:lnTo>
                <a:lnTo>
                  <a:pt x="1547" y="13620"/>
                </a:lnTo>
                <a:lnTo>
                  <a:pt x="1407" y="13567"/>
                </a:lnTo>
                <a:lnTo>
                  <a:pt x="1319" y="13536"/>
                </a:lnTo>
                <a:lnTo>
                  <a:pt x="1199" y="13486"/>
                </a:lnTo>
                <a:lnTo>
                  <a:pt x="1107" y="13433"/>
                </a:lnTo>
                <a:lnTo>
                  <a:pt x="1052" y="13382"/>
                </a:lnTo>
                <a:lnTo>
                  <a:pt x="1039" y="13342"/>
                </a:lnTo>
                <a:lnTo>
                  <a:pt x="1023" y="13308"/>
                </a:lnTo>
                <a:lnTo>
                  <a:pt x="955" y="13303"/>
                </a:lnTo>
                <a:lnTo>
                  <a:pt x="910" y="13266"/>
                </a:lnTo>
                <a:lnTo>
                  <a:pt x="834" y="13172"/>
                </a:lnTo>
                <a:lnTo>
                  <a:pt x="754" y="13059"/>
                </a:lnTo>
                <a:lnTo>
                  <a:pt x="698" y="12961"/>
                </a:lnTo>
                <a:lnTo>
                  <a:pt x="664" y="12887"/>
                </a:lnTo>
                <a:lnTo>
                  <a:pt x="647" y="12855"/>
                </a:lnTo>
                <a:lnTo>
                  <a:pt x="644" y="12894"/>
                </a:lnTo>
                <a:lnTo>
                  <a:pt x="647" y="12992"/>
                </a:lnTo>
                <a:lnTo>
                  <a:pt x="654" y="13119"/>
                </a:lnTo>
                <a:lnTo>
                  <a:pt x="664" y="13241"/>
                </a:lnTo>
                <a:lnTo>
                  <a:pt x="706" y="13433"/>
                </a:lnTo>
                <a:lnTo>
                  <a:pt x="790" y="13612"/>
                </a:lnTo>
                <a:lnTo>
                  <a:pt x="914" y="13770"/>
                </a:lnTo>
                <a:lnTo>
                  <a:pt x="1080" y="13910"/>
                </a:lnTo>
                <a:lnTo>
                  <a:pt x="1128" y="13941"/>
                </a:lnTo>
                <a:lnTo>
                  <a:pt x="1196" y="13982"/>
                </a:lnTo>
                <a:lnTo>
                  <a:pt x="1274" y="14028"/>
                </a:lnTo>
                <a:lnTo>
                  <a:pt x="1356" y="14074"/>
                </a:lnTo>
                <a:lnTo>
                  <a:pt x="1437" y="14116"/>
                </a:lnTo>
                <a:lnTo>
                  <a:pt x="1505" y="14153"/>
                </a:lnTo>
                <a:lnTo>
                  <a:pt x="1555" y="14176"/>
                </a:lnTo>
                <a:lnTo>
                  <a:pt x="1580" y="14187"/>
                </a:lnTo>
                <a:lnTo>
                  <a:pt x="1622" y="14202"/>
                </a:lnTo>
                <a:lnTo>
                  <a:pt x="1706" y="14243"/>
                </a:lnTo>
                <a:lnTo>
                  <a:pt x="1763" y="14271"/>
                </a:lnTo>
                <a:lnTo>
                  <a:pt x="1840" y="14308"/>
                </a:lnTo>
                <a:lnTo>
                  <a:pt x="1934" y="14354"/>
                </a:lnTo>
                <a:lnTo>
                  <a:pt x="2041" y="14405"/>
                </a:lnTo>
                <a:lnTo>
                  <a:pt x="2156" y="14460"/>
                </a:lnTo>
                <a:lnTo>
                  <a:pt x="2276" y="14515"/>
                </a:lnTo>
                <a:lnTo>
                  <a:pt x="2394" y="14571"/>
                </a:lnTo>
                <a:lnTo>
                  <a:pt x="2506" y="14622"/>
                </a:lnTo>
                <a:lnTo>
                  <a:pt x="2570" y="14654"/>
                </a:lnTo>
                <a:lnTo>
                  <a:pt x="2622" y="14684"/>
                </a:lnTo>
                <a:lnTo>
                  <a:pt x="2659" y="14707"/>
                </a:lnTo>
                <a:lnTo>
                  <a:pt x="2676" y="14723"/>
                </a:lnTo>
                <a:lnTo>
                  <a:pt x="2650" y="14772"/>
                </a:lnTo>
                <a:lnTo>
                  <a:pt x="2575" y="14850"/>
                </a:lnTo>
                <a:lnTo>
                  <a:pt x="2512" y="14904"/>
                </a:lnTo>
                <a:lnTo>
                  <a:pt x="2473" y="14929"/>
                </a:lnTo>
                <a:lnTo>
                  <a:pt x="2446" y="14929"/>
                </a:lnTo>
                <a:lnTo>
                  <a:pt x="2412" y="14910"/>
                </a:lnTo>
                <a:lnTo>
                  <a:pt x="2371" y="14867"/>
                </a:lnTo>
                <a:lnTo>
                  <a:pt x="2389" y="14807"/>
                </a:lnTo>
                <a:lnTo>
                  <a:pt x="2412" y="14756"/>
                </a:lnTo>
                <a:lnTo>
                  <a:pt x="2402" y="14721"/>
                </a:lnTo>
                <a:lnTo>
                  <a:pt x="2366" y="14726"/>
                </a:lnTo>
                <a:lnTo>
                  <a:pt x="2331" y="14742"/>
                </a:lnTo>
                <a:lnTo>
                  <a:pt x="2318" y="14763"/>
                </a:lnTo>
                <a:lnTo>
                  <a:pt x="2290" y="14788"/>
                </a:lnTo>
                <a:lnTo>
                  <a:pt x="2219" y="14811"/>
                </a:lnTo>
                <a:lnTo>
                  <a:pt x="2138" y="14820"/>
                </a:lnTo>
                <a:lnTo>
                  <a:pt x="2086" y="14806"/>
                </a:lnTo>
                <a:lnTo>
                  <a:pt x="2059" y="14763"/>
                </a:lnTo>
                <a:lnTo>
                  <a:pt x="2049" y="14695"/>
                </a:lnTo>
                <a:lnTo>
                  <a:pt x="2049" y="14615"/>
                </a:lnTo>
                <a:lnTo>
                  <a:pt x="1892" y="14608"/>
                </a:lnTo>
                <a:lnTo>
                  <a:pt x="1734" y="14601"/>
                </a:lnTo>
                <a:lnTo>
                  <a:pt x="1727" y="14469"/>
                </a:lnTo>
                <a:lnTo>
                  <a:pt x="1722" y="14398"/>
                </a:lnTo>
                <a:lnTo>
                  <a:pt x="1712" y="14354"/>
                </a:lnTo>
                <a:lnTo>
                  <a:pt x="1695" y="14328"/>
                </a:lnTo>
                <a:lnTo>
                  <a:pt x="1666" y="14308"/>
                </a:lnTo>
                <a:lnTo>
                  <a:pt x="1617" y="14289"/>
                </a:lnTo>
                <a:lnTo>
                  <a:pt x="1577" y="14280"/>
                </a:lnTo>
                <a:lnTo>
                  <a:pt x="1557" y="14292"/>
                </a:lnTo>
                <a:lnTo>
                  <a:pt x="1589" y="14338"/>
                </a:lnTo>
                <a:lnTo>
                  <a:pt x="1619" y="14377"/>
                </a:lnTo>
                <a:lnTo>
                  <a:pt x="1619" y="14402"/>
                </a:lnTo>
                <a:lnTo>
                  <a:pt x="1581" y="14419"/>
                </a:lnTo>
                <a:lnTo>
                  <a:pt x="1504" y="14435"/>
                </a:lnTo>
                <a:lnTo>
                  <a:pt x="1419" y="14441"/>
                </a:lnTo>
                <a:lnTo>
                  <a:pt x="1376" y="14414"/>
                </a:lnTo>
                <a:lnTo>
                  <a:pt x="1358" y="14366"/>
                </a:lnTo>
                <a:lnTo>
                  <a:pt x="1363" y="14314"/>
                </a:lnTo>
                <a:lnTo>
                  <a:pt x="1384" y="14266"/>
                </a:lnTo>
                <a:lnTo>
                  <a:pt x="1419" y="14239"/>
                </a:lnTo>
                <a:lnTo>
                  <a:pt x="1437" y="14210"/>
                </a:lnTo>
                <a:lnTo>
                  <a:pt x="1395" y="14201"/>
                </a:lnTo>
                <a:lnTo>
                  <a:pt x="1334" y="14202"/>
                </a:lnTo>
                <a:lnTo>
                  <a:pt x="1261" y="14210"/>
                </a:lnTo>
                <a:lnTo>
                  <a:pt x="1212" y="14211"/>
                </a:lnTo>
                <a:lnTo>
                  <a:pt x="1172" y="14204"/>
                </a:lnTo>
                <a:lnTo>
                  <a:pt x="1128" y="14188"/>
                </a:lnTo>
                <a:lnTo>
                  <a:pt x="1088" y="14164"/>
                </a:lnTo>
                <a:lnTo>
                  <a:pt x="1072" y="14139"/>
                </a:lnTo>
                <a:lnTo>
                  <a:pt x="1081" y="14116"/>
                </a:lnTo>
                <a:lnTo>
                  <a:pt x="1117" y="14093"/>
                </a:lnTo>
                <a:lnTo>
                  <a:pt x="1165" y="14074"/>
                </a:lnTo>
                <a:lnTo>
                  <a:pt x="1120" y="14047"/>
                </a:lnTo>
                <a:lnTo>
                  <a:pt x="1070" y="14033"/>
                </a:lnTo>
                <a:lnTo>
                  <a:pt x="1012" y="14040"/>
                </a:lnTo>
                <a:lnTo>
                  <a:pt x="948" y="14049"/>
                </a:lnTo>
                <a:lnTo>
                  <a:pt x="884" y="14045"/>
                </a:lnTo>
                <a:lnTo>
                  <a:pt x="834" y="14021"/>
                </a:lnTo>
                <a:lnTo>
                  <a:pt x="809" y="13980"/>
                </a:lnTo>
                <a:lnTo>
                  <a:pt x="816" y="13938"/>
                </a:lnTo>
                <a:lnTo>
                  <a:pt x="853" y="13899"/>
                </a:lnTo>
                <a:lnTo>
                  <a:pt x="889" y="13871"/>
                </a:lnTo>
                <a:lnTo>
                  <a:pt x="863" y="13848"/>
                </a:lnTo>
                <a:lnTo>
                  <a:pt x="827" y="13837"/>
                </a:lnTo>
                <a:lnTo>
                  <a:pt x="803" y="13862"/>
                </a:lnTo>
                <a:lnTo>
                  <a:pt x="745" y="13899"/>
                </a:lnTo>
                <a:lnTo>
                  <a:pt x="688" y="13878"/>
                </a:lnTo>
                <a:lnTo>
                  <a:pt x="677" y="13829"/>
                </a:lnTo>
                <a:lnTo>
                  <a:pt x="665" y="13737"/>
                </a:lnTo>
                <a:lnTo>
                  <a:pt x="643" y="13620"/>
                </a:lnTo>
                <a:lnTo>
                  <a:pt x="600" y="13509"/>
                </a:lnTo>
                <a:lnTo>
                  <a:pt x="562" y="13419"/>
                </a:lnTo>
                <a:lnTo>
                  <a:pt x="545" y="13358"/>
                </a:lnTo>
                <a:lnTo>
                  <a:pt x="520" y="13283"/>
                </a:lnTo>
                <a:lnTo>
                  <a:pt x="513" y="13262"/>
                </a:lnTo>
                <a:lnTo>
                  <a:pt x="508" y="13224"/>
                </a:lnTo>
                <a:lnTo>
                  <a:pt x="505" y="13158"/>
                </a:lnTo>
                <a:lnTo>
                  <a:pt x="489" y="13104"/>
                </a:lnTo>
                <a:lnTo>
                  <a:pt x="427" y="13093"/>
                </a:lnTo>
                <a:lnTo>
                  <a:pt x="371" y="13086"/>
                </a:lnTo>
                <a:lnTo>
                  <a:pt x="340" y="13070"/>
                </a:lnTo>
                <a:lnTo>
                  <a:pt x="335" y="13029"/>
                </a:lnTo>
                <a:lnTo>
                  <a:pt x="335" y="12940"/>
                </a:lnTo>
                <a:lnTo>
                  <a:pt x="340" y="12818"/>
                </a:lnTo>
                <a:lnTo>
                  <a:pt x="348" y="12682"/>
                </a:lnTo>
                <a:lnTo>
                  <a:pt x="359" y="12548"/>
                </a:lnTo>
                <a:lnTo>
                  <a:pt x="371" y="12428"/>
                </a:lnTo>
                <a:lnTo>
                  <a:pt x="382" y="12340"/>
                </a:lnTo>
                <a:lnTo>
                  <a:pt x="392" y="12298"/>
                </a:lnTo>
                <a:lnTo>
                  <a:pt x="401" y="12259"/>
                </a:lnTo>
                <a:lnTo>
                  <a:pt x="397" y="12211"/>
                </a:lnTo>
                <a:lnTo>
                  <a:pt x="380" y="12174"/>
                </a:lnTo>
                <a:lnTo>
                  <a:pt x="358" y="12165"/>
                </a:lnTo>
                <a:lnTo>
                  <a:pt x="340" y="12144"/>
                </a:lnTo>
                <a:lnTo>
                  <a:pt x="332" y="12073"/>
                </a:lnTo>
                <a:lnTo>
                  <a:pt x="335" y="11992"/>
                </a:lnTo>
                <a:lnTo>
                  <a:pt x="350" y="11939"/>
                </a:lnTo>
                <a:lnTo>
                  <a:pt x="366" y="11897"/>
                </a:lnTo>
                <a:lnTo>
                  <a:pt x="350" y="11835"/>
                </a:lnTo>
                <a:lnTo>
                  <a:pt x="312" y="11777"/>
                </a:lnTo>
                <a:lnTo>
                  <a:pt x="243" y="11758"/>
                </a:lnTo>
                <a:lnTo>
                  <a:pt x="163" y="11751"/>
                </a:lnTo>
                <a:lnTo>
                  <a:pt x="157" y="11174"/>
                </a:lnTo>
                <a:lnTo>
                  <a:pt x="155" y="11005"/>
                </a:lnTo>
                <a:lnTo>
                  <a:pt x="155" y="10872"/>
                </a:lnTo>
                <a:lnTo>
                  <a:pt x="157" y="10770"/>
                </a:lnTo>
                <a:lnTo>
                  <a:pt x="159" y="10696"/>
                </a:lnTo>
                <a:lnTo>
                  <a:pt x="162" y="10643"/>
                </a:lnTo>
                <a:lnTo>
                  <a:pt x="168" y="10610"/>
                </a:lnTo>
                <a:lnTo>
                  <a:pt x="185" y="10583"/>
                </a:lnTo>
                <a:lnTo>
                  <a:pt x="210" y="10553"/>
                </a:lnTo>
                <a:lnTo>
                  <a:pt x="217" y="10502"/>
                </a:lnTo>
                <a:lnTo>
                  <a:pt x="209" y="10453"/>
                </a:lnTo>
                <a:lnTo>
                  <a:pt x="183" y="10423"/>
                </a:lnTo>
                <a:lnTo>
                  <a:pt x="165" y="10408"/>
                </a:lnTo>
                <a:lnTo>
                  <a:pt x="155" y="10377"/>
                </a:lnTo>
                <a:lnTo>
                  <a:pt x="155" y="10322"/>
                </a:lnTo>
                <a:lnTo>
                  <a:pt x="162" y="10229"/>
                </a:lnTo>
                <a:lnTo>
                  <a:pt x="176" y="10050"/>
                </a:lnTo>
                <a:lnTo>
                  <a:pt x="0" y="10050"/>
                </a:lnTo>
                <a:lnTo>
                  <a:pt x="0" y="10587"/>
                </a:lnTo>
                <a:lnTo>
                  <a:pt x="0" y="11357"/>
                </a:lnTo>
                <a:lnTo>
                  <a:pt x="0" y="21600"/>
                </a:lnTo>
                <a:lnTo>
                  <a:pt x="1135" y="21600"/>
                </a:lnTo>
                <a:cubicBezTo>
                  <a:pt x="2030" y="21600"/>
                  <a:pt x="2267" y="21593"/>
                  <a:pt x="2263" y="21570"/>
                </a:cubicBezTo>
                <a:cubicBezTo>
                  <a:pt x="2260" y="21553"/>
                  <a:pt x="2284" y="21537"/>
                  <a:pt x="2323" y="21533"/>
                </a:cubicBezTo>
                <a:cubicBezTo>
                  <a:pt x="2359" y="21529"/>
                  <a:pt x="2407" y="21516"/>
                  <a:pt x="2431" y="21505"/>
                </a:cubicBezTo>
                <a:cubicBezTo>
                  <a:pt x="2455" y="21493"/>
                  <a:pt x="2530" y="21478"/>
                  <a:pt x="2598" y="21469"/>
                </a:cubicBezTo>
                <a:cubicBezTo>
                  <a:pt x="2678" y="21460"/>
                  <a:pt x="2745" y="21433"/>
                  <a:pt x="2792" y="21395"/>
                </a:cubicBezTo>
                <a:cubicBezTo>
                  <a:pt x="2832" y="21363"/>
                  <a:pt x="2875" y="21337"/>
                  <a:pt x="2888" y="21337"/>
                </a:cubicBezTo>
                <a:cubicBezTo>
                  <a:pt x="2915" y="21337"/>
                  <a:pt x="3022" y="21232"/>
                  <a:pt x="3187" y="21037"/>
                </a:cubicBezTo>
                <a:cubicBezTo>
                  <a:pt x="3254" y="20958"/>
                  <a:pt x="3322" y="20883"/>
                  <a:pt x="3339" y="20872"/>
                </a:cubicBezTo>
                <a:cubicBezTo>
                  <a:pt x="3356" y="20860"/>
                  <a:pt x="3397" y="20813"/>
                  <a:pt x="3431" y="20767"/>
                </a:cubicBezTo>
                <a:cubicBezTo>
                  <a:pt x="3466" y="20722"/>
                  <a:pt x="3541" y="20630"/>
                  <a:pt x="3598" y="20563"/>
                </a:cubicBezTo>
                <a:cubicBezTo>
                  <a:pt x="3760" y="20372"/>
                  <a:pt x="3925" y="20150"/>
                  <a:pt x="3925" y="20124"/>
                </a:cubicBezTo>
                <a:cubicBezTo>
                  <a:pt x="3925" y="20111"/>
                  <a:pt x="3959" y="20085"/>
                  <a:pt x="4001" y="20065"/>
                </a:cubicBezTo>
                <a:cubicBezTo>
                  <a:pt x="4043" y="20046"/>
                  <a:pt x="4077" y="20020"/>
                  <a:pt x="4077" y="20007"/>
                </a:cubicBezTo>
                <a:cubicBezTo>
                  <a:pt x="4077" y="19994"/>
                  <a:pt x="4129" y="19958"/>
                  <a:pt x="4192" y="19928"/>
                </a:cubicBezTo>
                <a:cubicBezTo>
                  <a:pt x="4255" y="19897"/>
                  <a:pt x="4320" y="19854"/>
                  <a:pt x="4336" y="19833"/>
                </a:cubicBezTo>
                <a:cubicBezTo>
                  <a:pt x="4353" y="19811"/>
                  <a:pt x="4376" y="19794"/>
                  <a:pt x="4388" y="19794"/>
                </a:cubicBezTo>
                <a:cubicBezTo>
                  <a:pt x="4400" y="19794"/>
                  <a:pt x="4457" y="19751"/>
                  <a:pt x="4514" y="19699"/>
                </a:cubicBezTo>
                <a:cubicBezTo>
                  <a:pt x="4572" y="19646"/>
                  <a:pt x="4625" y="19603"/>
                  <a:pt x="4634" y="19603"/>
                </a:cubicBezTo>
                <a:cubicBezTo>
                  <a:pt x="4643" y="19603"/>
                  <a:pt x="4736" y="19510"/>
                  <a:pt x="4841" y="19395"/>
                </a:cubicBezTo>
                <a:cubicBezTo>
                  <a:pt x="5232" y="18969"/>
                  <a:pt x="5333" y="18866"/>
                  <a:pt x="5359" y="18866"/>
                </a:cubicBezTo>
                <a:cubicBezTo>
                  <a:pt x="5374" y="18866"/>
                  <a:pt x="5387" y="18851"/>
                  <a:pt x="5387" y="18833"/>
                </a:cubicBezTo>
                <a:cubicBezTo>
                  <a:pt x="5387" y="18793"/>
                  <a:pt x="5465" y="18705"/>
                  <a:pt x="5628" y="18557"/>
                </a:cubicBezTo>
                <a:cubicBezTo>
                  <a:pt x="5693" y="18499"/>
                  <a:pt x="5780" y="18409"/>
                  <a:pt x="5822" y="18356"/>
                </a:cubicBezTo>
                <a:cubicBezTo>
                  <a:pt x="5864" y="18304"/>
                  <a:pt x="5939" y="18216"/>
                  <a:pt x="5990" y="18162"/>
                </a:cubicBezTo>
                <a:cubicBezTo>
                  <a:pt x="6043" y="18107"/>
                  <a:pt x="6084" y="18043"/>
                  <a:pt x="6084" y="18014"/>
                </a:cubicBezTo>
                <a:cubicBezTo>
                  <a:pt x="6084" y="17983"/>
                  <a:pt x="6105" y="17953"/>
                  <a:pt x="6139" y="17937"/>
                </a:cubicBezTo>
                <a:cubicBezTo>
                  <a:pt x="6207" y="17903"/>
                  <a:pt x="6228" y="17820"/>
                  <a:pt x="6198" y="17712"/>
                </a:cubicBezTo>
                <a:cubicBezTo>
                  <a:pt x="6177" y="17638"/>
                  <a:pt x="6180" y="17628"/>
                  <a:pt x="6236" y="17584"/>
                </a:cubicBezTo>
                <a:cubicBezTo>
                  <a:pt x="6270" y="17558"/>
                  <a:pt x="6316" y="17536"/>
                  <a:pt x="6338" y="17536"/>
                </a:cubicBezTo>
                <a:cubicBezTo>
                  <a:pt x="6361" y="17536"/>
                  <a:pt x="6416" y="17516"/>
                  <a:pt x="6460" y="17492"/>
                </a:cubicBezTo>
                <a:cubicBezTo>
                  <a:pt x="6544" y="17445"/>
                  <a:pt x="6660" y="17451"/>
                  <a:pt x="6749" y="17508"/>
                </a:cubicBezTo>
                <a:cubicBezTo>
                  <a:pt x="6829" y="17558"/>
                  <a:pt x="7050" y="17655"/>
                  <a:pt x="7060" y="17644"/>
                </a:cubicBezTo>
                <a:cubicBezTo>
                  <a:pt x="7066" y="17638"/>
                  <a:pt x="6997" y="17596"/>
                  <a:pt x="6908" y="17550"/>
                </a:cubicBezTo>
                <a:cubicBezTo>
                  <a:pt x="6758" y="17473"/>
                  <a:pt x="6639" y="17375"/>
                  <a:pt x="6685" y="17367"/>
                </a:cubicBezTo>
                <a:cubicBezTo>
                  <a:pt x="6865" y="17333"/>
                  <a:pt x="7088" y="17339"/>
                  <a:pt x="7246" y="17383"/>
                </a:cubicBezTo>
                <a:cubicBezTo>
                  <a:pt x="7316" y="17402"/>
                  <a:pt x="7421" y="17418"/>
                  <a:pt x="7479" y="17418"/>
                </a:cubicBezTo>
                <a:cubicBezTo>
                  <a:pt x="7538" y="17418"/>
                  <a:pt x="7591" y="17427"/>
                  <a:pt x="7598" y="17439"/>
                </a:cubicBezTo>
                <a:cubicBezTo>
                  <a:pt x="7604" y="17451"/>
                  <a:pt x="7661" y="17473"/>
                  <a:pt x="7724" y="17488"/>
                </a:cubicBezTo>
                <a:cubicBezTo>
                  <a:pt x="7787" y="17504"/>
                  <a:pt x="7869" y="17537"/>
                  <a:pt x="7905" y="17559"/>
                </a:cubicBezTo>
                <a:cubicBezTo>
                  <a:pt x="7944" y="17583"/>
                  <a:pt x="8027" y="17602"/>
                  <a:pt x="8109" y="17605"/>
                </a:cubicBezTo>
                <a:cubicBezTo>
                  <a:pt x="8185" y="17608"/>
                  <a:pt x="8268" y="17625"/>
                  <a:pt x="8294" y="17642"/>
                </a:cubicBezTo>
                <a:cubicBezTo>
                  <a:pt x="8371" y="17694"/>
                  <a:pt x="8520" y="17710"/>
                  <a:pt x="8535" y="17667"/>
                </a:cubicBezTo>
                <a:cubicBezTo>
                  <a:pt x="8546" y="17634"/>
                  <a:pt x="8554" y="17634"/>
                  <a:pt x="8612" y="17667"/>
                </a:cubicBezTo>
                <a:cubicBezTo>
                  <a:pt x="8702" y="17717"/>
                  <a:pt x="8859" y="17711"/>
                  <a:pt x="8967" y="17654"/>
                </a:cubicBezTo>
                <a:cubicBezTo>
                  <a:pt x="9027" y="17622"/>
                  <a:pt x="9066" y="17615"/>
                  <a:pt x="9080" y="17631"/>
                </a:cubicBezTo>
                <a:cubicBezTo>
                  <a:pt x="9092" y="17644"/>
                  <a:pt x="9134" y="17654"/>
                  <a:pt x="9174" y="17654"/>
                </a:cubicBezTo>
                <a:cubicBezTo>
                  <a:pt x="9219" y="17654"/>
                  <a:pt x="9252" y="17669"/>
                  <a:pt x="9260" y="17691"/>
                </a:cubicBezTo>
                <a:cubicBezTo>
                  <a:pt x="9270" y="17720"/>
                  <a:pt x="9278" y="17722"/>
                  <a:pt x="9302" y="17700"/>
                </a:cubicBezTo>
                <a:cubicBezTo>
                  <a:pt x="9326" y="17679"/>
                  <a:pt x="9342" y="17680"/>
                  <a:pt x="9372" y="17707"/>
                </a:cubicBezTo>
                <a:cubicBezTo>
                  <a:pt x="9393" y="17727"/>
                  <a:pt x="9436" y="17739"/>
                  <a:pt x="9470" y="17734"/>
                </a:cubicBezTo>
                <a:cubicBezTo>
                  <a:pt x="9511" y="17727"/>
                  <a:pt x="9534" y="17737"/>
                  <a:pt x="9543" y="17762"/>
                </a:cubicBezTo>
                <a:cubicBezTo>
                  <a:pt x="9553" y="17790"/>
                  <a:pt x="9562" y="17791"/>
                  <a:pt x="9585" y="17771"/>
                </a:cubicBezTo>
                <a:cubicBezTo>
                  <a:pt x="9602" y="17756"/>
                  <a:pt x="9641" y="17752"/>
                  <a:pt x="9673" y="17760"/>
                </a:cubicBezTo>
                <a:cubicBezTo>
                  <a:pt x="9719" y="17773"/>
                  <a:pt x="9748" y="17756"/>
                  <a:pt x="9839" y="17667"/>
                </a:cubicBezTo>
                <a:cubicBezTo>
                  <a:pt x="9968" y="17541"/>
                  <a:pt x="10067" y="17488"/>
                  <a:pt x="10181" y="17488"/>
                </a:cubicBezTo>
                <a:cubicBezTo>
                  <a:pt x="10225" y="17488"/>
                  <a:pt x="10271" y="17479"/>
                  <a:pt x="10283" y="17467"/>
                </a:cubicBezTo>
                <a:cubicBezTo>
                  <a:pt x="10294" y="17456"/>
                  <a:pt x="10354" y="17441"/>
                  <a:pt x="10416" y="17434"/>
                </a:cubicBezTo>
                <a:cubicBezTo>
                  <a:pt x="10509" y="17423"/>
                  <a:pt x="10534" y="17428"/>
                  <a:pt x="10566" y="17467"/>
                </a:cubicBezTo>
                <a:cubicBezTo>
                  <a:pt x="10593" y="17499"/>
                  <a:pt x="10612" y="17507"/>
                  <a:pt x="10628" y="17490"/>
                </a:cubicBezTo>
                <a:cubicBezTo>
                  <a:pt x="10640" y="17477"/>
                  <a:pt x="10681" y="17466"/>
                  <a:pt x="10720" y="17466"/>
                </a:cubicBezTo>
                <a:cubicBezTo>
                  <a:pt x="10759" y="17466"/>
                  <a:pt x="10797" y="17454"/>
                  <a:pt x="10804" y="17441"/>
                </a:cubicBezTo>
                <a:cubicBezTo>
                  <a:pt x="10811" y="17428"/>
                  <a:pt x="10836" y="17418"/>
                  <a:pt x="10857" y="17418"/>
                </a:cubicBezTo>
                <a:cubicBezTo>
                  <a:pt x="10879" y="17418"/>
                  <a:pt x="10910" y="17401"/>
                  <a:pt x="10925" y="17381"/>
                </a:cubicBezTo>
                <a:cubicBezTo>
                  <a:pt x="10946" y="17355"/>
                  <a:pt x="10985" y="17346"/>
                  <a:pt x="11065" y="17351"/>
                </a:cubicBezTo>
                <a:lnTo>
                  <a:pt x="11175" y="17358"/>
                </a:lnTo>
                <a:lnTo>
                  <a:pt x="11181" y="17483"/>
                </a:lnTo>
                <a:cubicBezTo>
                  <a:pt x="11185" y="17552"/>
                  <a:pt x="11197" y="17607"/>
                  <a:pt x="11207" y="17607"/>
                </a:cubicBezTo>
                <a:cubicBezTo>
                  <a:pt x="11217" y="17607"/>
                  <a:pt x="11223" y="17589"/>
                  <a:pt x="11222" y="17566"/>
                </a:cubicBezTo>
                <a:cubicBezTo>
                  <a:pt x="11219" y="17533"/>
                  <a:pt x="11239" y="17524"/>
                  <a:pt x="11311" y="17520"/>
                </a:cubicBezTo>
                <a:cubicBezTo>
                  <a:pt x="11367" y="17517"/>
                  <a:pt x="11412" y="17528"/>
                  <a:pt x="11427" y="17548"/>
                </a:cubicBezTo>
                <a:cubicBezTo>
                  <a:pt x="11448" y="17575"/>
                  <a:pt x="11435" y="17590"/>
                  <a:pt x="11362" y="17624"/>
                </a:cubicBezTo>
                <a:cubicBezTo>
                  <a:pt x="11306" y="17651"/>
                  <a:pt x="11276" y="17679"/>
                  <a:pt x="11283" y="17698"/>
                </a:cubicBezTo>
                <a:cubicBezTo>
                  <a:pt x="11290" y="17718"/>
                  <a:pt x="11258" y="17746"/>
                  <a:pt x="11196" y="17776"/>
                </a:cubicBezTo>
                <a:cubicBezTo>
                  <a:pt x="11095" y="17825"/>
                  <a:pt x="11044" y="17819"/>
                  <a:pt x="11065" y="17760"/>
                </a:cubicBezTo>
                <a:cubicBezTo>
                  <a:pt x="11071" y="17741"/>
                  <a:pt x="11062" y="17727"/>
                  <a:pt x="11044" y="17727"/>
                </a:cubicBezTo>
                <a:cubicBezTo>
                  <a:pt x="11005" y="17727"/>
                  <a:pt x="11002" y="17754"/>
                  <a:pt x="11037" y="17792"/>
                </a:cubicBezTo>
                <a:cubicBezTo>
                  <a:pt x="11057" y="17813"/>
                  <a:pt x="11053" y="17824"/>
                  <a:pt x="11021" y="17836"/>
                </a:cubicBezTo>
                <a:cubicBezTo>
                  <a:pt x="10998" y="17845"/>
                  <a:pt x="10959" y="17872"/>
                  <a:pt x="10935" y="17894"/>
                </a:cubicBezTo>
                <a:cubicBezTo>
                  <a:pt x="10887" y="17940"/>
                  <a:pt x="10618" y="18050"/>
                  <a:pt x="10466" y="18086"/>
                </a:cubicBezTo>
                <a:cubicBezTo>
                  <a:pt x="10412" y="18099"/>
                  <a:pt x="10287" y="18131"/>
                  <a:pt x="10187" y="18157"/>
                </a:cubicBezTo>
                <a:cubicBezTo>
                  <a:pt x="9832" y="18249"/>
                  <a:pt x="9081" y="18266"/>
                  <a:pt x="8776" y="18189"/>
                </a:cubicBezTo>
                <a:cubicBezTo>
                  <a:pt x="8692" y="18168"/>
                  <a:pt x="8590" y="18144"/>
                  <a:pt x="8548" y="18139"/>
                </a:cubicBezTo>
                <a:cubicBezTo>
                  <a:pt x="8485" y="18132"/>
                  <a:pt x="8491" y="18138"/>
                  <a:pt x="8580" y="18168"/>
                </a:cubicBezTo>
                <a:cubicBezTo>
                  <a:pt x="8640" y="18187"/>
                  <a:pt x="8717" y="18208"/>
                  <a:pt x="8750" y="18213"/>
                </a:cubicBezTo>
                <a:cubicBezTo>
                  <a:pt x="8783" y="18219"/>
                  <a:pt x="8817" y="18227"/>
                  <a:pt x="8826" y="18233"/>
                </a:cubicBezTo>
                <a:cubicBezTo>
                  <a:pt x="8835" y="18239"/>
                  <a:pt x="8975" y="18262"/>
                  <a:pt x="9137" y="18284"/>
                </a:cubicBezTo>
                <a:cubicBezTo>
                  <a:pt x="9299" y="18306"/>
                  <a:pt x="9441" y="18334"/>
                  <a:pt x="9454" y="18346"/>
                </a:cubicBezTo>
                <a:cubicBezTo>
                  <a:pt x="9467" y="18357"/>
                  <a:pt x="9485" y="18362"/>
                  <a:pt x="9491" y="18355"/>
                </a:cubicBezTo>
                <a:cubicBezTo>
                  <a:pt x="9498" y="18347"/>
                  <a:pt x="9639" y="18353"/>
                  <a:pt x="9805" y="18369"/>
                </a:cubicBezTo>
                <a:cubicBezTo>
                  <a:pt x="10173" y="18403"/>
                  <a:pt x="10762" y="18403"/>
                  <a:pt x="10845" y="18369"/>
                </a:cubicBezTo>
                <a:cubicBezTo>
                  <a:pt x="10905" y="18344"/>
                  <a:pt x="11290" y="18311"/>
                  <a:pt x="11458" y="18316"/>
                </a:cubicBezTo>
                <a:cubicBezTo>
                  <a:pt x="11506" y="18317"/>
                  <a:pt x="11569" y="18318"/>
                  <a:pt x="11597" y="18319"/>
                </a:cubicBezTo>
                <a:cubicBezTo>
                  <a:pt x="11625" y="18320"/>
                  <a:pt x="11659" y="18327"/>
                  <a:pt x="11672" y="18335"/>
                </a:cubicBezTo>
                <a:cubicBezTo>
                  <a:pt x="11684" y="18343"/>
                  <a:pt x="11770" y="18351"/>
                  <a:pt x="11864" y="18351"/>
                </a:cubicBezTo>
                <a:cubicBezTo>
                  <a:pt x="11981" y="18351"/>
                  <a:pt x="12092" y="18370"/>
                  <a:pt x="12215" y="18409"/>
                </a:cubicBezTo>
                <a:cubicBezTo>
                  <a:pt x="12315" y="18441"/>
                  <a:pt x="12487" y="18494"/>
                  <a:pt x="12599" y="18526"/>
                </a:cubicBezTo>
                <a:cubicBezTo>
                  <a:pt x="12711" y="18558"/>
                  <a:pt x="12858" y="18610"/>
                  <a:pt x="12924" y="18642"/>
                </a:cubicBezTo>
                <a:cubicBezTo>
                  <a:pt x="12991" y="18674"/>
                  <a:pt x="13059" y="18700"/>
                  <a:pt x="13075" y="18700"/>
                </a:cubicBezTo>
                <a:cubicBezTo>
                  <a:pt x="13091" y="18700"/>
                  <a:pt x="13204" y="18736"/>
                  <a:pt x="13327" y="18781"/>
                </a:cubicBezTo>
                <a:cubicBezTo>
                  <a:pt x="13451" y="18826"/>
                  <a:pt x="13689" y="18913"/>
                  <a:pt x="13857" y="18972"/>
                </a:cubicBezTo>
                <a:cubicBezTo>
                  <a:pt x="14025" y="19031"/>
                  <a:pt x="14231" y="19105"/>
                  <a:pt x="14315" y="19138"/>
                </a:cubicBezTo>
                <a:cubicBezTo>
                  <a:pt x="14703" y="19288"/>
                  <a:pt x="15025" y="19308"/>
                  <a:pt x="15199" y="19191"/>
                </a:cubicBezTo>
                <a:cubicBezTo>
                  <a:pt x="15252" y="19154"/>
                  <a:pt x="15314" y="19099"/>
                  <a:pt x="15334" y="19069"/>
                </a:cubicBezTo>
                <a:cubicBezTo>
                  <a:pt x="15386" y="18994"/>
                  <a:pt x="15517" y="18436"/>
                  <a:pt x="15493" y="18393"/>
                </a:cubicBezTo>
                <a:cubicBezTo>
                  <a:pt x="15486" y="18380"/>
                  <a:pt x="15496" y="18337"/>
                  <a:pt x="15514" y="18298"/>
                </a:cubicBezTo>
                <a:cubicBezTo>
                  <a:pt x="15533" y="18259"/>
                  <a:pt x="15546" y="18184"/>
                  <a:pt x="15546" y="18131"/>
                </a:cubicBezTo>
                <a:cubicBezTo>
                  <a:pt x="15546" y="18034"/>
                  <a:pt x="15590" y="17891"/>
                  <a:pt x="15639" y="17827"/>
                </a:cubicBezTo>
                <a:cubicBezTo>
                  <a:pt x="15653" y="17809"/>
                  <a:pt x="15666" y="17765"/>
                  <a:pt x="15666" y="17730"/>
                </a:cubicBezTo>
                <a:cubicBezTo>
                  <a:pt x="15667" y="17656"/>
                  <a:pt x="15651" y="17655"/>
                  <a:pt x="15928" y="17762"/>
                </a:cubicBezTo>
                <a:cubicBezTo>
                  <a:pt x="16048" y="17808"/>
                  <a:pt x="16164" y="17845"/>
                  <a:pt x="16186" y="17845"/>
                </a:cubicBezTo>
                <a:cubicBezTo>
                  <a:pt x="16208" y="17845"/>
                  <a:pt x="16300" y="17869"/>
                  <a:pt x="16390" y="17898"/>
                </a:cubicBezTo>
                <a:cubicBezTo>
                  <a:pt x="16535" y="17944"/>
                  <a:pt x="16565" y="17945"/>
                  <a:pt x="16655" y="17919"/>
                </a:cubicBezTo>
                <a:cubicBezTo>
                  <a:pt x="16711" y="17903"/>
                  <a:pt x="16778" y="17868"/>
                  <a:pt x="16804" y="17841"/>
                </a:cubicBezTo>
                <a:cubicBezTo>
                  <a:pt x="16831" y="17814"/>
                  <a:pt x="16868" y="17798"/>
                  <a:pt x="16887" y="17806"/>
                </a:cubicBezTo>
                <a:cubicBezTo>
                  <a:pt x="16922" y="17821"/>
                  <a:pt x="16965" y="17756"/>
                  <a:pt x="16950" y="17711"/>
                </a:cubicBezTo>
                <a:cubicBezTo>
                  <a:pt x="16945" y="17696"/>
                  <a:pt x="16966" y="17667"/>
                  <a:pt x="16997" y="17645"/>
                </a:cubicBezTo>
                <a:cubicBezTo>
                  <a:pt x="17038" y="17616"/>
                  <a:pt x="17062" y="17611"/>
                  <a:pt x="17094" y="17630"/>
                </a:cubicBezTo>
                <a:cubicBezTo>
                  <a:pt x="17150" y="17662"/>
                  <a:pt x="17160" y="17662"/>
                  <a:pt x="17160" y="17621"/>
                </a:cubicBezTo>
                <a:cubicBezTo>
                  <a:pt x="17160" y="17602"/>
                  <a:pt x="17183" y="17573"/>
                  <a:pt x="17210" y="17557"/>
                </a:cubicBezTo>
                <a:cubicBezTo>
                  <a:pt x="17297" y="17507"/>
                  <a:pt x="17356" y="17419"/>
                  <a:pt x="17366" y="17323"/>
                </a:cubicBezTo>
                <a:cubicBezTo>
                  <a:pt x="17375" y="17240"/>
                  <a:pt x="17404" y="17196"/>
                  <a:pt x="17628" y="16954"/>
                </a:cubicBezTo>
                <a:cubicBezTo>
                  <a:pt x="17768" y="16803"/>
                  <a:pt x="17906" y="16675"/>
                  <a:pt x="17936" y="16667"/>
                </a:cubicBezTo>
                <a:cubicBezTo>
                  <a:pt x="17965" y="16659"/>
                  <a:pt x="17991" y="16639"/>
                  <a:pt x="17992" y="16624"/>
                </a:cubicBezTo>
                <a:cubicBezTo>
                  <a:pt x="17994" y="16609"/>
                  <a:pt x="17995" y="16587"/>
                  <a:pt x="17997" y="16573"/>
                </a:cubicBezTo>
                <a:cubicBezTo>
                  <a:pt x="17999" y="16555"/>
                  <a:pt x="18081" y="16458"/>
                  <a:pt x="18182" y="16342"/>
                </a:cubicBezTo>
                <a:lnTo>
                  <a:pt x="18185" y="16330"/>
                </a:lnTo>
                <a:lnTo>
                  <a:pt x="18206" y="16291"/>
                </a:lnTo>
                <a:lnTo>
                  <a:pt x="18245" y="16240"/>
                </a:lnTo>
                <a:lnTo>
                  <a:pt x="18305" y="16166"/>
                </a:lnTo>
                <a:lnTo>
                  <a:pt x="18392" y="16065"/>
                </a:lnTo>
                <a:lnTo>
                  <a:pt x="18512" y="15935"/>
                </a:lnTo>
                <a:lnTo>
                  <a:pt x="18664" y="15765"/>
                </a:lnTo>
                <a:lnTo>
                  <a:pt x="18892" y="15513"/>
                </a:lnTo>
                <a:lnTo>
                  <a:pt x="19109" y="15275"/>
                </a:lnTo>
                <a:lnTo>
                  <a:pt x="19306" y="15056"/>
                </a:lnTo>
                <a:lnTo>
                  <a:pt x="19481" y="14859"/>
                </a:lnTo>
                <a:lnTo>
                  <a:pt x="19629" y="14693"/>
                </a:lnTo>
                <a:lnTo>
                  <a:pt x="19745" y="14561"/>
                </a:lnTo>
                <a:lnTo>
                  <a:pt x="19823" y="14469"/>
                </a:lnTo>
                <a:lnTo>
                  <a:pt x="19858" y="14421"/>
                </a:lnTo>
                <a:lnTo>
                  <a:pt x="19892" y="14322"/>
                </a:lnTo>
                <a:lnTo>
                  <a:pt x="19925" y="14141"/>
                </a:lnTo>
                <a:lnTo>
                  <a:pt x="19954" y="13903"/>
                </a:lnTo>
                <a:lnTo>
                  <a:pt x="19973" y="13631"/>
                </a:lnTo>
                <a:lnTo>
                  <a:pt x="19983" y="13500"/>
                </a:lnTo>
                <a:lnTo>
                  <a:pt x="19994" y="13389"/>
                </a:lnTo>
                <a:lnTo>
                  <a:pt x="20006" y="13310"/>
                </a:lnTo>
                <a:lnTo>
                  <a:pt x="20015" y="13275"/>
                </a:lnTo>
                <a:lnTo>
                  <a:pt x="20035" y="13208"/>
                </a:lnTo>
                <a:lnTo>
                  <a:pt x="20035" y="13105"/>
                </a:lnTo>
                <a:lnTo>
                  <a:pt x="20019" y="13015"/>
                </a:lnTo>
                <a:lnTo>
                  <a:pt x="19993" y="12987"/>
                </a:lnTo>
                <a:lnTo>
                  <a:pt x="19972" y="12987"/>
                </a:lnTo>
                <a:lnTo>
                  <a:pt x="19960" y="12959"/>
                </a:lnTo>
                <a:lnTo>
                  <a:pt x="19959" y="12917"/>
                </a:lnTo>
                <a:lnTo>
                  <a:pt x="19970" y="12871"/>
                </a:lnTo>
                <a:lnTo>
                  <a:pt x="19980" y="12825"/>
                </a:lnTo>
                <a:lnTo>
                  <a:pt x="19990" y="12737"/>
                </a:lnTo>
                <a:lnTo>
                  <a:pt x="19998" y="12620"/>
                </a:lnTo>
                <a:lnTo>
                  <a:pt x="20002" y="12484"/>
                </a:lnTo>
                <a:lnTo>
                  <a:pt x="20006" y="12354"/>
                </a:lnTo>
                <a:lnTo>
                  <a:pt x="20012" y="12241"/>
                </a:lnTo>
                <a:lnTo>
                  <a:pt x="20019" y="12160"/>
                </a:lnTo>
                <a:lnTo>
                  <a:pt x="20025" y="12123"/>
                </a:lnTo>
                <a:lnTo>
                  <a:pt x="20009" y="12095"/>
                </a:lnTo>
                <a:lnTo>
                  <a:pt x="19978" y="12109"/>
                </a:lnTo>
                <a:lnTo>
                  <a:pt x="19952" y="12142"/>
                </a:lnTo>
                <a:lnTo>
                  <a:pt x="19913" y="12179"/>
                </a:lnTo>
                <a:lnTo>
                  <a:pt x="19833" y="12190"/>
                </a:lnTo>
                <a:lnTo>
                  <a:pt x="19768" y="12185"/>
                </a:lnTo>
                <a:lnTo>
                  <a:pt x="19727" y="12169"/>
                </a:lnTo>
                <a:lnTo>
                  <a:pt x="19718" y="12148"/>
                </a:lnTo>
                <a:lnTo>
                  <a:pt x="19743" y="12128"/>
                </a:lnTo>
                <a:lnTo>
                  <a:pt x="19777" y="12070"/>
                </a:lnTo>
                <a:lnTo>
                  <a:pt x="19813" y="12005"/>
                </a:lnTo>
                <a:lnTo>
                  <a:pt x="19834" y="11984"/>
                </a:lnTo>
                <a:lnTo>
                  <a:pt x="19823" y="11966"/>
                </a:lnTo>
                <a:lnTo>
                  <a:pt x="19816" y="11932"/>
                </a:lnTo>
                <a:lnTo>
                  <a:pt x="19831" y="11879"/>
                </a:lnTo>
                <a:lnTo>
                  <a:pt x="19860" y="11832"/>
                </a:lnTo>
                <a:lnTo>
                  <a:pt x="19896" y="11795"/>
                </a:lnTo>
                <a:lnTo>
                  <a:pt x="19875" y="11761"/>
                </a:lnTo>
                <a:lnTo>
                  <a:pt x="19855" y="11733"/>
                </a:lnTo>
                <a:lnTo>
                  <a:pt x="19850" y="11708"/>
                </a:lnTo>
                <a:lnTo>
                  <a:pt x="19863" y="11675"/>
                </a:lnTo>
                <a:lnTo>
                  <a:pt x="19897" y="11620"/>
                </a:lnTo>
                <a:lnTo>
                  <a:pt x="19946" y="11553"/>
                </a:lnTo>
                <a:lnTo>
                  <a:pt x="19977" y="11525"/>
                </a:lnTo>
                <a:lnTo>
                  <a:pt x="19999" y="11544"/>
                </a:lnTo>
                <a:lnTo>
                  <a:pt x="20019" y="11592"/>
                </a:lnTo>
                <a:lnTo>
                  <a:pt x="20033" y="11663"/>
                </a:lnTo>
                <a:lnTo>
                  <a:pt x="20038" y="11738"/>
                </a:lnTo>
                <a:lnTo>
                  <a:pt x="20057" y="11828"/>
                </a:lnTo>
                <a:lnTo>
                  <a:pt x="20109" y="11864"/>
                </a:lnTo>
                <a:lnTo>
                  <a:pt x="20182" y="11841"/>
                </a:lnTo>
                <a:lnTo>
                  <a:pt x="20268" y="11761"/>
                </a:lnTo>
                <a:lnTo>
                  <a:pt x="20299" y="11731"/>
                </a:lnTo>
                <a:lnTo>
                  <a:pt x="20354" y="11685"/>
                </a:lnTo>
                <a:lnTo>
                  <a:pt x="20422" y="11633"/>
                </a:lnTo>
                <a:lnTo>
                  <a:pt x="20496" y="11578"/>
                </a:lnTo>
                <a:lnTo>
                  <a:pt x="20608" y="11495"/>
                </a:lnTo>
                <a:lnTo>
                  <a:pt x="20700" y="11424"/>
                </a:lnTo>
                <a:lnTo>
                  <a:pt x="20775" y="11361"/>
                </a:lnTo>
                <a:lnTo>
                  <a:pt x="20838" y="11296"/>
                </a:lnTo>
                <a:lnTo>
                  <a:pt x="20893" y="11225"/>
                </a:lnTo>
                <a:lnTo>
                  <a:pt x="20948" y="11144"/>
                </a:lnTo>
                <a:lnTo>
                  <a:pt x="21004" y="11047"/>
                </a:lnTo>
                <a:lnTo>
                  <a:pt x="21069" y="10931"/>
                </a:lnTo>
                <a:lnTo>
                  <a:pt x="21153" y="10735"/>
                </a:lnTo>
                <a:lnTo>
                  <a:pt x="21200" y="10548"/>
                </a:lnTo>
                <a:lnTo>
                  <a:pt x="21207" y="10394"/>
                </a:lnTo>
                <a:lnTo>
                  <a:pt x="21169" y="10297"/>
                </a:lnTo>
                <a:lnTo>
                  <a:pt x="21140" y="10257"/>
                </a:lnTo>
                <a:lnTo>
                  <a:pt x="21129" y="10214"/>
                </a:lnTo>
                <a:lnTo>
                  <a:pt x="21111" y="10170"/>
                </a:lnTo>
                <a:lnTo>
                  <a:pt x="21092" y="10206"/>
                </a:lnTo>
                <a:lnTo>
                  <a:pt x="21069" y="10296"/>
                </a:lnTo>
                <a:lnTo>
                  <a:pt x="21048" y="10408"/>
                </a:lnTo>
                <a:lnTo>
                  <a:pt x="21033" y="10520"/>
                </a:lnTo>
                <a:lnTo>
                  <a:pt x="21012" y="10594"/>
                </a:lnTo>
                <a:lnTo>
                  <a:pt x="20964" y="10664"/>
                </a:lnTo>
                <a:lnTo>
                  <a:pt x="20891" y="10745"/>
                </a:lnTo>
                <a:lnTo>
                  <a:pt x="20805" y="10844"/>
                </a:lnTo>
                <a:lnTo>
                  <a:pt x="20729" y="10922"/>
                </a:lnTo>
                <a:lnTo>
                  <a:pt x="20679" y="10953"/>
                </a:lnTo>
                <a:lnTo>
                  <a:pt x="20622" y="10969"/>
                </a:lnTo>
                <a:lnTo>
                  <a:pt x="20548" y="11013"/>
                </a:lnTo>
                <a:lnTo>
                  <a:pt x="20469" y="11075"/>
                </a:lnTo>
                <a:lnTo>
                  <a:pt x="20393" y="11151"/>
                </a:lnTo>
                <a:lnTo>
                  <a:pt x="20344" y="11207"/>
                </a:lnTo>
                <a:lnTo>
                  <a:pt x="20318" y="11248"/>
                </a:lnTo>
                <a:lnTo>
                  <a:pt x="20312" y="11282"/>
                </a:lnTo>
                <a:lnTo>
                  <a:pt x="20320" y="11317"/>
                </a:lnTo>
                <a:lnTo>
                  <a:pt x="20329" y="11352"/>
                </a:lnTo>
                <a:lnTo>
                  <a:pt x="20326" y="11380"/>
                </a:lnTo>
                <a:lnTo>
                  <a:pt x="20305" y="11410"/>
                </a:lnTo>
                <a:lnTo>
                  <a:pt x="20266" y="11451"/>
                </a:lnTo>
                <a:lnTo>
                  <a:pt x="20181" y="11516"/>
                </a:lnTo>
                <a:lnTo>
                  <a:pt x="20103" y="11544"/>
                </a:lnTo>
                <a:lnTo>
                  <a:pt x="20054" y="11534"/>
                </a:lnTo>
                <a:lnTo>
                  <a:pt x="20048" y="11481"/>
                </a:lnTo>
                <a:lnTo>
                  <a:pt x="20043" y="11410"/>
                </a:lnTo>
                <a:lnTo>
                  <a:pt x="20035" y="11349"/>
                </a:lnTo>
                <a:lnTo>
                  <a:pt x="20041" y="11244"/>
                </a:lnTo>
                <a:lnTo>
                  <a:pt x="20048" y="11128"/>
                </a:lnTo>
                <a:lnTo>
                  <a:pt x="20023" y="11068"/>
                </a:lnTo>
                <a:lnTo>
                  <a:pt x="20006" y="11033"/>
                </a:lnTo>
                <a:lnTo>
                  <a:pt x="20002" y="10996"/>
                </a:lnTo>
                <a:lnTo>
                  <a:pt x="20015" y="10966"/>
                </a:lnTo>
                <a:lnTo>
                  <a:pt x="20041" y="10953"/>
                </a:lnTo>
                <a:lnTo>
                  <a:pt x="20056" y="10931"/>
                </a:lnTo>
                <a:lnTo>
                  <a:pt x="20053" y="10858"/>
                </a:lnTo>
                <a:lnTo>
                  <a:pt x="20049" y="10775"/>
                </a:lnTo>
                <a:lnTo>
                  <a:pt x="20088" y="10742"/>
                </a:lnTo>
                <a:lnTo>
                  <a:pt x="20147" y="10705"/>
                </a:lnTo>
                <a:lnTo>
                  <a:pt x="20200" y="10648"/>
                </a:lnTo>
                <a:lnTo>
                  <a:pt x="20236" y="10595"/>
                </a:lnTo>
                <a:lnTo>
                  <a:pt x="20236" y="10562"/>
                </a:lnTo>
                <a:lnTo>
                  <a:pt x="20244" y="10523"/>
                </a:lnTo>
                <a:lnTo>
                  <a:pt x="20315" y="10442"/>
                </a:lnTo>
                <a:lnTo>
                  <a:pt x="20373" y="10385"/>
                </a:lnTo>
                <a:lnTo>
                  <a:pt x="20409" y="10359"/>
                </a:lnTo>
                <a:lnTo>
                  <a:pt x="20433" y="10357"/>
                </a:lnTo>
                <a:lnTo>
                  <a:pt x="20457" y="10377"/>
                </a:lnTo>
                <a:lnTo>
                  <a:pt x="20485" y="10421"/>
                </a:lnTo>
                <a:lnTo>
                  <a:pt x="20496" y="10470"/>
                </a:lnTo>
                <a:lnTo>
                  <a:pt x="20503" y="10511"/>
                </a:lnTo>
                <a:lnTo>
                  <a:pt x="20522" y="10525"/>
                </a:lnTo>
                <a:lnTo>
                  <a:pt x="20550" y="10511"/>
                </a:lnTo>
                <a:lnTo>
                  <a:pt x="20585" y="10474"/>
                </a:lnTo>
                <a:lnTo>
                  <a:pt x="20614" y="10430"/>
                </a:lnTo>
                <a:lnTo>
                  <a:pt x="20624" y="10396"/>
                </a:lnTo>
                <a:lnTo>
                  <a:pt x="20613" y="10363"/>
                </a:lnTo>
                <a:lnTo>
                  <a:pt x="20580" y="10320"/>
                </a:lnTo>
                <a:lnTo>
                  <a:pt x="20533" y="10266"/>
                </a:lnTo>
                <a:lnTo>
                  <a:pt x="20584" y="10206"/>
                </a:lnTo>
                <a:lnTo>
                  <a:pt x="20629" y="10167"/>
                </a:lnTo>
                <a:lnTo>
                  <a:pt x="20661" y="10170"/>
                </a:lnTo>
                <a:lnTo>
                  <a:pt x="20687" y="10179"/>
                </a:lnTo>
                <a:lnTo>
                  <a:pt x="20715" y="10158"/>
                </a:lnTo>
                <a:lnTo>
                  <a:pt x="20742" y="10133"/>
                </a:lnTo>
                <a:lnTo>
                  <a:pt x="20770" y="10123"/>
                </a:lnTo>
                <a:lnTo>
                  <a:pt x="20828" y="10079"/>
                </a:lnTo>
                <a:lnTo>
                  <a:pt x="20857" y="9983"/>
                </a:lnTo>
                <a:lnTo>
                  <a:pt x="20881" y="9885"/>
                </a:lnTo>
                <a:lnTo>
                  <a:pt x="20957" y="9870"/>
                </a:lnTo>
                <a:lnTo>
                  <a:pt x="21012" y="9867"/>
                </a:lnTo>
                <a:lnTo>
                  <a:pt x="21009" y="9830"/>
                </a:lnTo>
                <a:lnTo>
                  <a:pt x="21030" y="9786"/>
                </a:lnTo>
                <a:lnTo>
                  <a:pt x="21067" y="9742"/>
                </a:lnTo>
                <a:lnTo>
                  <a:pt x="21116" y="9706"/>
                </a:lnTo>
                <a:lnTo>
                  <a:pt x="21173" y="9673"/>
                </a:lnTo>
                <a:lnTo>
                  <a:pt x="21194" y="9648"/>
                </a:lnTo>
                <a:lnTo>
                  <a:pt x="21173" y="9599"/>
                </a:lnTo>
                <a:lnTo>
                  <a:pt x="21126" y="9527"/>
                </a:lnTo>
                <a:lnTo>
                  <a:pt x="21071" y="9461"/>
                </a:lnTo>
                <a:lnTo>
                  <a:pt x="21033" y="9433"/>
                </a:lnTo>
                <a:lnTo>
                  <a:pt x="20993" y="9415"/>
                </a:lnTo>
                <a:lnTo>
                  <a:pt x="20948" y="9375"/>
                </a:lnTo>
                <a:lnTo>
                  <a:pt x="20910" y="9325"/>
                </a:lnTo>
                <a:lnTo>
                  <a:pt x="20898" y="9285"/>
                </a:lnTo>
                <a:lnTo>
                  <a:pt x="20922" y="9239"/>
                </a:lnTo>
                <a:lnTo>
                  <a:pt x="20977" y="9183"/>
                </a:lnTo>
                <a:lnTo>
                  <a:pt x="21079" y="9087"/>
                </a:lnTo>
                <a:lnTo>
                  <a:pt x="21161" y="9003"/>
                </a:lnTo>
                <a:lnTo>
                  <a:pt x="21218" y="8932"/>
                </a:lnTo>
                <a:lnTo>
                  <a:pt x="21237" y="8890"/>
                </a:lnTo>
                <a:lnTo>
                  <a:pt x="21212" y="8830"/>
                </a:lnTo>
                <a:lnTo>
                  <a:pt x="21148" y="8740"/>
                </a:lnTo>
                <a:lnTo>
                  <a:pt x="21105" y="8680"/>
                </a:lnTo>
                <a:lnTo>
                  <a:pt x="21082" y="8639"/>
                </a:lnTo>
                <a:lnTo>
                  <a:pt x="21077" y="8611"/>
                </a:lnTo>
                <a:lnTo>
                  <a:pt x="21087" y="8590"/>
                </a:lnTo>
                <a:lnTo>
                  <a:pt x="21139" y="8555"/>
                </a:lnTo>
                <a:lnTo>
                  <a:pt x="21169" y="8539"/>
                </a:lnTo>
                <a:lnTo>
                  <a:pt x="21215" y="8495"/>
                </a:lnTo>
                <a:lnTo>
                  <a:pt x="21270" y="8429"/>
                </a:lnTo>
                <a:lnTo>
                  <a:pt x="21330" y="8352"/>
                </a:lnTo>
                <a:lnTo>
                  <a:pt x="21390" y="8265"/>
                </a:lnTo>
                <a:lnTo>
                  <a:pt x="21445" y="8179"/>
                </a:lnTo>
                <a:lnTo>
                  <a:pt x="21490" y="8100"/>
                </a:lnTo>
                <a:lnTo>
                  <a:pt x="21521" y="8031"/>
                </a:lnTo>
                <a:lnTo>
                  <a:pt x="21548" y="7964"/>
                </a:lnTo>
                <a:lnTo>
                  <a:pt x="21572" y="7918"/>
                </a:lnTo>
                <a:lnTo>
                  <a:pt x="21581" y="7877"/>
                </a:lnTo>
                <a:lnTo>
                  <a:pt x="21589" y="7793"/>
                </a:lnTo>
                <a:lnTo>
                  <a:pt x="21595" y="7674"/>
                </a:lnTo>
                <a:lnTo>
                  <a:pt x="21597" y="7537"/>
                </a:lnTo>
                <a:lnTo>
                  <a:pt x="21597" y="7350"/>
                </a:lnTo>
                <a:lnTo>
                  <a:pt x="21592" y="7232"/>
                </a:lnTo>
                <a:lnTo>
                  <a:pt x="21579" y="7154"/>
                </a:lnTo>
                <a:lnTo>
                  <a:pt x="21556" y="7092"/>
                </a:lnTo>
                <a:lnTo>
                  <a:pt x="21524" y="7018"/>
                </a:lnTo>
                <a:lnTo>
                  <a:pt x="21509" y="6969"/>
                </a:lnTo>
                <a:lnTo>
                  <a:pt x="21479" y="6909"/>
                </a:lnTo>
                <a:lnTo>
                  <a:pt x="21415" y="6819"/>
                </a:lnTo>
                <a:lnTo>
                  <a:pt x="21336" y="6722"/>
                </a:lnTo>
                <a:lnTo>
                  <a:pt x="21257" y="6643"/>
                </a:lnTo>
                <a:lnTo>
                  <a:pt x="21173" y="6565"/>
                </a:lnTo>
                <a:lnTo>
                  <a:pt x="21101" y="6496"/>
                </a:lnTo>
                <a:lnTo>
                  <a:pt x="21040" y="6434"/>
                </a:lnTo>
                <a:lnTo>
                  <a:pt x="21221" y="6242"/>
                </a:lnTo>
                <a:lnTo>
                  <a:pt x="21291" y="6166"/>
                </a:lnTo>
                <a:lnTo>
                  <a:pt x="21349" y="6103"/>
                </a:lnTo>
                <a:lnTo>
                  <a:pt x="21388" y="6057"/>
                </a:lnTo>
                <a:lnTo>
                  <a:pt x="21404" y="6038"/>
                </a:lnTo>
                <a:lnTo>
                  <a:pt x="21409" y="6015"/>
                </a:lnTo>
                <a:lnTo>
                  <a:pt x="21422" y="5981"/>
                </a:lnTo>
                <a:lnTo>
                  <a:pt x="21425" y="5932"/>
                </a:lnTo>
                <a:lnTo>
                  <a:pt x="21394" y="5962"/>
                </a:lnTo>
                <a:lnTo>
                  <a:pt x="21349" y="6025"/>
                </a:lnTo>
                <a:lnTo>
                  <a:pt x="21276" y="6128"/>
                </a:lnTo>
                <a:lnTo>
                  <a:pt x="21216" y="6203"/>
                </a:lnTo>
                <a:lnTo>
                  <a:pt x="21157" y="6256"/>
                </a:lnTo>
                <a:lnTo>
                  <a:pt x="21093" y="6299"/>
                </a:lnTo>
                <a:lnTo>
                  <a:pt x="20922" y="6343"/>
                </a:lnTo>
                <a:lnTo>
                  <a:pt x="20758" y="6285"/>
                </a:lnTo>
                <a:lnTo>
                  <a:pt x="20692" y="6244"/>
                </a:lnTo>
                <a:lnTo>
                  <a:pt x="20655" y="6226"/>
                </a:lnTo>
                <a:lnTo>
                  <a:pt x="20639" y="6214"/>
                </a:lnTo>
                <a:lnTo>
                  <a:pt x="20605" y="6184"/>
                </a:lnTo>
                <a:lnTo>
                  <a:pt x="20561" y="6142"/>
                </a:lnTo>
                <a:lnTo>
                  <a:pt x="20511" y="6087"/>
                </a:lnTo>
                <a:lnTo>
                  <a:pt x="20448" y="6015"/>
                </a:lnTo>
                <a:lnTo>
                  <a:pt x="20414" y="5967"/>
                </a:lnTo>
                <a:lnTo>
                  <a:pt x="20405" y="5939"/>
                </a:lnTo>
                <a:lnTo>
                  <a:pt x="20418" y="5919"/>
                </a:lnTo>
                <a:lnTo>
                  <a:pt x="20454" y="5867"/>
                </a:lnTo>
                <a:lnTo>
                  <a:pt x="20480" y="5782"/>
                </a:lnTo>
                <a:lnTo>
                  <a:pt x="20496" y="5660"/>
                </a:lnTo>
                <a:lnTo>
                  <a:pt x="20503" y="5498"/>
                </a:lnTo>
                <a:lnTo>
                  <a:pt x="20507" y="5390"/>
                </a:lnTo>
                <a:lnTo>
                  <a:pt x="20512" y="5316"/>
                </a:lnTo>
                <a:lnTo>
                  <a:pt x="20535" y="5260"/>
                </a:lnTo>
                <a:lnTo>
                  <a:pt x="20593" y="5254"/>
                </a:lnTo>
                <a:lnTo>
                  <a:pt x="20634" y="5235"/>
                </a:lnTo>
                <a:lnTo>
                  <a:pt x="20689" y="5193"/>
                </a:lnTo>
                <a:lnTo>
                  <a:pt x="20737" y="5156"/>
                </a:lnTo>
                <a:lnTo>
                  <a:pt x="20776" y="5138"/>
                </a:lnTo>
                <a:lnTo>
                  <a:pt x="20779" y="5092"/>
                </a:lnTo>
                <a:lnTo>
                  <a:pt x="20791" y="5022"/>
                </a:lnTo>
                <a:lnTo>
                  <a:pt x="20815" y="4949"/>
                </a:lnTo>
                <a:lnTo>
                  <a:pt x="20844" y="4896"/>
                </a:lnTo>
                <a:lnTo>
                  <a:pt x="20883" y="4881"/>
                </a:lnTo>
                <a:lnTo>
                  <a:pt x="20889" y="4851"/>
                </a:lnTo>
                <a:lnTo>
                  <a:pt x="20896" y="4812"/>
                </a:lnTo>
                <a:lnTo>
                  <a:pt x="20912" y="4787"/>
                </a:lnTo>
                <a:lnTo>
                  <a:pt x="20927" y="4745"/>
                </a:lnTo>
                <a:lnTo>
                  <a:pt x="20933" y="4704"/>
                </a:lnTo>
                <a:lnTo>
                  <a:pt x="20961" y="4649"/>
                </a:lnTo>
                <a:lnTo>
                  <a:pt x="21009" y="4595"/>
                </a:lnTo>
                <a:lnTo>
                  <a:pt x="21082" y="4597"/>
                </a:lnTo>
                <a:lnTo>
                  <a:pt x="21173" y="4609"/>
                </a:lnTo>
                <a:lnTo>
                  <a:pt x="21275" y="4612"/>
                </a:lnTo>
                <a:lnTo>
                  <a:pt x="21365" y="4621"/>
                </a:lnTo>
                <a:lnTo>
                  <a:pt x="21414" y="4648"/>
                </a:lnTo>
                <a:lnTo>
                  <a:pt x="21440" y="4667"/>
                </a:lnTo>
                <a:lnTo>
                  <a:pt x="21466" y="4628"/>
                </a:lnTo>
                <a:lnTo>
                  <a:pt x="21496" y="4591"/>
                </a:lnTo>
                <a:lnTo>
                  <a:pt x="21530" y="4577"/>
                </a:lnTo>
                <a:lnTo>
                  <a:pt x="21560" y="4565"/>
                </a:lnTo>
                <a:lnTo>
                  <a:pt x="21555" y="4494"/>
                </a:lnTo>
                <a:lnTo>
                  <a:pt x="21542" y="4420"/>
                </a:lnTo>
                <a:lnTo>
                  <a:pt x="21534" y="4360"/>
                </a:lnTo>
                <a:lnTo>
                  <a:pt x="21517" y="4274"/>
                </a:lnTo>
                <a:lnTo>
                  <a:pt x="21492" y="4180"/>
                </a:lnTo>
                <a:lnTo>
                  <a:pt x="21462" y="4097"/>
                </a:lnTo>
                <a:lnTo>
                  <a:pt x="21432" y="4036"/>
                </a:lnTo>
                <a:lnTo>
                  <a:pt x="21403" y="3985"/>
                </a:lnTo>
                <a:lnTo>
                  <a:pt x="21391" y="3947"/>
                </a:lnTo>
                <a:lnTo>
                  <a:pt x="21380" y="3896"/>
                </a:lnTo>
                <a:lnTo>
                  <a:pt x="21351" y="3824"/>
                </a:lnTo>
                <a:lnTo>
                  <a:pt x="21309" y="3739"/>
                </a:lnTo>
                <a:lnTo>
                  <a:pt x="21258" y="3649"/>
                </a:lnTo>
                <a:lnTo>
                  <a:pt x="21203" y="3563"/>
                </a:lnTo>
                <a:lnTo>
                  <a:pt x="21152" y="3487"/>
                </a:lnTo>
                <a:lnTo>
                  <a:pt x="21103" y="3432"/>
                </a:lnTo>
                <a:lnTo>
                  <a:pt x="21066" y="3402"/>
                </a:lnTo>
                <a:lnTo>
                  <a:pt x="21014" y="3374"/>
                </a:lnTo>
                <a:lnTo>
                  <a:pt x="20964" y="3334"/>
                </a:lnTo>
                <a:lnTo>
                  <a:pt x="20927" y="3293"/>
                </a:lnTo>
                <a:lnTo>
                  <a:pt x="20910" y="3260"/>
                </a:lnTo>
                <a:lnTo>
                  <a:pt x="20898" y="3194"/>
                </a:lnTo>
                <a:lnTo>
                  <a:pt x="20865" y="3087"/>
                </a:lnTo>
                <a:lnTo>
                  <a:pt x="20823" y="2991"/>
                </a:lnTo>
                <a:lnTo>
                  <a:pt x="20763" y="2905"/>
                </a:lnTo>
                <a:lnTo>
                  <a:pt x="20679" y="2819"/>
                </a:lnTo>
                <a:lnTo>
                  <a:pt x="20564" y="2727"/>
                </a:lnTo>
                <a:lnTo>
                  <a:pt x="20504" y="2699"/>
                </a:lnTo>
                <a:lnTo>
                  <a:pt x="20427" y="2688"/>
                </a:lnTo>
                <a:lnTo>
                  <a:pt x="20341" y="2693"/>
                </a:lnTo>
                <a:lnTo>
                  <a:pt x="20257" y="2716"/>
                </a:lnTo>
                <a:lnTo>
                  <a:pt x="20206" y="2743"/>
                </a:lnTo>
                <a:lnTo>
                  <a:pt x="20142" y="2787"/>
                </a:lnTo>
                <a:lnTo>
                  <a:pt x="20061" y="2847"/>
                </a:lnTo>
                <a:lnTo>
                  <a:pt x="19965" y="2923"/>
                </a:lnTo>
                <a:lnTo>
                  <a:pt x="19862" y="3013"/>
                </a:lnTo>
                <a:lnTo>
                  <a:pt x="19750" y="3111"/>
                </a:lnTo>
                <a:lnTo>
                  <a:pt x="19632" y="3221"/>
                </a:lnTo>
                <a:lnTo>
                  <a:pt x="19509" y="3339"/>
                </a:lnTo>
                <a:lnTo>
                  <a:pt x="19426" y="3420"/>
                </a:lnTo>
                <a:lnTo>
                  <a:pt x="19344" y="3498"/>
                </a:lnTo>
                <a:lnTo>
                  <a:pt x="19274" y="3566"/>
                </a:lnTo>
                <a:lnTo>
                  <a:pt x="19224" y="3616"/>
                </a:lnTo>
                <a:lnTo>
                  <a:pt x="19133" y="3702"/>
                </a:lnTo>
                <a:lnTo>
                  <a:pt x="19183" y="3759"/>
                </a:lnTo>
                <a:lnTo>
                  <a:pt x="19230" y="3852"/>
                </a:lnTo>
                <a:lnTo>
                  <a:pt x="19201" y="3912"/>
                </a:lnTo>
                <a:lnTo>
                  <a:pt x="19140" y="3905"/>
                </a:lnTo>
                <a:lnTo>
                  <a:pt x="19036" y="3872"/>
                </a:lnTo>
                <a:lnTo>
                  <a:pt x="18933" y="3829"/>
                </a:lnTo>
                <a:lnTo>
                  <a:pt x="18866" y="3790"/>
                </a:lnTo>
                <a:lnTo>
                  <a:pt x="18850" y="3750"/>
                </a:lnTo>
                <a:lnTo>
                  <a:pt x="18869" y="3671"/>
                </a:lnTo>
                <a:lnTo>
                  <a:pt x="18899" y="3561"/>
                </a:lnTo>
                <a:lnTo>
                  <a:pt x="18915" y="3477"/>
                </a:lnTo>
                <a:lnTo>
                  <a:pt x="18915" y="3415"/>
                </a:lnTo>
                <a:lnTo>
                  <a:pt x="18900" y="3381"/>
                </a:lnTo>
                <a:lnTo>
                  <a:pt x="18871" y="3360"/>
                </a:lnTo>
                <a:lnTo>
                  <a:pt x="18831" y="3341"/>
                </a:lnTo>
                <a:lnTo>
                  <a:pt x="18776" y="3316"/>
                </a:lnTo>
                <a:lnTo>
                  <a:pt x="18699" y="3290"/>
                </a:lnTo>
                <a:lnTo>
                  <a:pt x="18602" y="3258"/>
                </a:lnTo>
                <a:lnTo>
                  <a:pt x="18481" y="3219"/>
                </a:lnTo>
                <a:lnTo>
                  <a:pt x="18330" y="3177"/>
                </a:lnTo>
                <a:lnTo>
                  <a:pt x="18146" y="3124"/>
                </a:lnTo>
                <a:lnTo>
                  <a:pt x="18007" y="3083"/>
                </a:lnTo>
                <a:lnTo>
                  <a:pt x="17842" y="3034"/>
                </a:lnTo>
                <a:lnTo>
                  <a:pt x="17662" y="2979"/>
                </a:lnTo>
                <a:lnTo>
                  <a:pt x="17484" y="2924"/>
                </a:lnTo>
                <a:lnTo>
                  <a:pt x="17317" y="2872"/>
                </a:lnTo>
                <a:lnTo>
                  <a:pt x="17173" y="2826"/>
                </a:lnTo>
                <a:lnTo>
                  <a:pt x="17065" y="2790"/>
                </a:lnTo>
                <a:lnTo>
                  <a:pt x="17005" y="2767"/>
                </a:lnTo>
                <a:lnTo>
                  <a:pt x="16908" y="2734"/>
                </a:lnTo>
                <a:lnTo>
                  <a:pt x="16786" y="2700"/>
                </a:lnTo>
                <a:lnTo>
                  <a:pt x="16662" y="2662"/>
                </a:lnTo>
                <a:lnTo>
                  <a:pt x="16550" y="2618"/>
                </a:lnTo>
                <a:lnTo>
                  <a:pt x="16471" y="2575"/>
                </a:lnTo>
                <a:lnTo>
                  <a:pt x="16445" y="2545"/>
                </a:lnTo>
                <a:lnTo>
                  <a:pt x="16459" y="2526"/>
                </a:lnTo>
                <a:lnTo>
                  <a:pt x="16498" y="2489"/>
                </a:lnTo>
                <a:lnTo>
                  <a:pt x="16552" y="2439"/>
                </a:lnTo>
                <a:lnTo>
                  <a:pt x="16615" y="2381"/>
                </a:lnTo>
                <a:lnTo>
                  <a:pt x="16689" y="2314"/>
                </a:lnTo>
                <a:lnTo>
                  <a:pt x="16772" y="2238"/>
                </a:lnTo>
                <a:lnTo>
                  <a:pt x="16853" y="2161"/>
                </a:lnTo>
                <a:lnTo>
                  <a:pt x="16919" y="2095"/>
                </a:lnTo>
                <a:lnTo>
                  <a:pt x="17060" y="1953"/>
                </a:lnTo>
                <a:lnTo>
                  <a:pt x="17058" y="1810"/>
                </a:lnTo>
                <a:lnTo>
                  <a:pt x="17055" y="1732"/>
                </a:lnTo>
                <a:lnTo>
                  <a:pt x="17045" y="1672"/>
                </a:lnTo>
                <a:lnTo>
                  <a:pt x="17024" y="1614"/>
                </a:lnTo>
                <a:lnTo>
                  <a:pt x="16989" y="1549"/>
                </a:lnTo>
                <a:lnTo>
                  <a:pt x="16934" y="1469"/>
                </a:lnTo>
                <a:lnTo>
                  <a:pt x="16872" y="1416"/>
                </a:lnTo>
                <a:lnTo>
                  <a:pt x="16778" y="1379"/>
                </a:lnTo>
                <a:lnTo>
                  <a:pt x="16628" y="1342"/>
                </a:lnTo>
                <a:lnTo>
                  <a:pt x="16514" y="1316"/>
                </a:lnTo>
                <a:lnTo>
                  <a:pt x="16451" y="1296"/>
                </a:lnTo>
                <a:lnTo>
                  <a:pt x="16425" y="1275"/>
                </a:lnTo>
                <a:lnTo>
                  <a:pt x="16419" y="1249"/>
                </a:lnTo>
                <a:lnTo>
                  <a:pt x="16380" y="1166"/>
                </a:lnTo>
                <a:lnTo>
                  <a:pt x="16280" y="1055"/>
                </a:lnTo>
                <a:lnTo>
                  <a:pt x="16145" y="942"/>
                </a:lnTo>
                <a:lnTo>
                  <a:pt x="16005" y="850"/>
                </a:lnTo>
                <a:lnTo>
                  <a:pt x="15875" y="787"/>
                </a:lnTo>
                <a:lnTo>
                  <a:pt x="15770" y="743"/>
                </a:lnTo>
                <a:lnTo>
                  <a:pt x="15650" y="707"/>
                </a:lnTo>
                <a:lnTo>
                  <a:pt x="15479" y="668"/>
                </a:lnTo>
                <a:lnTo>
                  <a:pt x="15289" y="626"/>
                </a:lnTo>
                <a:lnTo>
                  <a:pt x="15322" y="681"/>
                </a:lnTo>
                <a:lnTo>
                  <a:pt x="15341" y="725"/>
                </a:lnTo>
                <a:lnTo>
                  <a:pt x="15341" y="760"/>
                </a:lnTo>
                <a:lnTo>
                  <a:pt x="15325" y="774"/>
                </a:lnTo>
                <a:lnTo>
                  <a:pt x="15296" y="760"/>
                </a:lnTo>
                <a:lnTo>
                  <a:pt x="15255" y="757"/>
                </a:lnTo>
                <a:lnTo>
                  <a:pt x="15220" y="776"/>
                </a:lnTo>
                <a:lnTo>
                  <a:pt x="15166" y="758"/>
                </a:lnTo>
                <a:lnTo>
                  <a:pt x="15134" y="750"/>
                </a:lnTo>
                <a:lnTo>
                  <a:pt x="15088" y="748"/>
                </a:lnTo>
                <a:lnTo>
                  <a:pt x="15058" y="751"/>
                </a:lnTo>
                <a:lnTo>
                  <a:pt x="15041" y="771"/>
                </a:lnTo>
                <a:lnTo>
                  <a:pt x="15033" y="822"/>
                </a:lnTo>
                <a:lnTo>
                  <a:pt x="15029" y="915"/>
                </a:lnTo>
                <a:lnTo>
                  <a:pt x="15017" y="1039"/>
                </a:lnTo>
                <a:lnTo>
                  <a:pt x="15001" y="1104"/>
                </a:lnTo>
                <a:lnTo>
                  <a:pt x="14980" y="1169"/>
                </a:lnTo>
                <a:lnTo>
                  <a:pt x="14988" y="1203"/>
                </a:lnTo>
                <a:lnTo>
                  <a:pt x="15025" y="1180"/>
                </a:lnTo>
                <a:lnTo>
                  <a:pt x="15075" y="1127"/>
                </a:lnTo>
                <a:lnTo>
                  <a:pt x="15135" y="1048"/>
                </a:lnTo>
                <a:lnTo>
                  <a:pt x="15187" y="982"/>
                </a:lnTo>
                <a:lnTo>
                  <a:pt x="15220" y="963"/>
                </a:lnTo>
                <a:lnTo>
                  <a:pt x="15236" y="954"/>
                </a:lnTo>
                <a:lnTo>
                  <a:pt x="15250" y="921"/>
                </a:lnTo>
                <a:lnTo>
                  <a:pt x="15263" y="868"/>
                </a:lnTo>
                <a:lnTo>
                  <a:pt x="15307" y="926"/>
                </a:lnTo>
                <a:lnTo>
                  <a:pt x="15338" y="975"/>
                </a:lnTo>
                <a:lnTo>
                  <a:pt x="15351" y="1011"/>
                </a:lnTo>
                <a:lnTo>
                  <a:pt x="15336" y="1067"/>
                </a:lnTo>
                <a:lnTo>
                  <a:pt x="15304" y="1141"/>
                </a:lnTo>
                <a:lnTo>
                  <a:pt x="15270" y="1205"/>
                </a:lnTo>
                <a:lnTo>
                  <a:pt x="15244" y="1226"/>
                </a:lnTo>
                <a:lnTo>
                  <a:pt x="15223" y="1226"/>
                </a:lnTo>
                <a:lnTo>
                  <a:pt x="15200" y="1245"/>
                </a:lnTo>
                <a:lnTo>
                  <a:pt x="15186" y="1275"/>
                </a:lnTo>
                <a:lnTo>
                  <a:pt x="15199" y="1295"/>
                </a:lnTo>
                <a:lnTo>
                  <a:pt x="15210" y="1318"/>
                </a:lnTo>
                <a:lnTo>
                  <a:pt x="15199" y="1344"/>
                </a:lnTo>
                <a:lnTo>
                  <a:pt x="15171" y="1362"/>
                </a:lnTo>
                <a:lnTo>
                  <a:pt x="15139" y="1362"/>
                </a:lnTo>
                <a:lnTo>
                  <a:pt x="15116" y="1356"/>
                </a:lnTo>
                <a:lnTo>
                  <a:pt x="15119" y="1374"/>
                </a:lnTo>
                <a:lnTo>
                  <a:pt x="15122" y="1404"/>
                </a:lnTo>
                <a:lnTo>
                  <a:pt x="15090" y="1418"/>
                </a:lnTo>
                <a:lnTo>
                  <a:pt x="15032" y="1415"/>
                </a:lnTo>
                <a:lnTo>
                  <a:pt x="14952" y="1397"/>
                </a:lnTo>
                <a:lnTo>
                  <a:pt x="14838" y="1363"/>
                </a:lnTo>
                <a:lnTo>
                  <a:pt x="14821" y="1210"/>
                </a:lnTo>
                <a:lnTo>
                  <a:pt x="14817" y="930"/>
                </a:lnTo>
                <a:lnTo>
                  <a:pt x="14873" y="725"/>
                </a:lnTo>
                <a:lnTo>
                  <a:pt x="14906" y="654"/>
                </a:lnTo>
                <a:lnTo>
                  <a:pt x="14889" y="647"/>
                </a:lnTo>
                <a:lnTo>
                  <a:pt x="14834" y="661"/>
                </a:lnTo>
                <a:lnTo>
                  <a:pt x="14749" y="677"/>
                </a:lnTo>
                <a:lnTo>
                  <a:pt x="14558" y="725"/>
                </a:lnTo>
                <a:lnTo>
                  <a:pt x="14350" y="810"/>
                </a:lnTo>
                <a:lnTo>
                  <a:pt x="14143" y="922"/>
                </a:lnTo>
                <a:lnTo>
                  <a:pt x="13947" y="1062"/>
                </a:lnTo>
                <a:lnTo>
                  <a:pt x="13841" y="1146"/>
                </a:lnTo>
                <a:lnTo>
                  <a:pt x="13910" y="1194"/>
                </a:lnTo>
                <a:lnTo>
                  <a:pt x="13954" y="1233"/>
                </a:lnTo>
                <a:lnTo>
                  <a:pt x="13959" y="1265"/>
                </a:lnTo>
                <a:lnTo>
                  <a:pt x="13926" y="1286"/>
                </a:lnTo>
                <a:lnTo>
                  <a:pt x="13857" y="1295"/>
                </a:lnTo>
                <a:lnTo>
                  <a:pt x="13787" y="1311"/>
                </a:lnTo>
                <a:lnTo>
                  <a:pt x="13739" y="1371"/>
                </a:lnTo>
                <a:lnTo>
                  <a:pt x="13705" y="1411"/>
                </a:lnTo>
                <a:lnTo>
                  <a:pt x="13641" y="1469"/>
                </a:lnTo>
                <a:lnTo>
                  <a:pt x="13560" y="1536"/>
                </a:lnTo>
                <a:lnTo>
                  <a:pt x="13470" y="1607"/>
                </a:lnTo>
                <a:lnTo>
                  <a:pt x="13379" y="1674"/>
                </a:lnTo>
                <a:lnTo>
                  <a:pt x="13298" y="1729"/>
                </a:lnTo>
                <a:lnTo>
                  <a:pt x="13237" y="1766"/>
                </a:lnTo>
                <a:lnTo>
                  <a:pt x="13204" y="1774"/>
                </a:lnTo>
                <a:lnTo>
                  <a:pt x="13187" y="1751"/>
                </a:lnTo>
                <a:lnTo>
                  <a:pt x="13174" y="1706"/>
                </a:lnTo>
                <a:lnTo>
                  <a:pt x="13154" y="1654"/>
                </a:lnTo>
                <a:lnTo>
                  <a:pt x="13104" y="1612"/>
                </a:lnTo>
                <a:lnTo>
                  <a:pt x="13030" y="1579"/>
                </a:lnTo>
                <a:lnTo>
                  <a:pt x="12929" y="1554"/>
                </a:lnTo>
                <a:lnTo>
                  <a:pt x="12855" y="1536"/>
                </a:lnTo>
                <a:lnTo>
                  <a:pt x="12811" y="1519"/>
                </a:lnTo>
                <a:lnTo>
                  <a:pt x="12782" y="1506"/>
                </a:lnTo>
                <a:lnTo>
                  <a:pt x="12725" y="1485"/>
                </a:lnTo>
                <a:lnTo>
                  <a:pt x="12646" y="1462"/>
                </a:lnTo>
                <a:lnTo>
                  <a:pt x="12555" y="1434"/>
                </a:lnTo>
                <a:lnTo>
                  <a:pt x="12460" y="1409"/>
                </a:lnTo>
                <a:lnTo>
                  <a:pt x="12366" y="1385"/>
                </a:lnTo>
                <a:lnTo>
                  <a:pt x="12285" y="1367"/>
                </a:lnTo>
                <a:lnTo>
                  <a:pt x="12222" y="1353"/>
                </a:lnTo>
                <a:lnTo>
                  <a:pt x="12149" y="1339"/>
                </a:lnTo>
                <a:lnTo>
                  <a:pt x="12033" y="1311"/>
                </a:lnTo>
                <a:lnTo>
                  <a:pt x="11888" y="1270"/>
                </a:lnTo>
                <a:lnTo>
                  <a:pt x="11731" y="1226"/>
                </a:lnTo>
                <a:lnTo>
                  <a:pt x="11566" y="1180"/>
                </a:lnTo>
                <a:lnTo>
                  <a:pt x="11401" y="1132"/>
                </a:lnTo>
                <a:lnTo>
                  <a:pt x="11256" y="1090"/>
                </a:lnTo>
                <a:lnTo>
                  <a:pt x="11147" y="1058"/>
                </a:lnTo>
                <a:lnTo>
                  <a:pt x="11065" y="1034"/>
                </a:lnTo>
                <a:lnTo>
                  <a:pt x="10995" y="1011"/>
                </a:lnTo>
                <a:lnTo>
                  <a:pt x="10943" y="991"/>
                </a:lnTo>
                <a:lnTo>
                  <a:pt x="10917" y="977"/>
                </a:lnTo>
                <a:lnTo>
                  <a:pt x="10906" y="952"/>
                </a:lnTo>
                <a:lnTo>
                  <a:pt x="10909" y="898"/>
                </a:lnTo>
                <a:lnTo>
                  <a:pt x="10924" y="806"/>
                </a:lnTo>
                <a:lnTo>
                  <a:pt x="10955" y="665"/>
                </a:lnTo>
                <a:lnTo>
                  <a:pt x="11019" y="379"/>
                </a:lnTo>
                <a:lnTo>
                  <a:pt x="10961" y="249"/>
                </a:lnTo>
                <a:lnTo>
                  <a:pt x="10893" y="134"/>
                </a:lnTo>
                <a:lnTo>
                  <a:pt x="10794" y="60"/>
                </a:lnTo>
                <a:lnTo>
                  <a:pt x="10707" y="18"/>
                </a:lnTo>
                <a:lnTo>
                  <a:pt x="10649" y="0"/>
                </a:lnTo>
                <a:close/>
                <a:moveTo>
                  <a:pt x="14918" y="833"/>
                </a:moveTo>
                <a:lnTo>
                  <a:pt x="14902" y="845"/>
                </a:lnTo>
                <a:lnTo>
                  <a:pt x="14886" y="880"/>
                </a:lnTo>
                <a:lnTo>
                  <a:pt x="14876" y="930"/>
                </a:lnTo>
                <a:lnTo>
                  <a:pt x="14872" y="984"/>
                </a:lnTo>
                <a:lnTo>
                  <a:pt x="14891" y="1007"/>
                </a:lnTo>
                <a:lnTo>
                  <a:pt x="14909" y="968"/>
                </a:lnTo>
                <a:lnTo>
                  <a:pt x="14925" y="908"/>
                </a:lnTo>
                <a:lnTo>
                  <a:pt x="14930" y="854"/>
                </a:lnTo>
                <a:lnTo>
                  <a:pt x="14918" y="833"/>
                </a:lnTo>
                <a:close/>
                <a:moveTo>
                  <a:pt x="1445" y="3595"/>
                </a:moveTo>
                <a:lnTo>
                  <a:pt x="1441" y="3604"/>
                </a:lnTo>
                <a:lnTo>
                  <a:pt x="1483" y="3607"/>
                </a:lnTo>
                <a:lnTo>
                  <a:pt x="1521" y="3595"/>
                </a:lnTo>
                <a:lnTo>
                  <a:pt x="1445" y="3595"/>
                </a:lnTo>
                <a:close/>
                <a:moveTo>
                  <a:pt x="2175" y="3903"/>
                </a:moveTo>
                <a:lnTo>
                  <a:pt x="2130" y="3940"/>
                </a:lnTo>
                <a:lnTo>
                  <a:pt x="2115" y="4034"/>
                </a:lnTo>
                <a:lnTo>
                  <a:pt x="2127" y="4099"/>
                </a:lnTo>
                <a:lnTo>
                  <a:pt x="2185" y="4112"/>
                </a:lnTo>
                <a:lnTo>
                  <a:pt x="2234" y="4104"/>
                </a:lnTo>
                <a:lnTo>
                  <a:pt x="2229" y="4083"/>
                </a:lnTo>
                <a:lnTo>
                  <a:pt x="2209" y="4039"/>
                </a:lnTo>
                <a:lnTo>
                  <a:pt x="2203" y="3976"/>
                </a:lnTo>
                <a:lnTo>
                  <a:pt x="2195" y="3919"/>
                </a:lnTo>
                <a:lnTo>
                  <a:pt x="2175" y="3903"/>
                </a:lnTo>
                <a:close/>
                <a:moveTo>
                  <a:pt x="437" y="3969"/>
                </a:moveTo>
                <a:lnTo>
                  <a:pt x="382" y="3979"/>
                </a:lnTo>
                <a:lnTo>
                  <a:pt x="371" y="4039"/>
                </a:lnTo>
                <a:lnTo>
                  <a:pt x="382" y="4099"/>
                </a:lnTo>
                <a:lnTo>
                  <a:pt x="437" y="4112"/>
                </a:lnTo>
                <a:lnTo>
                  <a:pt x="490" y="4099"/>
                </a:lnTo>
                <a:lnTo>
                  <a:pt x="502" y="4039"/>
                </a:lnTo>
                <a:lnTo>
                  <a:pt x="490" y="3979"/>
                </a:lnTo>
                <a:lnTo>
                  <a:pt x="437" y="3969"/>
                </a:lnTo>
                <a:close/>
                <a:moveTo>
                  <a:pt x="2319" y="4318"/>
                </a:moveTo>
                <a:lnTo>
                  <a:pt x="2290" y="4357"/>
                </a:lnTo>
                <a:lnTo>
                  <a:pt x="2303" y="4404"/>
                </a:lnTo>
                <a:lnTo>
                  <a:pt x="2324" y="4415"/>
                </a:lnTo>
                <a:lnTo>
                  <a:pt x="2337" y="4362"/>
                </a:lnTo>
                <a:lnTo>
                  <a:pt x="2339" y="4321"/>
                </a:lnTo>
                <a:lnTo>
                  <a:pt x="2319" y="4318"/>
                </a:lnTo>
                <a:close/>
                <a:moveTo>
                  <a:pt x="262" y="4538"/>
                </a:moveTo>
                <a:lnTo>
                  <a:pt x="207" y="4551"/>
                </a:lnTo>
                <a:lnTo>
                  <a:pt x="196" y="4609"/>
                </a:lnTo>
                <a:lnTo>
                  <a:pt x="207" y="4669"/>
                </a:lnTo>
                <a:lnTo>
                  <a:pt x="262" y="4681"/>
                </a:lnTo>
                <a:lnTo>
                  <a:pt x="316" y="4669"/>
                </a:lnTo>
                <a:lnTo>
                  <a:pt x="327" y="4609"/>
                </a:lnTo>
                <a:lnTo>
                  <a:pt x="316" y="4551"/>
                </a:lnTo>
                <a:lnTo>
                  <a:pt x="262" y="4538"/>
                </a:lnTo>
                <a:close/>
                <a:moveTo>
                  <a:pt x="2298" y="4563"/>
                </a:moveTo>
                <a:lnTo>
                  <a:pt x="2295" y="4609"/>
                </a:lnTo>
                <a:lnTo>
                  <a:pt x="2305" y="4651"/>
                </a:lnTo>
                <a:lnTo>
                  <a:pt x="2298" y="4563"/>
                </a:lnTo>
                <a:close/>
                <a:moveTo>
                  <a:pt x="21305" y="4671"/>
                </a:moveTo>
                <a:lnTo>
                  <a:pt x="21271" y="4679"/>
                </a:lnTo>
                <a:lnTo>
                  <a:pt x="21291" y="4704"/>
                </a:lnTo>
                <a:lnTo>
                  <a:pt x="21323" y="4695"/>
                </a:lnTo>
                <a:lnTo>
                  <a:pt x="21305" y="4671"/>
                </a:lnTo>
                <a:close/>
                <a:moveTo>
                  <a:pt x="76" y="4729"/>
                </a:moveTo>
                <a:lnTo>
                  <a:pt x="11" y="4739"/>
                </a:lnTo>
                <a:lnTo>
                  <a:pt x="0" y="4799"/>
                </a:lnTo>
                <a:lnTo>
                  <a:pt x="11" y="4859"/>
                </a:lnTo>
                <a:lnTo>
                  <a:pt x="76" y="4872"/>
                </a:lnTo>
                <a:lnTo>
                  <a:pt x="141" y="4859"/>
                </a:lnTo>
                <a:lnTo>
                  <a:pt x="152" y="4799"/>
                </a:lnTo>
                <a:lnTo>
                  <a:pt x="141" y="4739"/>
                </a:lnTo>
                <a:lnTo>
                  <a:pt x="76" y="4729"/>
                </a:lnTo>
                <a:close/>
                <a:moveTo>
                  <a:pt x="1657" y="4729"/>
                </a:moveTo>
                <a:lnTo>
                  <a:pt x="1602" y="4741"/>
                </a:lnTo>
                <a:lnTo>
                  <a:pt x="1593" y="4799"/>
                </a:lnTo>
                <a:lnTo>
                  <a:pt x="1602" y="4859"/>
                </a:lnTo>
                <a:lnTo>
                  <a:pt x="1657" y="4872"/>
                </a:lnTo>
                <a:lnTo>
                  <a:pt x="1712" y="4859"/>
                </a:lnTo>
                <a:lnTo>
                  <a:pt x="1722" y="4799"/>
                </a:lnTo>
                <a:lnTo>
                  <a:pt x="1712" y="4741"/>
                </a:lnTo>
                <a:lnTo>
                  <a:pt x="1657" y="4729"/>
                </a:lnTo>
                <a:close/>
                <a:moveTo>
                  <a:pt x="21194" y="4741"/>
                </a:moveTo>
                <a:lnTo>
                  <a:pt x="21173" y="4791"/>
                </a:lnTo>
                <a:lnTo>
                  <a:pt x="21194" y="4812"/>
                </a:lnTo>
                <a:lnTo>
                  <a:pt x="21216" y="4761"/>
                </a:lnTo>
                <a:lnTo>
                  <a:pt x="21194" y="4741"/>
                </a:lnTo>
                <a:close/>
                <a:moveTo>
                  <a:pt x="21019" y="4792"/>
                </a:moveTo>
                <a:lnTo>
                  <a:pt x="20988" y="4810"/>
                </a:lnTo>
                <a:lnTo>
                  <a:pt x="21033" y="4849"/>
                </a:lnTo>
                <a:lnTo>
                  <a:pt x="21077" y="4889"/>
                </a:lnTo>
                <a:lnTo>
                  <a:pt x="21095" y="4928"/>
                </a:lnTo>
                <a:lnTo>
                  <a:pt x="21092" y="4962"/>
                </a:lnTo>
                <a:lnTo>
                  <a:pt x="21063" y="4990"/>
                </a:lnTo>
                <a:lnTo>
                  <a:pt x="21035" y="5016"/>
                </a:lnTo>
                <a:lnTo>
                  <a:pt x="21025" y="5045"/>
                </a:lnTo>
                <a:lnTo>
                  <a:pt x="21016" y="5064"/>
                </a:lnTo>
                <a:lnTo>
                  <a:pt x="20983" y="5071"/>
                </a:lnTo>
                <a:lnTo>
                  <a:pt x="20938" y="5092"/>
                </a:lnTo>
                <a:lnTo>
                  <a:pt x="20898" y="5179"/>
                </a:lnTo>
                <a:lnTo>
                  <a:pt x="20854" y="5286"/>
                </a:lnTo>
                <a:lnTo>
                  <a:pt x="20800" y="5396"/>
                </a:lnTo>
                <a:lnTo>
                  <a:pt x="20771" y="5452"/>
                </a:lnTo>
                <a:lnTo>
                  <a:pt x="20736" y="5526"/>
                </a:lnTo>
                <a:lnTo>
                  <a:pt x="20698" y="5607"/>
                </a:lnTo>
                <a:lnTo>
                  <a:pt x="20663" y="5687"/>
                </a:lnTo>
                <a:lnTo>
                  <a:pt x="20630" y="5757"/>
                </a:lnTo>
                <a:lnTo>
                  <a:pt x="20600" y="5815"/>
                </a:lnTo>
                <a:lnTo>
                  <a:pt x="20562" y="5868"/>
                </a:lnTo>
                <a:lnTo>
                  <a:pt x="20541" y="5884"/>
                </a:lnTo>
                <a:lnTo>
                  <a:pt x="20517" y="5919"/>
                </a:lnTo>
                <a:lnTo>
                  <a:pt x="20507" y="5948"/>
                </a:lnTo>
                <a:lnTo>
                  <a:pt x="20514" y="5976"/>
                </a:lnTo>
                <a:lnTo>
                  <a:pt x="20538" y="6011"/>
                </a:lnTo>
                <a:lnTo>
                  <a:pt x="20587" y="6062"/>
                </a:lnTo>
                <a:lnTo>
                  <a:pt x="20645" y="6117"/>
                </a:lnTo>
                <a:lnTo>
                  <a:pt x="20689" y="6149"/>
                </a:lnTo>
                <a:lnTo>
                  <a:pt x="20711" y="6156"/>
                </a:lnTo>
                <a:lnTo>
                  <a:pt x="20703" y="6131"/>
                </a:lnTo>
                <a:lnTo>
                  <a:pt x="20705" y="6080"/>
                </a:lnTo>
                <a:lnTo>
                  <a:pt x="20747" y="6083"/>
                </a:lnTo>
                <a:lnTo>
                  <a:pt x="20789" y="6085"/>
                </a:lnTo>
                <a:lnTo>
                  <a:pt x="20792" y="5990"/>
                </a:lnTo>
                <a:lnTo>
                  <a:pt x="20800" y="5900"/>
                </a:lnTo>
                <a:lnTo>
                  <a:pt x="20847" y="5784"/>
                </a:lnTo>
                <a:lnTo>
                  <a:pt x="20893" y="5683"/>
                </a:lnTo>
                <a:lnTo>
                  <a:pt x="20910" y="5623"/>
                </a:lnTo>
                <a:lnTo>
                  <a:pt x="20923" y="5588"/>
                </a:lnTo>
                <a:lnTo>
                  <a:pt x="20954" y="5549"/>
                </a:lnTo>
                <a:lnTo>
                  <a:pt x="20996" y="5521"/>
                </a:lnTo>
                <a:lnTo>
                  <a:pt x="21030" y="5537"/>
                </a:lnTo>
                <a:lnTo>
                  <a:pt x="21064" y="5549"/>
                </a:lnTo>
                <a:lnTo>
                  <a:pt x="21079" y="5547"/>
                </a:lnTo>
                <a:lnTo>
                  <a:pt x="21116" y="5568"/>
                </a:lnTo>
                <a:lnTo>
                  <a:pt x="21152" y="5591"/>
                </a:lnTo>
                <a:lnTo>
                  <a:pt x="21174" y="5590"/>
                </a:lnTo>
                <a:lnTo>
                  <a:pt x="21192" y="5558"/>
                </a:lnTo>
                <a:lnTo>
                  <a:pt x="21215" y="5487"/>
                </a:lnTo>
                <a:lnTo>
                  <a:pt x="21247" y="5410"/>
                </a:lnTo>
                <a:lnTo>
                  <a:pt x="21292" y="5346"/>
                </a:lnTo>
                <a:lnTo>
                  <a:pt x="21344" y="5306"/>
                </a:lnTo>
                <a:lnTo>
                  <a:pt x="21390" y="5334"/>
                </a:lnTo>
                <a:lnTo>
                  <a:pt x="21415" y="5371"/>
                </a:lnTo>
                <a:lnTo>
                  <a:pt x="21420" y="5404"/>
                </a:lnTo>
                <a:lnTo>
                  <a:pt x="21443" y="5449"/>
                </a:lnTo>
                <a:lnTo>
                  <a:pt x="21472" y="5441"/>
                </a:lnTo>
                <a:lnTo>
                  <a:pt x="21492" y="5376"/>
                </a:lnTo>
                <a:lnTo>
                  <a:pt x="21513" y="5300"/>
                </a:lnTo>
                <a:lnTo>
                  <a:pt x="21543" y="5247"/>
                </a:lnTo>
                <a:lnTo>
                  <a:pt x="21577" y="5184"/>
                </a:lnTo>
                <a:lnTo>
                  <a:pt x="21597" y="5094"/>
                </a:lnTo>
                <a:lnTo>
                  <a:pt x="21600" y="4999"/>
                </a:lnTo>
                <a:lnTo>
                  <a:pt x="21582" y="4918"/>
                </a:lnTo>
                <a:lnTo>
                  <a:pt x="21561" y="4872"/>
                </a:lnTo>
                <a:lnTo>
                  <a:pt x="21543" y="4852"/>
                </a:lnTo>
                <a:lnTo>
                  <a:pt x="21524" y="4856"/>
                </a:lnTo>
                <a:lnTo>
                  <a:pt x="21500" y="4882"/>
                </a:lnTo>
                <a:lnTo>
                  <a:pt x="21456" y="4909"/>
                </a:lnTo>
                <a:lnTo>
                  <a:pt x="21388" y="4919"/>
                </a:lnTo>
                <a:lnTo>
                  <a:pt x="21322" y="4928"/>
                </a:lnTo>
                <a:lnTo>
                  <a:pt x="21302" y="4960"/>
                </a:lnTo>
                <a:lnTo>
                  <a:pt x="21289" y="5008"/>
                </a:lnTo>
                <a:lnTo>
                  <a:pt x="21258" y="5060"/>
                </a:lnTo>
                <a:lnTo>
                  <a:pt x="21218" y="5105"/>
                </a:lnTo>
                <a:lnTo>
                  <a:pt x="21189" y="5083"/>
                </a:lnTo>
                <a:lnTo>
                  <a:pt x="21121" y="5029"/>
                </a:lnTo>
                <a:lnTo>
                  <a:pt x="21092" y="5009"/>
                </a:lnTo>
                <a:lnTo>
                  <a:pt x="21103" y="4985"/>
                </a:lnTo>
                <a:lnTo>
                  <a:pt x="21126" y="4925"/>
                </a:lnTo>
                <a:lnTo>
                  <a:pt x="21113" y="4856"/>
                </a:lnTo>
                <a:lnTo>
                  <a:pt x="21074" y="4805"/>
                </a:lnTo>
                <a:lnTo>
                  <a:pt x="21019" y="4792"/>
                </a:lnTo>
                <a:close/>
                <a:moveTo>
                  <a:pt x="1135" y="4919"/>
                </a:moveTo>
                <a:lnTo>
                  <a:pt x="1080" y="4930"/>
                </a:lnTo>
                <a:lnTo>
                  <a:pt x="1068" y="4990"/>
                </a:lnTo>
                <a:lnTo>
                  <a:pt x="1080" y="5050"/>
                </a:lnTo>
                <a:lnTo>
                  <a:pt x="1135" y="5060"/>
                </a:lnTo>
                <a:lnTo>
                  <a:pt x="1188" y="5050"/>
                </a:lnTo>
                <a:lnTo>
                  <a:pt x="1199" y="4990"/>
                </a:lnTo>
                <a:lnTo>
                  <a:pt x="1188" y="4930"/>
                </a:lnTo>
                <a:lnTo>
                  <a:pt x="1135" y="4919"/>
                </a:lnTo>
                <a:close/>
                <a:moveTo>
                  <a:pt x="0" y="5108"/>
                </a:moveTo>
                <a:lnTo>
                  <a:pt x="0" y="8673"/>
                </a:lnTo>
                <a:lnTo>
                  <a:pt x="74" y="8673"/>
                </a:lnTo>
                <a:lnTo>
                  <a:pt x="117" y="8671"/>
                </a:lnTo>
                <a:lnTo>
                  <a:pt x="141" y="8660"/>
                </a:lnTo>
                <a:lnTo>
                  <a:pt x="152" y="8634"/>
                </a:lnTo>
                <a:lnTo>
                  <a:pt x="157" y="8585"/>
                </a:lnTo>
                <a:lnTo>
                  <a:pt x="162" y="8533"/>
                </a:lnTo>
                <a:lnTo>
                  <a:pt x="175" y="8505"/>
                </a:lnTo>
                <a:lnTo>
                  <a:pt x="204" y="8493"/>
                </a:lnTo>
                <a:lnTo>
                  <a:pt x="254" y="8488"/>
                </a:lnTo>
                <a:lnTo>
                  <a:pt x="330" y="8472"/>
                </a:lnTo>
                <a:lnTo>
                  <a:pt x="359" y="8421"/>
                </a:lnTo>
                <a:lnTo>
                  <a:pt x="363" y="8354"/>
                </a:lnTo>
                <a:lnTo>
                  <a:pt x="350" y="8274"/>
                </a:lnTo>
                <a:lnTo>
                  <a:pt x="337" y="8170"/>
                </a:lnTo>
                <a:lnTo>
                  <a:pt x="337" y="8043"/>
                </a:lnTo>
                <a:lnTo>
                  <a:pt x="340" y="7895"/>
                </a:lnTo>
                <a:lnTo>
                  <a:pt x="333" y="7741"/>
                </a:lnTo>
                <a:lnTo>
                  <a:pt x="320" y="7583"/>
                </a:lnTo>
                <a:lnTo>
                  <a:pt x="243" y="7576"/>
                </a:lnTo>
                <a:lnTo>
                  <a:pt x="163" y="7569"/>
                </a:lnTo>
                <a:lnTo>
                  <a:pt x="163" y="7188"/>
                </a:lnTo>
                <a:lnTo>
                  <a:pt x="165" y="7006"/>
                </a:lnTo>
                <a:lnTo>
                  <a:pt x="170" y="6890"/>
                </a:lnTo>
                <a:lnTo>
                  <a:pt x="191" y="6814"/>
                </a:lnTo>
                <a:lnTo>
                  <a:pt x="212" y="6793"/>
                </a:lnTo>
                <a:lnTo>
                  <a:pt x="219" y="6717"/>
                </a:lnTo>
                <a:lnTo>
                  <a:pt x="225" y="6637"/>
                </a:lnTo>
                <a:lnTo>
                  <a:pt x="243" y="6588"/>
                </a:lnTo>
                <a:lnTo>
                  <a:pt x="261" y="6521"/>
                </a:lnTo>
                <a:lnTo>
                  <a:pt x="259" y="6412"/>
                </a:lnTo>
                <a:lnTo>
                  <a:pt x="241" y="6306"/>
                </a:lnTo>
                <a:lnTo>
                  <a:pt x="212" y="6246"/>
                </a:lnTo>
                <a:lnTo>
                  <a:pt x="176" y="6184"/>
                </a:lnTo>
                <a:lnTo>
                  <a:pt x="201" y="6112"/>
                </a:lnTo>
                <a:lnTo>
                  <a:pt x="217" y="6083"/>
                </a:lnTo>
                <a:lnTo>
                  <a:pt x="201" y="6055"/>
                </a:lnTo>
                <a:lnTo>
                  <a:pt x="176" y="5985"/>
                </a:lnTo>
                <a:lnTo>
                  <a:pt x="206" y="5918"/>
                </a:lnTo>
                <a:lnTo>
                  <a:pt x="233" y="5902"/>
                </a:lnTo>
                <a:lnTo>
                  <a:pt x="251" y="5918"/>
                </a:lnTo>
                <a:lnTo>
                  <a:pt x="275" y="5925"/>
                </a:lnTo>
                <a:lnTo>
                  <a:pt x="319" y="5891"/>
                </a:lnTo>
                <a:lnTo>
                  <a:pt x="354" y="5842"/>
                </a:lnTo>
                <a:lnTo>
                  <a:pt x="346" y="5807"/>
                </a:lnTo>
                <a:lnTo>
                  <a:pt x="333" y="5773"/>
                </a:lnTo>
                <a:lnTo>
                  <a:pt x="348" y="5741"/>
                </a:lnTo>
                <a:lnTo>
                  <a:pt x="361" y="5711"/>
                </a:lnTo>
                <a:lnTo>
                  <a:pt x="350" y="5692"/>
                </a:lnTo>
                <a:lnTo>
                  <a:pt x="338" y="5653"/>
                </a:lnTo>
                <a:lnTo>
                  <a:pt x="363" y="5635"/>
                </a:lnTo>
                <a:lnTo>
                  <a:pt x="397" y="5632"/>
                </a:lnTo>
                <a:lnTo>
                  <a:pt x="431" y="5644"/>
                </a:lnTo>
                <a:lnTo>
                  <a:pt x="450" y="5667"/>
                </a:lnTo>
                <a:lnTo>
                  <a:pt x="468" y="5701"/>
                </a:lnTo>
                <a:lnTo>
                  <a:pt x="486" y="5695"/>
                </a:lnTo>
                <a:lnTo>
                  <a:pt x="499" y="5653"/>
                </a:lnTo>
                <a:lnTo>
                  <a:pt x="505" y="5577"/>
                </a:lnTo>
                <a:lnTo>
                  <a:pt x="513" y="5454"/>
                </a:lnTo>
                <a:lnTo>
                  <a:pt x="686" y="5450"/>
                </a:lnTo>
                <a:lnTo>
                  <a:pt x="761" y="5450"/>
                </a:lnTo>
                <a:lnTo>
                  <a:pt x="834" y="5449"/>
                </a:lnTo>
                <a:lnTo>
                  <a:pt x="898" y="5447"/>
                </a:lnTo>
                <a:lnTo>
                  <a:pt x="944" y="5445"/>
                </a:lnTo>
                <a:lnTo>
                  <a:pt x="1025" y="5441"/>
                </a:lnTo>
                <a:lnTo>
                  <a:pt x="1025" y="5276"/>
                </a:lnTo>
                <a:lnTo>
                  <a:pt x="1025" y="5108"/>
                </a:lnTo>
                <a:lnTo>
                  <a:pt x="961" y="5108"/>
                </a:lnTo>
                <a:lnTo>
                  <a:pt x="906" y="5122"/>
                </a:lnTo>
                <a:lnTo>
                  <a:pt x="890" y="5198"/>
                </a:lnTo>
                <a:lnTo>
                  <a:pt x="885" y="5249"/>
                </a:lnTo>
                <a:lnTo>
                  <a:pt x="872" y="5276"/>
                </a:lnTo>
                <a:lnTo>
                  <a:pt x="842" y="5286"/>
                </a:lnTo>
                <a:lnTo>
                  <a:pt x="785" y="5286"/>
                </a:lnTo>
                <a:lnTo>
                  <a:pt x="728" y="5286"/>
                </a:lnTo>
                <a:lnTo>
                  <a:pt x="699" y="5276"/>
                </a:lnTo>
                <a:lnTo>
                  <a:pt x="686" y="5249"/>
                </a:lnTo>
                <a:lnTo>
                  <a:pt x="680" y="5198"/>
                </a:lnTo>
                <a:lnTo>
                  <a:pt x="673" y="5108"/>
                </a:lnTo>
                <a:lnTo>
                  <a:pt x="0" y="5108"/>
                </a:lnTo>
                <a:close/>
                <a:moveTo>
                  <a:pt x="21058" y="5637"/>
                </a:moveTo>
                <a:lnTo>
                  <a:pt x="21037" y="5660"/>
                </a:lnTo>
                <a:lnTo>
                  <a:pt x="21024" y="5704"/>
                </a:lnTo>
                <a:lnTo>
                  <a:pt x="21024" y="5745"/>
                </a:lnTo>
                <a:lnTo>
                  <a:pt x="21051" y="5729"/>
                </a:lnTo>
                <a:lnTo>
                  <a:pt x="21074" y="5697"/>
                </a:lnTo>
                <a:lnTo>
                  <a:pt x="21085" y="5664"/>
                </a:lnTo>
                <a:lnTo>
                  <a:pt x="21079" y="5641"/>
                </a:lnTo>
                <a:lnTo>
                  <a:pt x="21058" y="5637"/>
                </a:lnTo>
                <a:close/>
                <a:moveTo>
                  <a:pt x="6801" y="5833"/>
                </a:moveTo>
                <a:lnTo>
                  <a:pt x="6772" y="5893"/>
                </a:lnTo>
                <a:lnTo>
                  <a:pt x="6753" y="5942"/>
                </a:lnTo>
                <a:lnTo>
                  <a:pt x="6767" y="5969"/>
                </a:lnTo>
                <a:lnTo>
                  <a:pt x="6798" y="5981"/>
                </a:lnTo>
                <a:lnTo>
                  <a:pt x="6803" y="5958"/>
                </a:lnTo>
                <a:lnTo>
                  <a:pt x="6803" y="5911"/>
                </a:lnTo>
                <a:lnTo>
                  <a:pt x="6801" y="5833"/>
                </a:lnTo>
                <a:close/>
                <a:moveTo>
                  <a:pt x="7327" y="5881"/>
                </a:moveTo>
                <a:lnTo>
                  <a:pt x="7305" y="5904"/>
                </a:lnTo>
                <a:lnTo>
                  <a:pt x="7314" y="5939"/>
                </a:lnTo>
                <a:lnTo>
                  <a:pt x="7337" y="5918"/>
                </a:lnTo>
                <a:lnTo>
                  <a:pt x="7327" y="5881"/>
                </a:lnTo>
                <a:close/>
                <a:moveTo>
                  <a:pt x="6665" y="5882"/>
                </a:moveTo>
                <a:lnTo>
                  <a:pt x="6639" y="5909"/>
                </a:lnTo>
                <a:lnTo>
                  <a:pt x="6610" y="5935"/>
                </a:lnTo>
                <a:lnTo>
                  <a:pt x="6581" y="5923"/>
                </a:lnTo>
                <a:lnTo>
                  <a:pt x="6550" y="5909"/>
                </a:lnTo>
                <a:lnTo>
                  <a:pt x="6515" y="5927"/>
                </a:lnTo>
                <a:lnTo>
                  <a:pt x="6487" y="5953"/>
                </a:lnTo>
                <a:lnTo>
                  <a:pt x="6476" y="5969"/>
                </a:lnTo>
                <a:lnTo>
                  <a:pt x="6494" y="5974"/>
                </a:lnTo>
                <a:lnTo>
                  <a:pt x="6539" y="5976"/>
                </a:lnTo>
                <a:lnTo>
                  <a:pt x="6601" y="5974"/>
                </a:lnTo>
                <a:lnTo>
                  <a:pt x="6680" y="5951"/>
                </a:lnTo>
                <a:lnTo>
                  <a:pt x="6678" y="5916"/>
                </a:lnTo>
                <a:lnTo>
                  <a:pt x="6665" y="5882"/>
                </a:lnTo>
                <a:close/>
                <a:moveTo>
                  <a:pt x="6254" y="5925"/>
                </a:moveTo>
                <a:lnTo>
                  <a:pt x="6244" y="5934"/>
                </a:lnTo>
                <a:lnTo>
                  <a:pt x="6267" y="5939"/>
                </a:lnTo>
                <a:lnTo>
                  <a:pt x="6296" y="5927"/>
                </a:lnTo>
                <a:lnTo>
                  <a:pt x="6254" y="5925"/>
                </a:lnTo>
                <a:close/>
                <a:moveTo>
                  <a:pt x="8677" y="6489"/>
                </a:moveTo>
                <a:lnTo>
                  <a:pt x="8656" y="6524"/>
                </a:lnTo>
                <a:lnTo>
                  <a:pt x="8643" y="6554"/>
                </a:lnTo>
                <a:lnTo>
                  <a:pt x="8612" y="6576"/>
                </a:lnTo>
                <a:lnTo>
                  <a:pt x="8572" y="6597"/>
                </a:lnTo>
                <a:lnTo>
                  <a:pt x="8595" y="6651"/>
                </a:lnTo>
                <a:lnTo>
                  <a:pt x="8638" y="6685"/>
                </a:lnTo>
                <a:lnTo>
                  <a:pt x="8651" y="6634"/>
                </a:lnTo>
                <a:lnTo>
                  <a:pt x="8679" y="6591"/>
                </a:lnTo>
                <a:lnTo>
                  <a:pt x="8742" y="6584"/>
                </a:lnTo>
                <a:lnTo>
                  <a:pt x="8758" y="6572"/>
                </a:lnTo>
                <a:lnTo>
                  <a:pt x="8732" y="6535"/>
                </a:lnTo>
                <a:lnTo>
                  <a:pt x="8677" y="6489"/>
                </a:lnTo>
                <a:close/>
                <a:moveTo>
                  <a:pt x="8946" y="6639"/>
                </a:moveTo>
                <a:lnTo>
                  <a:pt x="8943" y="6664"/>
                </a:lnTo>
                <a:lnTo>
                  <a:pt x="8952" y="6694"/>
                </a:lnTo>
                <a:lnTo>
                  <a:pt x="8946" y="6639"/>
                </a:lnTo>
                <a:close/>
                <a:moveTo>
                  <a:pt x="9027" y="6867"/>
                </a:moveTo>
                <a:lnTo>
                  <a:pt x="9006" y="6902"/>
                </a:lnTo>
                <a:lnTo>
                  <a:pt x="9014" y="6939"/>
                </a:lnTo>
                <a:lnTo>
                  <a:pt x="9035" y="6902"/>
                </a:lnTo>
                <a:lnTo>
                  <a:pt x="9027" y="6867"/>
                </a:lnTo>
                <a:close/>
                <a:moveTo>
                  <a:pt x="240" y="7188"/>
                </a:moveTo>
                <a:lnTo>
                  <a:pt x="225" y="7200"/>
                </a:lnTo>
                <a:lnTo>
                  <a:pt x="219" y="7258"/>
                </a:lnTo>
                <a:lnTo>
                  <a:pt x="225" y="7318"/>
                </a:lnTo>
                <a:lnTo>
                  <a:pt x="240" y="7343"/>
                </a:lnTo>
                <a:lnTo>
                  <a:pt x="256" y="7322"/>
                </a:lnTo>
                <a:lnTo>
                  <a:pt x="262" y="7272"/>
                </a:lnTo>
                <a:lnTo>
                  <a:pt x="256" y="7219"/>
                </a:lnTo>
                <a:lnTo>
                  <a:pt x="240" y="7188"/>
                </a:lnTo>
                <a:close/>
                <a:moveTo>
                  <a:pt x="65" y="9458"/>
                </a:moveTo>
                <a:lnTo>
                  <a:pt x="50" y="9482"/>
                </a:lnTo>
                <a:lnTo>
                  <a:pt x="44" y="9541"/>
                </a:lnTo>
                <a:lnTo>
                  <a:pt x="50" y="9599"/>
                </a:lnTo>
                <a:lnTo>
                  <a:pt x="65" y="9624"/>
                </a:lnTo>
                <a:lnTo>
                  <a:pt x="81" y="9599"/>
                </a:lnTo>
                <a:lnTo>
                  <a:pt x="87" y="9541"/>
                </a:lnTo>
                <a:lnTo>
                  <a:pt x="81" y="9482"/>
                </a:lnTo>
                <a:lnTo>
                  <a:pt x="65" y="9458"/>
                </a:lnTo>
                <a:close/>
                <a:moveTo>
                  <a:pt x="21194" y="9957"/>
                </a:moveTo>
                <a:lnTo>
                  <a:pt x="21168" y="9976"/>
                </a:lnTo>
                <a:lnTo>
                  <a:pt x="21129" y="10019"/>
                </a:lnTo>
                <a:lnTo>
                  <a:pt x="21142" y="10024"/>
                </a:lnTo>
                <a:lnTo>
                  <a:pt x="21176" y="9985"/>
                </a:lnTo>
                <a:lnTo>
                  <a:pt x="21194" y="9957"/>
                </a:lnTo>
                <a:close/>
                <a:moveTo>
                  <a:pt x="829" y="10130"/>
                </a:moveTo>
                <a:lnTo>
                  <a:pt x="798" y="10137"/>
                </a:lnTo>
                <a:lnTo>
                  <a:pt x="777" y="10160"/>
                </a:lnTo>
                <a:lnTo>
                  <a:pt x="780" y="10184"/>
                </a:lnTo>
                <a:lnTo>
                  <a:pt x="819" y="10188"/>
                </a:lnTo>
                <a:lnTo>
                  <a:pt x="856" y="10177"/>
                </a:lnTo>
                <a:lnTo>
                  <a:pt x="872" y="10158"/>
                </a:lnTo>
                <a:lnTo>
                  <a:pt x="859" y="10137"/>
                </a:lnTo>
                <a:lnTo>
                  <a:pt x="829" y="10130"/>
                </a:lnTo>
                <a:close/>
                <a:moveTo>
                  <a:pt x="240" y="10978"/>
                </a:moveTo>
                <a:lnTo>
                  <a:pt x="225" y="11003"/>
                </a:lnTo>
                <a:lnTo>
                  <a:pt x="219" y="11061"/>
                </a:lnTo>
                <a:lnTo>
                  <a:pt x="225" y="11119"/>
                </a:lnTo>
                <a:lnTo>
                  <a:pt x="240" y="11144"/>
                </a:lnTo>
                <a:lnTo>
                  <a:pt x="256" y="11119"/>
                </a:lnTo>
                <a:lnTo>
                  <a:pt x="262" y="11061"/>
                </a:lnTo>
                <a:lnTo>
                  <a:pt x="256" y="11003"/>
                </a:lnTo>
                <a:lnTo>
                  <a:pt x="240" y="10978"/>
                </a:lnTo>
                <a:close/>
                <a:moveTo>
                  <a:pt x="442" y="12437"/>
                </a:moveTo>
                <a:lnTo>
                  <a:pt x="439" y="12462"/>
                </a:lnTo>
                <a:lnTo>
                  <a:pt x="450" y="12492"/>
                </a:lnTo>
                <a:lnTo>
                  <a:pt x="442" y="12437"/>
                </a:lnTo>
                <a:close/>
                <a:moveTo>
                  <a:pt x="445" y="12721"/>
                </a:moveTo>
                <a:lnTo>
                  <a:pt x="442" y="12772"/>
                </a:lnTo>
                <a:lnTo>
                  <a:pt x="452" y="12825"/>
                </a:lnTo>
                <a:lnTo>
                  <a:pt x="455" y="12781"/>
                </a:lnTo>
                <a:lnTo>
                  <a:pt x="445" y="12721"/>
                </a:lnTo>
                <a:close/>
                <a:moveTo>
                  <a:pt x="1918" y="13493"/>
                </a:moveTo>
                <a:lnTo>
                  <a:pt x="1897" y="13515"/>
                </a:lnTo>
                <a:lnTo>
                  <a:pt x="1920" y="13536"/>
                </a:lnTo>
                <a:lnTo>
                  <a:pt x="1984" y="13545"/>
                </a:lnTo>
                <a:lnTo>
                  <a:pt x="2046" y="13537"/>
                </a:lnTo>
                <a:lnTo>
                  <a:pt x="2072" y="13523"/>
                </a:lnTo>
                <a:lnTo>
                  <a:pt x="2046" y="13506"/>
                </a:lnTo>
                <a:lnTo>
                  <a:pt x="1984" y="13493"/>
                </a:lnTo>
                <a:lnTo>
                  <a:pt x="1918" y="13493"/>
                </a:lnTo>
                <a:close/>
                <a:moveTo>
                  <a:pt x="2868" y="13627"/>
                </a:moveTo>
                <a:lnTo>
                  <a:pt x="2842" y="13642"/>
                </a:lnTo>
                <a:lnTo>
                  <a:pt x="2821" y="13673"/>
                </a:lnTo>
                <a:lnTo>
                  <a:pt x="2813" y="13719"/>
                </a:lnTo>
                <a:lnTo>
                  <a:pt x="2813" y="13769"/>
                </a:lnTo>
                <a:lnTo>
                  <a:pt x="2860" y="13717"/>
                </a:lnTo>
                <a:lnTo>
                  <a:pt x="2888" y="13675"/>
                </a:lnTo>
                <a:lnTo>
                  <a:pt x="2889" y="13642"/>
                </a:lnTo>
                <a:lnTo>
                  <a:pt x="2868" y="13627"/>
                </a:lnTo>
                <a:close/>
                <a:moveTo>
                  <a:pt x="3185" y="14044"/>
                </a:moveTo>
                <a:lnTo>
                  <a:pt x="3161" y="14067"/>
                </a:lnTo>
                <a:lnTo>
                  <a:pt x="3171" y="14091"/>
                </a:lnTo>
                <a:lnTo>
                  <a:pt x="3195" y="14067"/>
                </a:lnTo>
                <a:lnTo>
                  <a:pt x="3185" y="14044"/>
                </a:lnTo>
                <a:close/>
                <a:moveTo>
                  <a:pt x="1183" y="14097"/>
                </a:moveTo>
                <a:lnTo>
                  <a:pt x="1199" y="14114"/>
                </a:lnTo>
                <a:lnTo>
                  <a:pt x="1238" y="14137"/>
                </a:lnTo>
                <a:lnTo>
                  <a:pt x="1232" y="14114"/>
                </a:lnTo>
                <a:lnTo>
                  <a:pt x="1183" y="14097"/>
                </a:lnTo>
                <a:close/>
                <a:moveTo>
                  <a:pt x="2012" y="14525"/>
                </a:moveTo>
                <a:lnTo>
                  <a:pt x="2028" y="14543"/>
                </a:lnTo>
                <a:lnTo>
                  <a:pt x="2067" y="14564"/>
                </a:lnTo>
                <a:lnTo>
                  <a:pt x="2060" y="14543"/>
                </a:lnTo>
                <a:lnTo>
                  <a:pt x="2012" y="14525"/>
                </a:lnTo>
                <a:close/>
                <a:moveTo>
                  <a:pt x="7735" y="17924"/>
                </a:moveTo>
                <a:cubicBezTo>
                  <a:pt x="7720" y="17931"/>
                  <a:pt x="7733" y="17937"/>
                  <a:pt x="7763" y="17937"/>
                </a:cubicBezTo>
                <a:cubicBezTo>
                  <a:pt x="7793" y="17937"/>
                  <a:pt x="7805" y="17931"/>
                  <a:pt x="7790" y="17924"/>
                </a:cubicBezTo>
                <a:cubicBezTo>
                  <a:pt x="7775" y="17918"/>
                  <a:pt x="7750" y="17918"/>
                  <a:pt x="7735" y="17924"/>
                </a:cubicBezTo>
                <a:close/>
              </a:path>
            </a:pathLst>
          </a:custGeom>
          <a:effectLst/>
        </p:spPr>
      </p:pic>
      <p:sp>
        <p:nvSpPr>
          <p:cNvPr id="107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Innere Person + Gott…"/>
          <p:cNvSpPr txBox="1">
            <a:spLocks noGrp="1"/>
          </p:cNvSpPr>
          <p:nvPr>
            <p:ph type="body" sz="quarter" idx="1"/>
          </p:nvPr>
        </p:nvSpPr>
        <p:spPr>
          <a:prstGeom prst="rect">
            <a:avLst/>
          </a:prstGeom>
        </p:spPr>
        <p:txBody>
          <a:bodyPr/>
          <a:lstStyle/>
          <a:p>
            <a:pPr>
              <a:defRPr sz="3200" b="1" cap="all">
                <a:latin typeface="+mn-lt"/>
                <a:ea typeface="+mn-ea"/>
                <a:cs typeface="+mn-cs"/>
                <a:sym typeface="DIN Light"/>
              </a:defRPr>
            </a:pPr>
            <a:r>
              <a:t>Innere Person + Gott</a:t>
            </a:r>
          </a:p>
          <a:p>
            <a:r>
              <a:t>Seele und Geist sind mit Gott verbunden.</a:t>
            </a:r>
          </a:p>
        </p:txBody>
      </p:sp>
      <p:sp>
        <p:nvSpPr>
          <p:cNvPr id="688" name="Geistlich lebendig"/>
          <p:cNvSpPr txBox="1">
            <a:spLocks noGrp="1"/>
          </p:cNvSpPr>
          <p:nvPr>
            <p:ph type="title"/>
          </p:nvPr>
        </p:nvSpPr>
        <p:spPr>
          <a:prstGeom prst="rect">
            <a:avLst/>
          </a:prstGeom>
        </p:spPr>
        <p:txBody>
          <a:bodyPr/>
          <a:lstStyle/>
          <a:p>
            <a:r>
              <a:t>Geistlich lebendig</a:t>
            </a:r>
          </a:p>
        </p:txBody>
      </p:sp>
      <p:pic>
        <p:nvPicPr>
          <p:cNvPr id="689" name="solms.jpg.159586.jpg" descr="solms.jpg.159586.jpg"/>
          <p:cNvPicPr>
            <a:picLocks noGrp="1"/>
          </p:cNvPicPr>
          <p:nvPr>
            <p:ph type="pic" idx="13"/>
          </p:nvPr>
        </p:nvPicPr>
        <p:blipFill>
          <a:blip r:embed="rId2"/>
          <a:srcRect t="117" b="117"/>
          <a:stretch>
            <a:fillRect/>
          </a:stretch>
        </p:blipFill>
        <p:spPr>
          <a:xfrm flipH="1">
            <a:off x="5034797" y="949127"/>
            <a:ext cx="2657813" cy="3417188"/>
          </a:xfrm>
          <a:prstGeom prst="rect">
            <a:avLst/>
          </a:prstGeom>
        </p:spPr>
      </p:pic>
      <p:sp>
        <p:nvSpPr>
          <p:cNvPr id="690" name="Foliennummer"/>
          <p:cNvSpPr txBox="1">
            <a:spLocks noGrp="1"/>
          </p:cNvSpPr>
          <p:nvPr>
            <p:ph type="sldNum" sz="quarter" idx="2"/>
          </p:nvPr>
        </p:nvSpPr>
        <p:spPr>
          <a:xfrm>
            <a:off x="7537519" y="265782"/>
            <a:ext cx="184346"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Auch wenn du nicht mehr gemäß deinem &quot;Fleisch&quot; denken und reagieren MUSST, kannst du das weiterhin tun.…"/>
          <p:cNvSpPr txBox="1">
            <a:spLocks noGrp="1"/>
          </p:cNvSpPr>
          <p:nvPr>
            <p:ph type="body" idx="1"/>
          </p:nvPr>
        </p:nvSpPr>
        <p:spPr>
          <a:xfrm>
            <a:off x="1146937" y="1522672"/>
            <a:ext cx="7593751" cy="2847656"/>
          </a:xfrm>
          <a:prstGeom prst="rect">
            <a:avLst/>
          </a:prstGeom>
        </p:spPr>
        <p:txBody>
          <a:bodyPr/>
          <a:lstStyle/>
          <a:p>
            <a:pPr marL="474570" indent="-474570">
              <a:spcBef>
                <a:spcPts val="3164"/>
              </a:spcBef>
              <a:buSzPct val="100000"/>
              <a:buBlip>
                <a:blip r:embed="rId2"/>
              </a:buBlip>
            </a:pPr>
            <a:r>
              <a:rPr sz="1800" dirty="0"/>
              <a:t>Auch </a:t>
            </a:r>
            <a:r>
              <a:rPr sz="1800" dirty="0" err="1"/>
              <a:t>wenn</a:t>
            </a:r>
            <a:r>
              <a:rPr sz="1800" dirty="0"/>
              <a:t> du </a:t>
            </a:r>
            <a:r>
              <a:rPr sz="1800" dirty="0" err="1"/>
              <a:t>nicht</a:t>
            </a:r>
            <a:r>
              <a:rPr sz="1800" dirty="0"/>
              <a:t> </a:t>
            </a:r>
            <a:r>
              <a:rPr sz="1800" dirty="0" err="1"/>
              <a:t>mehr</a:t>
            </a:r>
            <a:r>
              <a:rPr sz="1800" dirty="0"/>
              <a:t> </a:t>
            </a:r>
            <a:r>
              <a:rPr sz="1800" dirty="0" err="1"/>
              <a:t>gemä</a:t>
            </a:r>
            <a:r>
              <a:rPr lang="de-CH" sz="1800" dirty="0" err="1"/>
              <a:t>ss</a:t>
            </a:r>
            <a:r>
              <a:rPr sz="1800" dirty="0"/>
              <a:t> </a:t>
            </a:r>
            <a:r>
              <a:rPr sz="1800" dirty="0" err="1"/>
              <a:t>deinem</a:t>
            </a:r>
            <a:r>
              <a:rPr sz="1800" dirty="0"/>
              <a:t> "</a:t>
            </a:r>
            <a:r>
              <a:rPr sz="1800" dirty="0" err="1"/>
              <a:t>Fleisch</a:t>
            </a:r>
            <a:r>
              <a:rPr sz="1800" dirty="0"/>
              <a:t>" </a:t>
            </a:r>
            <a:r>
              <a:rPr sz="1800" dirty="0" err="1"/>
              <a:t>denken</a:t>
            </a:r>
            <a:r>
              <a:rPr sz="1800" dirty="0"/>
              <a:t> und </a:t>
            </a:r>
            <a:r>
              <a:rPr sz="1800" dirty="0" err="1"/>
              <a:t>reagieren</a:t>
            </a:r>
            <a:r>
              <a:rPr sz="1800" dirty="0"/>
              <a:t> MUSST, </a:t>
            </a:r>
            <a:r>
              <a:rPr sz="1800" dirty="0" err="1"/>
              <a:t>kannst</a:t>
            </a:r>
            <a:r>
              <a:rPr sz="1800" dirty="0"/>
              <a:t> du das </a:t>
            </a:r>
            <a:r>
              <a:rPr sz="1800" dirty="0" err="1"/>
              <a:t>weiterhin</a:t>
            </a:r>
            <a:r>
              <a:rPr sz="1800" dirty="0"/>
              <a:t> tun.</a:t>
            </a:r>
          </a:p>
          <a:p>
            <a:pPr marL="474570" indent="-474570">
              <a:spcBef>
                <a:spcPts val="3164"/>
              </a:spcBef>
              <a:buSzPct val="100000"/>
              <a:buBlip>
                <a:blip r:embed="rId2"/>
              </a:buBlip>
            </a:pPr>
            <a:r>
              <a:rPr sz="1800" dirty="0"/>
              <a:t>Auch </a:t>
            </a:r>
            <a:r>
              <a:rPr sz="1800" dirty="0" err="1"/>
              <a:t>wenn</a:t>
            </a:r>
            <a:r>
              <a:rPr sz="1800" dirty="0"/>
              <a:t> die </a:t>
            </a:r>
            <a:r>
              <a:rPr sz="1800" dirty="0" err="1"/>
              <a:t>Sünde</a:t>
            </a:r>
            <a:r>
              <a:rPr sz="1800" dirty="0"/>
              <a:t> </a:t>
            </a:r>
            <a:r>
              <a:rPr sz="1800" dirty="0" err="1"/>
              <a:t>keine</a:t>
            </a:r>
            <a:r>
              <a:rPr sz="1800" dirty="0"/>
              <a:t> </a:t>
            </a:r>
            <a:r>
              <a:rPr sz="1800" dirty="0" err="1"/>
              <a:t>Macht</a:t>
            </a:r>
            <a:r>
              <a:rPr sz="1800" dirty="0"/>
              <a:t> </a:t>
            </a:r>
            <a:r>
              <a:rPr sz="1800" dirty="0" err="1"/>
              <a:t>mehr</a:t>
            </a:r>
            <a:r>
              <a:rPr sz="1800" dirty="0"/>
              <a:t> </a:t>
            </a:r>
            <a:r>
              <a:rPr sz="1800" dirty="0" err="1"/>
              <a:t>über</a:t>
            </a:r>
            <a:r>
              <a:rPr sz="1800" dirty="0"/>
              <a:t> dich hat, </a:t>
            </a:r>
            <a:r>
              <a:rPr sz="1800" dirty="0" err="1"/>
              <a:t>kannst</a:t>
            </a:r>
            <a:r>
              <a:rPr sz="1800" dirty="0"/>
              <a:t> du </a:t>
            </a:r>
            <a:r>
              <a:rPr sz="1800" dirty="0" err="1"/>
              <a:t>ihr</a:t>
            </a:r>
            <a:r>
              <a:rPr sz="1800" dirty="0"/>
              <a:t> </a:t>
            </a:r>
            <a:r>
              <a:rPr sz="1800" dirty="0" err="1"/>
              <a:t>weiterhin</a:t>
            </a:r>
            <a:r>
              <a:rPr sz="1800" dirty="0"/>
              <a:t> </a:t>
            </a:r>
            <a:r>
              <a:rPr sz="1800" dirty="0" err="1"/>
              <a:t>nachgeben</a:t>
            </a:r>
            <a:r>
              <a:rPr dirty="0"/>
              <a:t>.</a:t>
            </a:r>
          </a:p>
        </p:txBody>
      </p:sp>
      <p:sp>
        <p:nvSpPr>
          <p:cNvPr id="1080" name="Du entscheidest"/>
          <p:cNvSpPr txBox="1">
            <a:spLocks noGrp="1"/>
          </p:cNvSpPr>
          <p:nvPr>
            <p:ph type="title"/>
          </p:nvPr>
        </p:nvSpPr>
        <p:spPr>
          <a:prstGeom prst="rect">
            <a:avLst/>
          </a:prstGeom>
        </p:spPr>
        <p:txBody>
          <a:bodyPr/>
          <a:lstStyle/>
          <a:p>
            <a:r>
              <a:t>Du entscheidest</a:t>
            </a:r>
          </a:p>
        </p:txBody>
      </p:sp>
      <p:sp>
        <p:nvSpPr>
          <p:cNvPr id="108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0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0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9" grpId="1" build="p"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Physisch lebendig, aber geistlich tot.…"/>
          <p:cNvSpPr txBox="1">
            <a:spLocks noGrp="1"/>
          </p:cNvSpPr>
          <p:nvPr>
            <p:ph type="body" idx="1"/>
          </p:nvPr>
        </p:nvSpPr>
        <p:spPr>
          <a:prstGeom prst="rect">
            <a:avLst/>
          </a:prstGeom>
        </p:spPr>
        <p:txBody>
          <a:bodyPr/>
          <a:lstStyle/>
          <a:p>
            <a:pPr marL="189828" indent="-189828">
              <a:buSzPct val="100000"/>
              <a:buChar char="‣"/>
            </a:pPr>
            <a:r>
              <a:rPr sz="1800" dirty="0" err="1"/>
              <a:t>Physisch</a:t>
            </a:r>
            <a:r>
              <a:rPr sz="1800" dirty="0"/>
              <a:t> </a:t>
            </a:r>
            <a:r>
              <a:rPr sz="1800" dirty="0" err="1"/>
              <a:t>lebendig</a:t>
            </a:r>
            <a:r>
              <a:rPr sz="1800" dirty="0"/>
              <a:t>, </a:t>
            </a:r>
            <a:r>
              <a:rPr sz="1800" dirty="0" err="1"/>
              <a:t>aber</a:t>
            </a:r>
            <a:r>
              <a:rPr sz="1800" dirty="0"/>
              <a:t> </a:t>
            </a:r>
            <a:r>
              <a:rPr sz="1800" dirty="0" err="1"/>
              <a:t>geistlich</a:t>
            </a:r>
            <a:r>
              <a:rPr sz="1800" dirty="0"/>
              <a:t> tot.</a:t>
            </a:r>
          </a:p>
          <a:p>
            <a:pPr marL="189828" indent="-189828">
              <a:buSzPct val="100000"/>
              <a:buChar char="‣"/>
            </a:pPr>
            <a:r>
              <a:rPr sz="1800" dirty="0" err="1"/>
              <a:t>Getrennt</a:t>
            </a:r>
            <a:r>
              <a:rPr sz="1800" dirty="0"/>
              <a:t> von Gott.</a:t>
            </a:r>
          </a:p>
          <a:p>
            <a:pPr marL="189828" indent="-189828">
              <a:buSzPct val="100000"/>
              <a:buChar char="‣"/>
            </a:pPr>
            <a:r>
              <a:rPr sz="1800" dirty="0" err="1"/>
              <a:t>Lebt</a:t>
            </a:r>
            <a:r>
              <a:rPr sz="1800" dirty="0"/>
              <a:t> </a:t>
            </a:r>
            <a:r>
              <a:rPr sz="1800" dirty="0" err="1"/>
              <a:t>unabhängig</a:t>
            </a:r>
            <a:r>
              <a:rPr sz="1800" dirty="0"/>
              <a:t> von Gott.</a:t>
            </a:r>
          </a:p>
          <a:p>
            <a:pPr marL="189828" indent="-189828">
              <a:buSzPct val="100000"/>
              <a:buChar char="‣"/>
            </a:pPr>
            <a:r>
              <a:rPr sz="1800" dirty="0" err="1"/>
              <a:t>Lebt</a:t>
            </a:r>
            <a:r>
              <a:rPr sz="1800" dirty="0"/>
              <a:t> </a:t>
            </a:r>
            <a:r>
              <a:rPr sz="1800" dirty="0" err="1"/>
              <a:t>im</a:t>
            </a:r>
            <a:r>
              <a:rPr sz="1800" dirty="0"/>
              <a:t> "</a:t>
            </a:r>
            <a:r>
              <a:rPr sz="1800" dirty="0" err="1"/>
              <a:t>Fleisch</a:t>
            </a:r>
            <a:r>
              <a:rPr sz="1800" dirty="0"/>
              <a:t>".</a:t>
            </a:r>
            <a:br>
              <a:rPr sz="1800" dirty="0"/>
            </a:br>
            <a:r>
              <a:rPr sz="1800" dirty="0"/>
              <a:t>(</a:t>
            </a:r>
            <a:r>
              <a:rPr sz="1800" dirty="0" err="1"/>
              <a:t>Taten</a:t>
            </a:r>
            <a:r>
              <a:rPr sz="1800" dirty="0"/>
              <a:t> und </a:t>
            </a:r>
            <a:r>
              <a:rPr sz="1800" dirty="0" err="1"/>
              <a:t>Entscheidungen</a:t>
            </a:r>
            <a:r>
              <a:rPr sz="1800" dirty="0"/>
              <a:t> </a:t>
            </a:r>
            <a:r>
              <a:rPr sz="1800" dirty="0" err="1"/>
              <a:t>werden</a:t>
            </a:r>
            <a:r>
              <a:rPr sz="1800" dirty="0"/>
              <a:t> </a:t>
            </a:r>
            <a:r>
              <a:rPr sz="1800" dirty="0" err="1"/>
              <a:t>vom</a:t>
            </a:r>
            <a:r>
              <a:rPr sz="1800" dirty="0"/>
              <a:t> </a:t>
            </a:r>
            <a:r>
              <a:rPr sz="1800" dirty="0" err="1"/>
              <a:t>Fleisch</a:t>
            </a:r>
            <a:r>
              <a:rPr sz="1800" dirty="0"/>
              <a:t> </a:t>
            </a:r>
            <a:r>
              <a:rPr sz="1800" dirty="0" err="1"/>
              <a:t>diktiert</a:t>
            </a:r>
            <a:r>
              <a:rPr sz="1800" dirty="0"/>
              <a:t>.)</a:t>
            </a:r>
          </a:p>
          <a:p>
            <a:pPr marL="189828" indent="-189828">
              <a:buSzPct val="100000"/>
              <a:buChar char="‣"/>
            </a:pPr>
            <a:r>
              <a:rPr sz="1800" dirty="0"/>
              <a:t>Hat </a:t>
            </a:r>
            <a:r>
              <a:rPr sz="1800" dirty="0" err="1"/>
              <a:t>keine</a:t>
            </a:r>
            <a:r>
              <a:rPr sz="1800" dirty="0"/>
              <a:t> </a:t>
            </a:r>
            <a:r>
              <a:rPr sz="1800" dirty="0" err="1"/>
              <a:t>geistliche</a:t>
            </a:r>
            <a:r>
              <a:rPr sz="1800" dirty="0"/>
              <a:t> Basis, um </a:t>
            </a:r>
            <a:r>
              <a:rPr sz="1800" dirty="0" err="1"/>
              <a:t>mit</a:t>
            </a:r>
            <a:r>
              <a:rPr sz="1800" dirty="0"/>
              <a:t> </a:t>
            </a:r>
            <a:r>
              <a:rPr sz="1800" dirty="0" err="1"/>
              <a:t>seinen</a:t>
            </a:r>
            <a:r>
              <a:rPr sz="1800" dirty="0"/>
              <a:t> </a:t>
            </a:r>
            <a:r>
              <a:rPr sz="1800" dirty="0" err="1"/>
              <a:t>Problemen</a:t>
            </a:r>
            <a:r>
              <a:rPr sz="1800" dirty="0"/>
              <a:t> </a:t>
            </a:r>
            <a:r>
              <a:rPr sz="1800" dirty="0" err="1"/>
              <a:t>fertig</a:t>
            </a:r>
            <a:r>
              <a:rPr sz="1800" dirty="0"/>
              <a:t> </a:t>
            </a:r>
            <a:r>
              <a:rPr sz="1800" dirty="0" err="1"/>
              <a:t>zu</a:t>
            </a:r>
            <a:r>
              <a:rPr sz="1800" dirty="0"/>
              <a:t> </a:t>
            </a:r>
            <a:r>
              <a:rPr sz="1800" dirty="0" err="1"/>
              <a:t>werden</a:t>
            </a:r>
            <a:r>
              <a:rPr sz="1800" dirty="0"/>
              <a:t>.</a:t>
            </a:r>
          </a:p>
        </p:txBody>
      </p:sp>
      <p:sp>
        <p:nvSpPr>
          <p:cNvPr id="1084" name="Der natürliche Mensch…"/>
          <p:cNvSpPr txBox="1">
            <a:spLocks noGrp="1"/>
          </p:cNvSpPr>
          <p:nvPr>
            <p:ph type="title"/>
          </p:nvPr>
        </p:nvSpPr>
        <p:spPr>
          <a:prstGeom prst="rect">
            <a:avLst/>
          </a:prstGeom>
        </p:spPr>
        <p:txBody>
          <a:bodyPr/>
          <a:lstStyle/>
          <a:p>
            <a:r>
              <a:t>Der natürliche Mensch</a:t>
            </a:r>
          </a:p>
          <a:p>
            <a:pPr>
              <a:defRPr sz="2200" cap="none"/>
            </a:pPr>
            <a:r>
              <a:t>I. Korinther 2,14 und Epheser 2,1-3</a:t>
            </a:r>
          </a:p>
        </p:txBody>
      </p:sp>
      <p:sp>
        <p:nvSpPr>
          <p:cNvPr id="108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Er ist erneuert durch den Glauben an Jesus Christus.…"/>
          <p:cNvSpPr txBox="1">
            <a:spLocks noGrp="1"/>
          </p:cNvSpPr>
          <p:nvPr>
            <p:ph type="body" idx="1"/>
          </p:nvPr>
        </p:nvSpPr>
        <p:spPr>
          <a:prstGeom prst="rect">
            <a:avLst/>
          </a:prstGeom>
        </p:spPr>
        <p:txBody>
          <a:bodyPr/>
          <a:lstStyle/>
          <a:p>
            <a:pPr marL="189828" indent="-189828">
              <a:buSzPct val="100000"/>
              <a:buChar char="‣"/>
            </a:pPr>
            <a:r>
              <a:rPr sz="1800" dirty="0"/>
              <a:t>Er </a:t>
            </a:r>
            <a:r>
              <a:rPr sz="1800" dirty="0" err="1"/>
              <a:t>ist</a:t>
            </a:r>
            <a:r>
              <a:rPr sz="1800" dirty="0"/>
              <a:t> </a:t>
            </a:r>
            <a:r>
              <a:rPr sz="1800" dirty="0" err="1"/>
              <a:t>erneuert</a:t>
            </a:r>
            <a:r>
              <a:rPr sz="1800" dirty="0"/>
              <a:t> </a:t>
            </a:r>
            <a:r>
              <a:rPr sz="1800" dirty="0" err="1"/>
              <a:t>durch</a:t>
            </a:r>
            <a:r>
              <a:rPr sz="1800" dirty="0"/>
              <a:t> den </a:t>
            </a:r>
            <a:r>
              <a:rPr sz="1800" dirty="0" err="1"/>
              <a:t>Glauben</a:t>
            </a:r>
            <a:r>
              <a:rPr sz="1800" dirty="0"/>
              <a:t> an Jesus Christus.</a:t>
            </a:r>
          </a:p>
          <a:p>
            <a:pPr marL="189828" indent="-189828">
              <a:buSzPct val="100000"/>
              <a:buChar char="‣"/>
            </a:pPr>
            <a:r>
              <a:rPr sz="1800" dirty="0"/>
              <a:t>Sein Geist </a:t>
            </a:r>
            <a:r>
              <a:rPr sz="1800" dirty="0" err="1"/>
              <a:t>ist</a:t>
            </a:r>
            <a:r>
              <a:rPr sz="1800" dirty="0"/>
              <a:t> nun </a:t>
            </a:r>
            <a:r>
              <a:rPr sz="1800" dirty="0" err="1"/>
              <a:t>mit</a:t>
            </a:r>
            <a:r>
              <a:rPr sz="1800" dirty="0"/>
              <a:t> </a:t>
            </a:r>
            <a:r>
              <a:rPr sz="1800" dirty="0" err="1"/>
              <a:t>Gottes</a:t>
            </a:r>
            <a:r>
              <a:rPr sz="1800" dirty="0"/>
              <a:t> Geist </a:t>
            </a:r>
            <a:r>
              <a:rPr sz="1800" dirty="0" err="1"/>
              <a:t>vereint</a:t>
            </a:r>
            <a:r>
              <a:rPr sz="1800" dirty="0"/>
              <a:t>.</a:t>
            </a:r>
          </a:p>
          <a:p>
            <a:pPr marL="189828" indent="-189828">
              <a:buSzPct val="100000"/>
              <a:buChar char="‣"/>
            </a:pPr>
            <a:r>
              <a:rPr sz="1800" dirty="0"/>
              <a:t>Er hat </a:t>
            </a:r>
            <a:r>
              <a:rPr sz="1800" dirty="0" err="1"/>
              <a:t>Vergebung</a:t>
            </a:r>
            <a:r>
              <a:rPr sz="1800" dirty="0"/>
              <a:t> </a:t>
            </a:r>
            <a:r>
              <a:rPr sz="1800" dirty="0" err="1"/>
              <a:t>empfangen</a:t>
            </a:r>
            <a:r>
              <a:rPr sz="1800" dirty="0"/>
              <a:t>.</a:t>
            </a:r>
          </a:p>
          <a:p>
            <a:pPr marL="189828" indent="-189828">
              <a:buSzPct val="100000"/>
              <a:buChar char="‣"/>
            </a:pPr>
            <a:r>
              <a:rPr sz="1800" dirty="0"/>
              <a:t>Er </a:t>
            </a:r>
            <a:r>
              <a:rPr sz="1800" dirty="0" err="1"/>
              <a:t>ist</a:t>
            </a:r>
            <a:r>
              <a:rPr sz="1800" dirty="0"/>
              <a:t> in </a:t>
            </a:r>
            <a:r>
              <a:rPr sz="1800" dirty="0" err="1"/>
              <a:t>Gottes</a:t>
            </a:r>
            <a:r>
              <a:rPr sz="1800" dirty="0"/>
              <a:t> </a:t>
            </a:r>
            <a:r>
              <a:rPr sz="1800" dirty="0" err="1"/>
              <a:t>Familie</a:t>
            </a:r>
            <a:r>
              <a:rPr sz="1800" dirty="0"/>
              <a:t> </a:t>
            </a:r>
            <a:r>
              <a:rPr sz="1800" dirty="0" err="1"/>
              <a:t>aufgenommen</a:t>
            </a:r>
            <a:r>
              <a:rPr sz="1800" dirty="0"/>
              <a:t> </a:t>
            </a:r>
            <a:r>
              <a:rPr sz="1800" dirty="0" err="1"/>
              <a:t>worden</a:t>
            </a:r>
            <a:r>
              <a:rPr sz="1800" dirty="0"/>
              <a:t>.</a:t>
            </a:r>
          </a:p>
          <a:p>
            <a:pPr marL="189828" indent="-189828">
              <a:buSzPct val="100000"/>
              <a:buChar char="‣"/>
            </a:pPr>
            <a:r>
              <a:rPr sz="1800" dirty="0"/>
              <a:t>Er hat </a:t>
            </a:r>
            <a:r>
              <a:rPr sz="1800" dirty="0" err="1"/>
              <a:t>seinen</a:t>
            </a:r>
            <a:r>
              <a:rPr sz="1800" dirty="0"/>
              <a:t> Wert in Christus </a:t>
            </a:r>
            <a:r>
              <a:rPr sz="1800" dirty="0" err="1"/>
              <a:t>erkannt</a:t>
            </a:r>
            <a:r>
              <a:rPr sz="1800" dirty="0"/>
              <a:t>.</a:t>
            </a:r>
          </a:p>
        </p:txBody>
      </p:sp>
      <p:sp>
        <p:nvSpPr>
          <p:cNvPr id="1088" name="Der geistliche Mensch…"/>
          <p:cNvSpPr txBox="1">
            <a:spLocks noGrp="1"/>
          </p:cNvSpPr>
          <p:nvPr>
            <p:ph type="title"/>
          </p:nvPr>
        </p:nvSpPr>
        <p:spPr>
          <a:prstGeom prst="rect">
            <a:avLst/>
          </a:prstGeom>
        </p:spPr>
        <p:txBody>
          <a:bodyPr/>
          <a:lstStyle/>
          <a:p>
            <a:r>
              <a:t>Der geistliche Mensch</a:t>
            </a:r>
          </a:p>
          <a:p>
            <a:pPr>
              <a:defRPr sz="3000" cap="none"/>
            </a:pPr>
            <a:r>
              <a:t>1. Korinther 2,15</a:t>
            </a:r>
          </a:p>
        </p:txBody>
      </p:sp>
      <p:sp>
        <p:nvSpPr>
          <p:cNvPr id="1089"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Wird von Gottes Geist anstatt vom Fleisch geführt.…"/>
          <p:cNvSpPr txBox="1">
            <a:spLocks noGrp="1"/>
          </p:cNvSpPr>
          <p:nvPr>
            <p:ph type="body" idx="1"/>
          </p:nvPr>
        </p:nvSpPr>
        <p:spPr>
          <a:prstGeom prst="rect">
            <a:avLst/>
          </a:prstGeom>
        </p:spPr>
        <p:txBody>
          <a:bodyPr/>
          <a:lstStyle/>
          <a:p>
            <a:pPr marL="189828" indent="-189828">
              <a:buSzPct val="100000"/>
              <a:buChar char="‣"/>
            </a:pPr>
            <a:r>
              <a:rPr sz="1800" dirty="0" err="1"/>
              <a:t>Wird</a:t>
            </a:r>
            <a:r>
              <a:rPr sz="1800" dirty="0"/>
              <a:t> von </a:t>
            </a:r>
            <a:r>
              <a:rPr sz="1800" dirty="0" err="1"/>
              <a:t>Gottes</a:t>
            </a:r>
            <a:r>
              <a:rPr sz="1800" dirty="0"/>
              <a:t> Geist </a:t>
            </a:r>
            <a:r>
              <a:rPr sz="1800" dirty="0" err="1"/>
              <a:t>anstatt</a:t>
            </a:r>
            <a:r>
              <a:rPr sz="1800" dirty="0"/>
              <a:t> </a:t>
            </a:r>
            <a:r>
              <a:rPr sz="1800" dirty="0" err="1"/>
              <a:t>vom</a:t>
            </a:r>
            <a:r>
              <a:rPr sz="1800" dirty="0"/>
              <a:t> </a:t>
            </a:r>
            <a:r>
              <a:rPr sz="1800" dirty="0" err="1"/>
              <a:t>Fleisch</a:t>
            </a:r>
            <a:r>
              <a:rPr sz="1800" dirty="0"/>
              <a:t> </a:t>
            </a:r>
            <a:r>
              <a:rPr sz="1800" dirty="0" err="1"/>
              <a:t>geführt</a:t>
            </a:r>
            <a:r>
              <a:rPr sz="1800" dirty="0"/>
              <a:t>.</a:t>
            </a:r>
          </a:p>
          <a:p>
            <a:pPr marL="189828" indent="-189828">
              <a:buSzPct val="100000"/>
              <a:buChar char="‣"/>
            </a:pPr>
            <a:r>
              <a:rPr sz="1800" dirty="0" err="1"/>
              <a:t>Erneuert</a:t>
            </a:r>
            <a:r>
              <a:rPr sz="1800" dirty="0"/>
              <a:t> </a:t>
            </a:r>
            <a:r>
              <a:rPr sz="1800" dirty="0" err="1"/>
              <a:t>seinen</a:t>
            </a:r>
            <a:r>
              <a:rPr sz="1800" dirty="0"/>
              <a:t> Sinn (</a:t>
            </a:r>
            <a:r>
              <a:rPr sz="1800" dirty="0" err="1"/>
              <a:t>Denken</a:t>
            </a:r>
            <a:r>
              <a:rPr sz="1800" dirty="0"/>
              <a:t>) </a:t>
            </a:r>
            <a:r>
              <a:rPr sz="1800" dirty="0" err="1"/>
              <a:t>fortwährend</a:t>
            </a:r>
            <a:r>
              <a:rPr sz="1800" dirty="0"/>
              <a:t>.</a:t>
            </a:r>
          </a:p>
          <a:p>
            <a:pPr marL="189828" indent="-189828">
              <a:buSzPct val="100000"/>
              <a:buChar char="‣"/>
            </a:pPr>
            <a:r>
              <a:rPr sz="1800" dirty="0"/>
              <a:t>Seine </a:t>
            </a:r>
            <a:r>
              <a:rPr sz="1800" dirty="0" err="1"/>
              <a:t>Emotionen</a:t>
            </a:r>
            <a:r>
              <a:rPr sz="1800" dirty="0"/>
              <a:t> </a:t>
            </a:r>
            <a:r>
              <a:rPr sz="1800" dirty="0" err="1"/>
              <a:t>sind</a:t>
            </a:r>
            <a:r>
              <a:rPr sz="1800" dirty="0"/>
              <a:t> von </a:t>
            </a:r>
            <a:r>
              <a:rPr sz="1800" dirty="0" err="1"/>
              <a:t>Freude</a:t>
            </a:r>
            <a:r>
              <a:rPr sz="1800" dirty="0"/>
              <a:t> und Frieden </a:t>
            </a:r>
            <a:r>
              <a:rPr sz="1800" dirty="0" err="1"/>
              <a:t>geprägt</a:t>
            </a:r>
            <a:r>
              <a:rPr sz="1800" dirty="0"/>
              <a:t>, </a:t>
            </a:r>
            <a:r>
              <a:rPr sz="1800" dirty="0" err="1"/>
              <a:t>anstatt</a:t>
            </a:r>
            <a:r>
              <a:rPr sz="1800" dirty="0"/>
              <a:t> von Chaos und Frustration.</a:t>
            </a:r>
          </a:p>
          <a:p>
            <a:pPr marL="189828" indent="-189828">
              <a:buSzPct val="100000"/>
              <a:buChar char="‣"/>
            </a:pPr>
            <a:r>
              <a:rPr sz="1800" dirty="0" err="1"/>
              <a:t>Entscheidet</a:t>
            </a:r>
            <a:r>
              <a:rPr sz="1800" dirty="0"/>
              <a:t> </a:t>
            </a:r>
            <a:r>
              <a:rPr sz="1800" dirty="0" err="1"/>
              <a:t>sich</a:t>
            </a:r>
            <a:r>
              <a:rPr sz="1800" dirty="0"/>
              <a:t> </a:t>
            </a:r>
            <a:r>
              <a:rPr sz="1800" dirty="0" err="1"/>
              <a:t>immer</a:t>
            </a:r>
            <a:r>
              <a:rPr sz="1800" dirty="0"/>
              <a:t> </a:t>
            </a:r>
            <a:r>
              <a:rPr sz="1800" dirty="0" err="1"/>
              <a:t>wieder</a:t>
            </a:r>
            <a:r>
              <a:rPr sz="1800" dirty="0"/>
              <a:t>, </a:t>
            </a:r>
            <a:r>
              <a:rPr sz="1800" dirty="0" err="1"/>
              <a:t>im</a:t>
            </a:r>
            <a:r>
              <a:rPr sz="1800" dirty="0"/>
              <a:t> Geist </a:t>
            </a:r>
            <a:r>
              <a:rPr sz="1800" dirty="0" err="1"/>
              <a:t>zu</a:t>
            </a:r>
            <a:r>
              <a:rPr sz="1800" dirty="0"/>
              <a:t> </a:t>
            </a:r>
            <a:r>
              <a:rPr sz="1800" dirty="0" err="1"/>
              <a:t>wandeln</a:t>
            </a:r>
            <a:r>
              <a:rPr sz="1800" dirty="0"/>
              <a:t>.</a:t>
            </a:r>
          </a:p>
          <a:p>
            <a:pPr marL="189828" indent="-189828">
              <a:buSzPct val="100000"/>
              <a:buChar char="‣"/>
            </a:pPr>
            <a:r>
              <a:rPr sz="1800" dirty="0" err="1"/>
              <a:t>Nimmt</a:t>
            </a:r>
            <a:r>
              <a:rPr sz="1800" dirty="0"/>
              <a:t> </a:t>
            </a:r>
            <a:r>
              <a:rPr sz="1800" dirty="0" err="1"/>
              <a:t>täglich</a:t>
            </a:r>
            <a:r>
              <a:rPr sz="1800" dirty="0"/>
              <a:t> sein "</a:t>
            </a:r>
            <a:r>
              <a:rPr sz="1800" dirty="0" err="1"/>
              <a:t>Kreuz</a:t>
            </a:r>
            <a:r>
              <a:rPr sz="1800" dirty="0"/>
              <a:t>" auf </a:t>
            </a:r>
            <a:r>
              <a:rPr sz="1800" dirty="0" err="1"/>
              <a:t>sich</a:t>
            </a:r>
            <a:r>
              <a:rPr sz="1800" dirty="0"/>
              <a:t>.</a:t>
            </a:r>
          </a:p>
        </p:txBody>
      </p:sp>
      <p:sp>
        <p:nvSpPr>
          <p:cNvPr id="1092" name="Der geistliche Mensch…"/>
          <p:cNvSpPr txBox="1">
            <a:spLocks noGrp="1"/>
          </p:cNvSpPr>
          <p:nvPr>
            <p:ph type="title"/>
          </p:nvPr>
        </p:nvSpPr>
        <p:spPr>
          <a:prstGeom prst="rect">
            <a:avLst/>
          </a:prstGeom>
        </p:spPr>
        <p:txBody>
          <a:bodyPr/>
          <a:lstStyle/>
          <a:p>
            <a:r>
              <a:t>Der geistliche Mensch</a:t>
            </a:r>
          </a:p>
          <a:p>
            <a:pPr>
              <a:defRPr sz="3000" cap="none"/>
            </a:pPr>
            <a:r>
              <a:t>1. Korinther 2,15</a:t>
            </a:r>
          </a:p>
        </p:txBody>
      </p:sp>
      <p:sp>
        <p:nvSpPr>
          <p:cNvPr id="109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Der fleischliche Mensch hat einen starken Hang zum natürlichen Menschen.…"/>
          <p:cNvSpPr txBox="1">
            <a:spLocks noGrp="1"/>
          </p:cNvSpPr>
          <p:nvPr>
            <p:ph type="body" idx="1"/>
          </p:nvPr>
        </p:nvSpPr>
        <p:spPr>
          <a:xfrm>
            <a:off x="1178069" y="1626369"/>
            <a:ext cx="6928983" cy="3256716"/>
          </a:xfrm>
          <a:prstGeom prst="rect">
            <a:avLst/>
          </a:prstGeom>
        </p:spPr>
        <p:txBody>
          <a:bodyPr/>
          <a:lstStyle/>
          <a:p>
            <a:pPr>
              <a:spcBef>
                <a:spcPts val="1213"/>
              </a:spcBef>
              <a:defRPr b="1">
                <a:latin typeface="+mn-lt"/>
                <a:ea typeface="+mn-ea"/>
                <a:cs typeface="+mn-cs"/>
                <a:sym typeface="DIN Light"/>
              </a:defRPr>
            </a:pPr>
            <a:r>
              <a:rPr sz="1800" dirty="0"/>
              <a:t>Der </a:t>
            </a:r>
            <a:r>
              <a:rPr sz="1800" dirty="0" err="1"/>
              <a:t>fleischliche</a:t>
            </a:r>
            <a:r>
              <a:rPr sz="1800" dirty="0"/>
              <a:t> Mensch hat </a:t>
            </a:r>
            <a:r>
              <a:rPr sz="1800" dirty="0" err="1"/>
              <a:t>einen</a:t>
            </a:r>
            <a:r>
              <a:rPr sz="1800" dirty="0"/>
              <a:t> starken Hang </a:t>
            </a:r>
            <a:r>
              <a:rPr sz="1800" dirty="0" err="1"/>
              <a:t>zum</a:t>
            </a:r>
            <a:r>
              <a:rPr sz="1800" dirty="0"/>
              <a:t> </a:t>
            </a:r>
            <a:r>
              <a:rPr lang="de-CH" sz="1800" dirty="0"/>
              <a:t>irdisch, vergänglichen, </a:t>
            </a:r>
            <a:r>
              <a:rPr sz="1800" dirty="0" err="1"/>
              <a:t>natürlichen</a:t>
            </a:r>
            <a:r>
              <a:rPr lang="de-CH" sz="1800" dirty="0"/>
              <a:t>.</a:t>
            </a:r>
          </a:p>
          <a:p>
            <a:pPr marL="189828" indent="-189828">
              <a:spcBef>
                <a:spcPts val="1213"/>
              </a:spcBef>
              <a:buSzPct val="100000"/>
              <a:buChar char="‣"/>
            </a:pPr>
            <a:r>
              <a:rPr lang="de-CH" sz="1800" dirty="0"/>
              <a:t>Sein Geist wird von falschen Gedanken dominiert.</a:t>
            </a:r>
          </a:p>
          <a:p>
            <a:pPr marL="189828" indent="-189828">
              <a:spcBef>
                <a:spcPts val="1213"/>
              </a:spcBef>
              <a:buSzPct val="100000"/>
              <a:buChar char="‣"/>
            </a:pPr>
            <a:r>
              <a:rPr sz="1800" dirty="0"/>
              <a:t>Seine </a:t>
            </a:r>
            <a:r>
              <a:rPr sz="1800" dirty="0" err="1"/>
              <a:t>Emotionen</a:t>
            </a:r>
            <a:r>
              <a:rPr sz="1800" dirty="0"/>
              <a:t> </a:t>
            </a:r>
            <a:r>
              <a:rPr sz="1800" dirty="0" err="1"/>
              <a:t>sind</a:t>
            </a:r>
            <a:r>
              <a:rPr sz="1800" dirty="0"/>
              <a:t> </a:t>
            </a:r>
            <a:r>
              <a:rPr sz="1800" dirty="0" err="1"/>
              <a:t>vorwiegend</a:t>
            </a:r>
            <a:r>
              <a:rPr sz="1800" dirty="0"/>
              <a:t> </a:t>
            </a:r>
            <a:r>
              <a:rPr sz="1800" dirty="0" err="1"/>
              <a:t>negativ</a:t>
            </a:r>
            <a:r>
              <a:rPr sz="1800" dirty="0"/>
              <a:t> </a:t>
            </a:r>
            <a:r>
              <a:rPr sz="1800" dirty="0" err="1"/>
              <a:t>geprägt</a:t>
            </a:r>
            <a:r>
              <a:rPr sz="1800" dirty="0"/>
              <a:t>.</a:t>
            </a:r>
          </a:p>
          <a:p>
            <a:pPr marL="189828" indent="-189828">
              <a:spcBef>
                <a:spcPts val="1213"/>
              </a:spcBef>
              <a:buSzPct val="100000"/>
              <a:buChar char="‣"/>
            </a:pPr>
            <a:r>
              <a:rPr sz="1800" dirty="0"/>
              <a:t>Sein </a:t>
            </a:r>
            <a:r>
              <a:rPr sz="1800" dirty="0" err="1"/>
              <a:t>Körper</a:t>
            </a:r>
            <a:r>
              <a:rPr sz="1800" dirty="0"/>
              <a:t> </a:t>
            </a:r>
            <a:r>
              <a:rPr sz="1800" dirty="0" err="1"/>
              <a:t>zeigt</a:t>
            </a:r>
            <a:r>
              <a:rPr sz="1800" dirty="0"/>
              <a:t> </a:t>
            </a:r>
            <a:r>
              <a:rPr sz="1800" dirty="0" err="1"/>
              <a:t>Anzeichen</a:t>
            </a:r>
            <a:r>
              <a:rPr sz="1800" dirty="0"/>
              <a:t> von </a:t>
            </a:r>
            <a:r>
              <a:rPr sz="1800" dirty="0" err="1"/>
              <a:t>emotionalem</a:t>
            </a:r>
            <a:r>
              <a:rPr sz="1800" dirty="0"/>
              <a:t> Stress.</a:t>
            </a:r>
          </a:p>
          <a:p>
            <a:pPr marL="189828" indent="-189828">
              <a:spcBef>
                <a:spcPts val="1213"/>
              </a:spcBef>
              <a:buSzPct val="100000"/>
              <a:buChar char="‣"/>
            </a:pPr>
            <a:r>
              <a:rPr sz="1800" dirty="0"/>
              <a:t>Er hat oft </a:t>
            </a:r>
            <a:r>
              <a:rPr sz="1800" dirty="0" err="1"/>
              <a:t>Gefühle</a:t>
            </a:r>
            <a:r>
              <a:rPr sz="1800" dirty="0"/>
              <a:t> der </a:t>
            </a:r>
            <a:r>
              <a:rPr sz="1800" dirty="0" err="1"/>
              <a:t>Minderwertigkeit</a:t>
            </a:r>
            <a:r>
              <a:rPr sz="1800" dirty="0"/>
              <a:t>, </a:t>
            </a:r>
            <a:r>
              <a:rPr sz="1800" dirty="0" err="1"/>
              <a:t>Unsicherheit</a:t>
            </a:r>
            <a:r>
              <a:rPr sz="1800" dirty="0"/>
              <a:t>, </a:t>
            </a:r>
            <a:r>
              <a:rPr sz="1800" dirty="0" err="1"/>
              <a:t>Unzulänglichkeit</a:t>
            </a:r>
            <a:r>
              <a:rPr sz="1800" dirty="0"/>
              <a:t>, </a:t>
            </a:r>
            <a:r>
              <a:rPr sz="1800" dirty="0" err="1"/>
              <a:t>Schuld</a:t>
            </a:r>
            <a:r>
              <a:rPr sz="1800" dirty="0"/>
              <a:t>, </a:t>
            </a:r>
            <a:r>
              <a:rPr sz="1800" dirty="0" err="1"/>
              <a:t>Sorgen</a:t>
            </a:r>
            <a:r>
              <a:rPr sz="1800" dirty="0"/>
              <a:t> und </a:t>
            </a:r>
            <a:r>
              <a:rPr sz="1800" dirty="0" err="1"/>
              <a:t>Zweifel</a:t>
            </a:r>
            <a:r>
              <a:rPr sz="1800" dirty="0"/>
              <a:t>.</a:t>
            </a:r>
          </a:p>
          <a:p>
            <a:pPr marL="189828" indent="-189828">
              <a:spcBef>
                <a:spcPts val="1213"/>
              </a:spcBef>
              <a:buSzPct val="100000"/>
              <a:buChar char="‣"/>
            </a:pPr>
            <a:r>
              <a:rPr sz="1800" dirty="0"/>
              <a:t>Er </a:t>
            </a:r>
            <a:r>
              <a:rPr sz="1800" dirty="0" err="1"/>
              <a:t>steckt</a:t>
            </a:r>
            <a:r>
              <a:rPr sz="1800" dirty="0"/>
              <a:t> in </a:t>
            </a:r>
            <a:r>
              <a:rPr sz="1800" dirty="0" err="1"/>
              <a:t>bestimmten</a:t>
            </a:r>
            <a:r>
              <a:rPr sz="1800" dirty="0"/>
              <a:t> </a:t>
            </a:r>
            <a:r>
              <a:rPr sz="1800" dirty="0" err="1"/>
              <a:t>Sünden</a:t>
            </a:r>
            <a:r>
              <a:rPr sz="1800" dirty="0"/>
              <a:t> fest.</a:t>
            </a:r>
          </a:p>
        </p:txBody>
      </p:sp>
      <p:sp>
        <p:nvSpPr>
          <p:cNvPr id="1096" name="Der fleischliche Mensch…"/>
          <p:cNvSpPr txBox="1">
            <a:spLocks noGrp="1"/>
          </p:cNvSpPr>
          <p:nvPr>
            <p:ph type="title"/>
          </p:nvPr>
        </p:nvSpPr>
        <p:spPr>
          <a:xfrm>
            <a:off x="1178069" y="601130"/>
            <a:ext cx="7593751" cy="854297"/>
          </a:xfrm>
          <a:prstGeom prst="rect">
            <a:avLst/>
          </a:prstGeom>
        </p:spPr>
        <p:txBody>
          <a:bodyPr/>
          <a:lstStyle/>
          <a:p>
            <a:r>
              <a:rPr dirty="0"/>
              <a:t>Der </a:t>
            </a:r>
            <a:r>
              <a:rPr dirty="0" err="1"/>
              <a:t>fleischliche</a:t>
            </a:r>
            <a:r>
              <a:rPr dirty="0"/>
              <a:t> Mensch</a:t>
            </a:r>
          </a:p>
          <a:p>
            <a:pPr>
              <a:defRPr sz="3000" cap="none"/>
            </a:pPr>
            <a:r>
              <a:rPr dirty="0"/>
              <a:t>1. </a:t>
            </a:r>
            <a:r>
              <a:rPr dirty="0" err="1"/>
              <a:t>Korinther</a:t>
            </a:r>
            <a:r>
              <a:rPr dirty="0"/>
              <a:t> 3,3</a:t>
            </a:r>
          </a:p>
        </p:txBody>
      </p:sp>
      <p:sp>
        <p:nvSpPr>
          <p:cNvPr id="109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Barrieren im Wachstum"/>
          <p:cNvSpPr txBox="1">
            <a:spLocks noGrp="1"/>
          </p:cNvSpPr>
          <p:nvPr>
            <p:ph type="title"/>
          </p:nvPr>
        </p:nvSpPr>
        <p:spPr>
          <a:prstGeom prst="rect">
            <a:avLst/>
          </a:prstGeom>
        </p:spPr>
        <p:txBody>
          <a:bodyPr/>
          <a:lstStyle/>
          <a:p>
            <a:r>
              <a:t>Barrieren im Wachstum</a:t>
            </a:r>
          </a:p>
        </p:txBody>
      </p:sp>
      <p:pic>
        <p:nvPicPr>
          <p:cNvPr id="1100" name="Bahnübergang.jpg" descr="Bahnübergang.jpg"/>
          <p:cNvPicPr>
            <a:picLocks noGrp="1" noChangeAspect="1"/>
          </p:cNvPicPr>
          <p:nvPr>
            <p:ph type="pic" idx="13"/>
          </p:nvPr>
        </p:nvPicPr>
        <p:blipFill>
          <a:blip r:embed="rId2"/>
          <a:srcRect t="35666" b="4280"/>
          <a:stretch>
            <a:fillRect/>
          </a:stretch>
        </p:blipFill>
        <p:spPr>
          <a:xfrm>
            <a:off x="1997213" y="2088282"/>
            <a:ext cx="5695313" cy="2562891"/>
          </a:xfrm>
          <a:prstGeom prst="rect">
            <a:avLst/>
          </a:prstGeom>
        </p:spPr>
      </p:pic>
      <p:sp>
        <p:nvSpPr>
          <p:cNvPr id="1101"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Unwissenheit.…"/>
          <p:cNvSpPr txBox="1">
            <a:spLocks noGrp="1"/>
          </p:cNvSpPr>
          <p:nvPr>
            <p:ph type="body" idx="1"/>
          </p:nvPr>
        </p:nvSpPr>
        <p:spPr>
          <a:xfrm>
            <a:off x="1178069" y="1456685"/>
            <a:ext cx="7593751" cy="2847656"/>
          </a:xfrm>
          <a:prstGeom prst="rect">
            <a:avLst/>
          </a:prstGeom>
        </p:spPr>
        <p:txBody>
          <a:bodyPr/>
          <a:lstStyle/>
          <a:p>
            <a:pPr marL="189828" indent="-189828">
              <a:spcBef>
                <a:spcPts val="3164"/>
              </a:spcBef>
              <a:buSzPct val="100000"/>
              <a:buChar char="‣"/>
            </a:pPr>
            <a:r>
              <a:rPr sz="1800" b="1" dirty="0" err="1">
                <a:latin typeface="+mn-lt"/>
                <a:ea typeface="+mn-ea"/>
                <a:cs typeface="+mn-cs"/>
                <a:sym typeface="DIN Light"/>
              </a:rPr>
              <a:t>Unwissenheit</a:t>
            </a:r>
            <a:r>
              <a:rPr sz="1800" dirty="0"/>
              <a:t>.</a:t>
            </a:r>
          </a:p>
          <a:p>
            <a:pPr marL="189828" indent="-189828">
              <a:spcBef>
                <a:spcPts val="3164"/>
              </a:spcBef>
              <a:buSzPct val="100000"/>
              <a:buChar char="‣"/>
            </a:pPr>
            <a:r>
              <a:rPr sz="1800" b="1" dirty="0" err="1">
                <a:latin typeface="+mn-lt"/>
                <a:ea typeface="+mn-ea"/>
                <a:cs typeface="+mn-cs"/>
                <a:sym typeface="DIN Light"/>
              </a:rPr>
              <a:t>Täuschung</a:t>
            </a:r>
            <a:r>
              <a:rPr sz="1800" dirty="0"/>
              <a:t>.</a:t>
            </a:r>
          </a:p>
          <a:p>
            <a:pPr marL="189828" indent="-189828">
              <a:spcBef>
                <a:spcPts val="3164"/>
              </a:spcBef>
              <a:buSzPct val="100000"/>
              <a:buChar char="‣"/>
            </a:pPr>
            <a:r>
              <a:rPr sz="1800" dirty="0" err="1"/>
              <a:t>Ungelöste</a:t>
            </a:r>
            <a:r>
              <a:rPr sz="1800" dirty="0"/>
              <a:t> </a:t>
            </a:r>
            <a:r>
              <a:rPr sz="1800" dirty="0" err="1"/>
              <a:t>persönliche</a:t>
            </a:r>
            <a:r>
              <a:rPr sz="1800" dirty="0"/>
              <a:t> und </a:t>
            </a:r>
            <a:r>
              <a:rPr sz="1800" dirty="0" err="1"/>
              <a:t>geistliche</a:t>
            </a:r>
            <a:r>
              <a:rPr sz="1800" dirty="0"/>
              <a:t> </a:t>
            </a:r>
            <a:r>
              <a:rPr sz="1800" b="1" dirty="0" err="1">
                <a:latin typeface="+mn-lt"/>
                <a:ea typeface="+mn-ea"/>
                <a:cs typeface="+mn-cs"/>
                <a:sym typeface="DIN Light"/>
              </a:rPr>
              <a:t>Konflikte</a:t>
            </a:r>
            <a:r>
              <a:rPr sz="1800" dirty="0"/>
              <a:t>.</a:t>
            </a:r>
          </a:p>
        </p:txBody>
      </p:sp>
      <p:sp>
        <p:nvSpPr>
          <p:cNvPr id="1104" name="In Christus überwinden wir:"/>
          <p:cNvSpPr txBox="1">
            <a:spLocks noGrp="1"/>
          </p:cNvSpPr>
          <p:nvPr>
            <p:ph type="title"/>
          </p:nvPr>
        </p:nvSpPr>
        <p:spPr>
          <a:prstGeom prst="rect">
            <a:avLst/>
          </a:prstGeom>
        </p:spPr>
        <p:txBody>
          <a:bodyPr/>
          <a:lstStyle/>
          <a:p>
            <a:r>
              <a:t>In Christus überwinden wir:</a:t>
            </a:r>
          </a:p>
        </p:txBody>
      </p:sp>
      <p:sp>
        <p:nvSpPr>
          <p:cNvPr id="1105"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1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1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1" build="p"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Wir haben die Wahl"/>
          <p:cNvSpPr txBox="1">
            <a:spLocks noGrp="1"/>
          </p:cNvSpPr>
          <p:nvPr>
            <p:ph type="title"/>
          </p:nvPr>
        </p:nvSpPr>
        <p:spPr>
          <a:prstGeom prst="rect">
            <a:avLst/>
          </a:prstGeom>
        </p:spPr>
        <p:txBody>
          <a:bodyPr/>
          <a:lstStyle/>
          <a:p>
            <a:r>
              <a:t>Wir haben die Wahl</a:t>
            </a:r>
          </a:p>
        </p:txBody>
      </p:sp>
      <p:pic>
        <p:nvPicPr>
          <p:cNvPr id="1108" name="Weggabelung.gif" descr="Weggabelung.gif"/>
          <p:cNvPicPr>
            <a:picLocks noGrp="1" noChangeAspect="1"/>
          </p:cNvPicPr>
          <p:nvPr>
            <p:ph type="pic" idx="13"/>
          </p:nvPr>
        </p:nvPicPr>
        <p:blipFill>
          <a:blip r:embed="rId2"/>
          <a:srcRect/>
          <a:stretch>
            <a:fillRect/>
          </a:stretch>
        </p:blipFill>
        <p:spPr>
          <a:xfrm>
            <a:off x="3310819" y="2088281"/>
            <a:ext cx="3068101" cy="2562891"/>
          </a:xfrm>
          <a:prstGeom prst="rect">
            <a:avLst/>
          </a:prstGeom>
          <a:effectLst/>
        </p:spPr>
      </p:pic>
      <p:sp>
        <p:nvSpPr>
          <p:cNvPr id="1109"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Einfach ein gutes Gefühl.…"/>
          <p:cNvSpPr txBox="1">
            <a:spLocks noGrp="1"/>
          </p:cNvSpPr>
          <p:nvPr>
            <p:ph type="body" idx="1"/>
          </p:nvPr>
        </p:nvSpPr>
        <p:spPr>
          <a:xfrm>
            <a:off x="1146937" y="1550953"/>
            <a:ext cx="7593751" cy="2847656"/>
          </a:xfrm>
          <a:prstGeom prst="rect">
            <a:avLst/>
          </a:prstGeom>
        </p:spPr>
        <p:txBody>
          <a:bodyPr/>
          <a:lstStyle/>
          <a:p>
            <a:pPr marL="189828" indent="-189828">
              <a:spcBef>
                <a:spcPts val="3164"/>
              </a:spcBef>
              <a:buSzPct val="100000"/>
              <a:buChar char="‣"/>
            </a:pPr>
            <a:r>
              <a:rPr sz="1800" dirty="0" err="1"/>
              <a:t>Einfach</a:t>
            </a:r>
            <a:r>
              <a:rPr sz="1800" dirty="0"/>
              <a:t> </a:t>
            </a:r>
            <a:r>
              <a:rPr sz="1800" dirty="0" err="1"/>
              <a:t>ein</a:t>
            </a:r>
            <a:r>
              <a:rPr sz="1800" dirty="0"/>
              <a:t> </a:t>
            </a:r>
            <a:r>
              <a:rPr sz="1800" dirty="0" err="1"/>
              <a:t>gutes</a:t>
            </a:r>
            <a:r>
              <a:rPr sz="1800" dirty="0"/>
              <a:t> </a:t>
            </a:r>
            <a:r>
              <a:rPr sz="1800" b="1" dirty="0" err="1">
                <a:latin typeface="+mn-lt"/>
                <a:ea typeface="+mn-ea"/>
                <a:cs typeface="+mn-cs"/>
                <a:sym typeface="DIN Light"/>
              </a:rPr>
              <a:t>Gefühl</a:t>
            </a:r>
            <a:r>
              <a:rPr sz="1800" b="1" dirty="0">
                <a:latin typeface="+mn-lt"/>
                <a:ea typeface="+mn-ea"/>
                <a:cs typeface="+mn-cs"/>
                <a:sym typeface="DIN Light"/>
              </a:rPr>
              <a:t>.</a:t>
            </a:r>
          </a:p>
          <a:p>
            <a:pPr marL="189828" indent="-189828">
              <a:spcBef>
                <a:spcPts val="3164"/>
              </a:spcBef>
              <a:buSzPct val="100000"/>
              <a:buChar char="‣"/>
            </a:pPr>
            <a:r>
              <a:rPr sz="1800" dirty="0"/>
              <a:t>Ein </a:t>
            </a:r>
            <a:r>
              <a:rPr sz="1800" b="1" dirty="0" err="1">
                <a:latin typeface="+mn-lt"/>
                <a:ea typeface="+mn-ea"/>
                <a:cs typeface="+mn-cs"/>
                <a:sym typeface="DIN Light"/>
              </a:rPr>
              <a:t>Freibrief</a:t>
            </a:r>
            <a:r>
              <a:rPr sz="1800" dirty="0"/>
              <a:t>, </a:t>
            </a:r>
            <a:r>
              <a:rPr sz="1800" dirty="0" err="1"/>
              <a:t>mit</a:t>
            </a:r>
            <a:r>
              <a:rPr sz="1800" dirty="0"/>
              <a:t> dem </a:t>
            </a:r>
            <a:r>
              <a:rPr sz="1800" dirty="0" err="1"/>
              <a:t>alles</a:t>
            </a:r>
            <a:r>
              <a:rPr sz="1800" dirty="0"/>
              <a:t> </a:t>
            </a:r>
            <a:r>
              <a:rPr sz="1800" dirty="0" err="1"/>
              <a:t>erlaubt</a:t>
            </a:r>
            <a:r>
              <a:rPr sz="1800" dirty="0"/>
              <a:t> </a:t>
            </a:r>
            <a:r>
              <a:rPr sz="1800" dirty="0" err="1"/>
              <a:t>ist</a:t>
            </a:r>
            <a:r>
              <a:rPr sz="1800" dirty="0"/>
              <a:t>.</a:t>
            </a:r>
          </a:p>
          <a:p>
            <a:pPr marL="189828" indent="-189828">
              <a:spcBef>
                <a:spcPts val="3164"/>
              </a:spcBef>
              <a:buSzPct val="100000"/>
              <a:buChar char="‣"/>
            </a:pPr>
            <a:r>
              <a:rPr sz="1800" b="1" dirty="0" err="1">
                <a:latin typeface="+mn-lt"/>
                <a:ea typeface="+mn-ea"/>
                <a:cs typeface="+mn-cs"/>
                <a:sym typeface="DIN Light"/>
              </a:rPr>
              <a:t>Gesetzlichkeit</a:t>
            </a:r>
            <a:r>
              <a:rPr sz="1800" b="1" dirty="0">
                <a:latin typeface="+mn-lt"/>
                <a:ea typeface="+mn-ea"/>
                <a:cs typeface="+mn-cs"/>
                <a:sym typeface="DIN Light"/>
              </a:rPr>
              <a:t>.</a:t>
            </a:r>
            <a:br>
              <a:rPr sz="1800" dirty="0"/>
            </a:br>
            <a:r>
              <a:rPr sz="1800" dirty="0"/>
              <a:t>(</a:t>
            </a:r>
            <a:r>
              <a:rPr sz="1800" dirty="0" err="1"/>
              <a:t>wie</a:t>
            </a:r>
            <a:r>
              <a:rPr sz="1800" dirty="0"/>
              <a:t> </a:t>
            </a:r>
            <a:r>
              <a:rPr sz="1800" dirty="0" err="1"/>
              <a:t>Sklaven</a:t>
            </a:r>
            <a:r>
              <a:rPr sz="1800" dirty="0"/>
              <a:t> </a:t>
            </a:r>
            <a:r>
              <a:rPr sz="1800" dirty="0" err="1"/>
              <a:t>eine</a:t>
            </a:r>
            <a:r>
              <a:rPr sz="1800" dirty="0"/>
              <a:t> </a:t>
            </a:r>
            <a:r>
              <a:rPr sz="1800" dirty="0" err="1"/>
              <a:t>Liste</a:t>
            </a:r>
            <a:r>
              <a:rPr sz="1800" dirty="0"/>
              <a:t> von </a:t>
            </a:r>
            <a:r>
              <a:rPr sz="1800" dirty="0" err="1"/>
              <a:t>Gesetzen</a:t>
            </a:r>
            <a:r>
              <a:rPr sz="1800" dirty="0"/>
              <a:t> </a:t>
            </a:r>
            <a:r>
              <a:rPr sz="1800" dirty="0" err="1"/>
              <a:t>befolgen</a:t>
            </a:r>
            <a:r>
              <a:rPr sz="1800" dirty="0"/>
              <a:t>)</a:t>
            </a:r>
          </a:p>
        </p:txBody>
      </p:sp>
      <p:sp>
        <p:nvSpPr>
          <p:cNvPr id="1112" name="Im Geist wandeln IST NICHT:"/>
          <p:cNvSpPr txBox="1">
            <a:spLocks noGrp="1"/>
          </p:cNvSpPr>
          <p:nvPr>
            <p:ph type="title"/>
          </p:nvPr>
        </p:nvSpPr>
        <p:spPr>
          <a:prstGeom prst="rect">
            <a:avLst/>
          </a:prstGeom>
        </p:spPr>
        <p:txBody>
          <a:bodyPr/>
          <a:lstStyle/>
          <a:p>
            <a:r>
              <a:rPr dirty="0" err="1"/>
              <a:t>Im</a:t>
            </a:r>
            <a:r>
              <a:rPr dirty="0"/>
              <a:t> Geist </a:t>
            </a:r>
            <a:r>
              <a:rPr dirty="0" err="1"/>
              <a:t>wandeln</a:t>
            </a:r>
            <a:r>
              <a:rPr dirty="0"/>
              <a:t> </a:t>
            </a:r>
            <a:r>
              <a:rPr sz="3600" dirty="0"/>
              <a:t>IST NICHT:</a:t>
            </a:r>
            <a:endParaRPr dirty="0"/>
          </a:p>
        </p:txBody>
      </p:sp>
      <p:sp>
        <p:nvSpPr>
          <p:cNvPr id="1113"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11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1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 grpId="1" build="p"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Echte Freiheit.…"/>
          <p:cNvSpPr txBox="1">
            <a:spLocks noGrp="1"/>
          </p:cNvSpPr>
          <p:nvPr>
            <p:ph type="body" idx="1"/>
          </p:nvPr>
        </p:nvSpPr>
        <p:spPr>
          <a:xfrm>
            <a:off x="1146937" y="1803516"/>
            <a:ext cx="7593751" cy="2847656"/>
          </a:xfrm>
          <a:prstGeom prst="rect">
            <a:avLst/>
          </a:prstGeom>
        </p:spPr>
        <p:txBody>
          <a:bodyPr/>
          <a:lstStyle/>
          <a:p>
            <a:pPr marL="189828" indent="-189828">
              <a:spcBef>
                <a:spcPts val="3164"/>
              </a:spcBef>
              <a:buSzPct val="100000"/>
              <a:buChar char="‣"/>
            </a:pPr>
            <a:r>
              <a:rPr sz="1800" dirty="0" err="1"/>
              <a:t>Echte</a:t>
            </a:r>
            <a:r>
              <a:rPr sz="1800" dirty="0"/>
              <a:t> </a:t>
            </a:r>
            <a:r>
              <a:rPr sz="1800" b="1" dirty="0" err="1">
                <a:latin typeface="+mn-lt"/>
                <a:ea typeface="+mn-ea"/>
                <a:cs typeface="+mn-cs"/>
                <a:sym typeface="DIN Light"/>
              </a:rPr>
              <a:t>Freiheit</a:t>
            </a:r>
            <a:r>
              <a:rPr sz="1800" dirty="0"/>
              <a:t>.</a:t>
            </a:r>
          </a:p>
          <a:p>
            <a:pPr marL="189828" indent="-189828">
              <a:spcBef>
                <a:spcPts val="3164"/>
              </a:spcBef>
              <a:buSzPct val="100000"/>
              <a:buChar char="‣"/>
            </a:pPr>
            <a:r>
              <a:rPr sz="1800" dirty="0"/>
              <a:t>Ein </a:t>
            </a:r>
            <a:r>
              <a:rPr sz="1800" b="1" dirty="0" err="1">
                <a:latin typeface="+mn-lt"/>
                <a:ea typeface="+mn-ea"/>
                <a:cs typeface="+mn-cs"/>
                <a:sym typeface="DIN Light"/>
              </a:rPr>
              <a:t>geführt</a:t>
            </a:r>
            <a:r>
              <a:rPr sz="1800" b="1" dirty="0">
                <a:latin typeface="+mn-lt"/>
                <a:ea typeface="+mn-ea"/>
                <a:cs typeface="+mn-cs"/>
                <a:sym typeface="DIN Light"/>
              </a:rPr>
              <a:t> sein</a:t>
            </a:r>
            <a:r>
              <a:rPr sz="1800" dirty="0"/>
              <a:t>.</a:t>
            </a:r>
          </a:p>
          <a:p>
            <a:pPr marL="189828" indent="-189828">
              <a:spcBef>
                <a:spcPts val="3164"/>
              </a:spcBef>
              <a:buSzPct val="100000"/>
              <a:buChar char="‣"/>
            </a:pPr>
            <a:r>
              <a:rPr sz="1800" dirty="0"/>
              <a:t>In </a:t>
            </a:r>
            <a:r>
              <a:rPr sz="1800" dirty="0" err="1"/>
              <a:t>Gottes</a:t>
            </a:r>
            <a:r>
              <a:rPr sz="1800" dirty="0"/>
              <a:t> Tempo in die </a:t>
            </a:r>
            <a:r>
              <a:rPr sz="1800" dirty="0" err="1"/>
              <a:t>richtige</a:t>
            </a:r>
            <a:r>
              <a:rPr sz="1800" dirty="0"/>
              <a:t> </a:t>
            </a:r>
            <a:r>
              <a:rPr sz="1800" b="1" dirty="0" err="1">
                <a:latin typeface="+mn-lt"/>
                <a:ea typeface="+mn-ea"/>
                <a:cs typeface="+mn-cs"/>
                <a:sym typeface="DIN Light"/>
              </a:rPr>
              <a:t>Richtung</a:t>
            </a:r>
            <a:r>
              <a:rPr sz="1800" dirty="0"/>
              <a:t> </a:t>
            </a:r>
            <a:r>
              <a:rPr sz="1800" dirty="0" err="1"/>
              <a:t>voranzugehen</a:t>
            </a:r>
            <a:r>
              <a:rPr sz="1800" dirty="0"/>
              <a:t>.</a:t>
            </a:r>
          </a:p>
        </p:txBody>
      </p:sp>
      <p:sp>
        <p:nvSpPr>
          <p:cNvPr id="1116" name="Im Geist wandeln IST:"/>
          <p:cNvSpPr txBox="1">
            <a:spLocks noGrp="1"/>
          </p:cNvSpPr>
          <p:nvPr>
            <p:ph type="title"/>
          </p:nvPr>
        </p:nvSpPr>
        <p:spPr>
          <a:prstGeom prst="rect">
            <a:avLst/>
          </a:prstGeom>
        </p:spPr>
        <p:txBody>
          <a:bodyPr/>
          <a:lstStyle/>
          <a:p>
            <a:r>
              <a:rPr dirty="0" err="1"/>
              <a:t>Im</a:t>
            </a:r>
            <a:r>
              <a:rPr dirty="0"/>
              <a:t> Geist </a:t>
            </a:r>
            <a:r>
              <a:rPr dirty="0" err="1"/>
              <a:t>wandeln</a:t>
            </a:r>
            <a:r>
              <a:rPr dirty="0"/>
              <a:t> </a:t>
            </a:r>
            <a:r>
              <a:rPr sz="3600" dirty="0"/>
              <a:t>IST</a:t>
            </a:r>
            <a:r>
              <a:rPr dirty="0"/>
              <a:t>:</a:t>
            </a:r>
          </a:p>
        </p:txBody>
      </p:sp>
      <p:sp>
        <p:nvSpPr>
          <p:cNvPr id="1117" name="Foliennummer"/>
          <p:cNvSpPr txBox="1">
            <a:spLocks noGrp="1"/>
          </p:cNvSpPr>
          <p:nvPr>
            <p:ph type="sldNum" sz="quarter" idx="2"/>
          </p:nvPr>
        </p:nvSpPr>
        <p:spPr>
          <a:xfrm>
            <a:off x="8505722" y="265782"/>
            <a:ext cx="266098" cy="3353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1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5" grpId="1" build="p"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FFFFFF"/>
      </a:dk1>
      <a:lt1>
        <a:srgbClr val="002D9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DIN Light"/>
        <a:ea typeface="DIN Light"/>
        <a:cs typeface="DIN Light"/>
      </a:majorFont>
      <a:minorFont>
        <a:latin typeface="DIN Light"/>
        <a:ea typeface="DIN Light"/>
        <a:cs typeface="DIN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30000"/>
          </a:lnSpc>
          <a:spcBef>
            <a:spcPts val="0"/>
          </a:spcBef>
          <a:spcAft>
            <a:spcPts val="0"/>
          </a:spcAft>
          <a:buClrTx/>
          <a:buSzTx/>
          <a:buFontTx/>
          <a:buNone/>
          <a:tabLst/>
          <a:defRPr kumimoji="0" sz="2000" b="1" i="0" u="none" strike="noStrike" cap="none" spc="0" normalizeH="0" baseline="0">
            <a:ln>
              <a:noFill/>
            </a:ln>
            <a:solidFill>
              <a:srgbClr val="002D98"/>
            </a:solidFill>
            <a:effectLst/>
            <a:uFillTx/>
            <a:latin typeface="+mn-lt"/>
            <a:ea typeface="+mn-ea"/>
            <a:cs typeface="+mn-cs"/>
            <a:sym typeface="DIN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DIN Light"/>
        <a:ea typeface="DIN Light"/>
        <a:cs typeface="DIN Light"/>
      </a:majorFont>
      <a:minorFont>
        <a:latin typeface="DIN Light"/>
        <a:ea typeface="DIN Light"/>
        <a:cs typeface="DIN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30000"/>
          </a:lnSpc>
          <a:spcBef>
            <a:spcPts val="0"/>
          </a:spcBef>
          <a:spcAft>
            <a:spcPts val="0"/>
          </a:spcAft>
          <a:buClrTx/>
          <a:buSzTx/>
          <a:buFontTx/>
          <a:buNone/>
          <a:tabLst/>
          <a:defRPr kumimoji="0" sz="2000" b="1" i="0" u="none" strike="noStrike" cap="none" spc="0" normalizeH="0" baseline="0">
            <a:ln>
              <a:noFill/>
            </a:ln>
            <a:solidFill>
              <a:srgbClr val="002D98"/>
            </a:solidFill>
            <a:effectLst/>
            <a:uFillTx/>
            <a:latin typeface="+mn-lt"/>
            <a:ea typeface="+mn-ea"/>
            <a:cs typeface="+mn-cs"/>
            <a:sym typeface="DIN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17513</Words>
  <Application>Microsoft Macintosh PowerPoint</Application>
  <PresentationFormat>Bildschirmpräsentation (16:9)</PresentationFormat>
  <Paragraphs>1684</Paragraphs>
  <Slides>316</Slides>
  <Notes>38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316</vt:i4>
      </vt:variant>
    </vt:vector>
  </HeadingPairs>
  <TitlesOfParts>
    <vt:vector size="322" baseType="lpstr">
      <vt:lpstr>DIN</vt:lpstr>
      <vt:lpstr>DIN Light</vt:lpstr>
      <vt:lpstr>Gill Sans</vt:lpstr>
      <vt:lpstr>Helvetica</vt:lpstr>
      <vt:lpstr>Lucida Grande</vt:lpstr>
      <vt:lpstr>White</vt:lpstr>
      <vt:lpstr>PowerPoint-Präsentation</vt:lpstr>
      <vt:lpstr>PowerPoint-Präsentation</vt:lpstr>
      <vt:lpstr>Woher komme ich ?</vt:lpstr>
      <vt:lpstr>Woher komme ich?</vt:lpstr>
      <vt:lpstr>Wer bist du wirklich?</vt:lpstr>
      <vt:lpstr>Erschaffen nach dem Bild Gottes</vt:lpstr>
      <vt:lpstr>Der Plan Gottes</vt:lpstr>
      <vt:lpstr>Physisch lebendig</vt:lpstr>
      <vt:lpstr>Geistlich lebendig</vt:lpstr>
      <vt:lpstr>Leben, wie es Gott sich ursprünglich dachte</vt:lpstr>
      <vt:lpstr>Der plan Satans</vt:lpstr>
      <vt:lpstr>Geistlicher Tod</vt:lpstr>
      <vt:lpstr>Verlorene GottesErkenntnis</vt:lpstr>
      <vt:lpstr>Negative Gefühle</vt:lpstr>
      <vt:lpstr>Der plan des Menschen</vt:lpstr>
      <vt:lpstr>Wiedergutmachung</vt:lpstr>
      <vt:lpstr>Wiedergutmachung</vt:lpstr>
      <vt:lpstr>Wozu Jesus kam</vt:lpstr>
      <vt:lpstr>Jesus kam, um uns geistliches Leben zu bringen</vt:lpstr>
      <vt:lpstr>Es geht um (unser) Leben</vt:lpstr>
      <vt:lpstr>Geistliches Leben erneuern</vt:lpstr>
      <vt:lpstr>In CHristus bin ich angenommen</vt:lpstr>
      <vt:lpstr>In CHristus bin ich angenommen</vt:lpstr>
      <vt:lpstr>In CHristus bin ich sicher</vt:lpstr>
      <vt:lpstr>In CHristus bin ich sicher</vt:lpstr>
      <vt:lpstr>In CHristus bin ich bedeutungsvoll</vt:lpstr>
      <vt:lpstr>In CHristus bin ich bedeutungsvoll</vt:lpstr>
      <vt:lpstr>wer bin ich  in Christus ?</vt:lpstr>
      <vt:lpstr>Wer bin ich?</vt:lpstr>
      <vt:lpstr>Welch ein Unterschied</vt:lpstr>
      <vt:lpstr>Ich bin ein Heiliger</vt:lpstr>
      <vt:lpstr>In Christus</vt:lpstr>
      <vt:lpstr>Nicht nur vergeben</vt:lpstr>
      <vt:lpstr>Ein neuer Mensch</vt:lpstr>
      <vt:lpstr>erkenne,  wer du bist in Christus</vt:lpstr>
      <vt:lpstr>DAS PROBLEM DER SÜNDE – TOD</vt:lpstr>
      <vt:lpstr>Die Lösung –Leben</vt:lpstr>
      <vt:lpstr>Hoffnungslose Christen…</vt:lpstr>
      <vt:lpstr>Erkenne, wer du in Christus bist!</vt:lpstr>
      <vt:lpstr>Gott gefallen</vt:lpstr>
      <vt:lpstr>Was passiert, wenn ich sündige?</vt:lpstr>
      <vt:lpstr>Was passiert,  Wenn ich das Falsche tue?</vt:lpstr>
      <vt:lpstr>Gott verurteilt uns nicht!</vt:lpstr>
      <vt:lpstr>Die Beziehung  ändert sich nicht!</vt:lpstr>
      <vt:lpstr>Wir können nicht werden, was wir schon sind!</vt:lpstr>
      <vt:lpstr>Mein himmlischer Vater</vt:lpstr>
      <vt:lpstr>Mein himmlischer Vater</vt:lpstr>
      <vt:lpstr>Mein himmlischer Vater</vt:lpstr>
      <vt:lpstr>Mein himmlischer Vater</vt:lpstr>
      <vt:lpstr>Mein himmlischer Vater</vt:lpstr>
      <vt:lpstr>Mein himmlischer Vater</vt:lpstr>
      <vt:lpstr>Die Wahrheit wählen</vt:lpstr>
      <vt:lpstr>Ohne Glauben  können wir Gott nicht gefallen</vt:lpstr>
      <vt:lpstr>Der Glaube ist entscheidend</vt:lpstr>
      <vt:lpstr>Glauben heisst annehmen,  was Bereits wahr ist</vt:lpstr>
      <vt:lpstr>Ob dein Glaube funktioniert, hängt davon ab,  in was oder wem du vertraust!</vt:lpstr>
      <vt:lpstr>Jeder kann im Glauben wachsen</vt:lpstr>
      <vt:lpstr>Glaube  beeinflusst Dein Verhalten</vt:lpstr>
      <vt:lpstr>Glaube &amp; Gefühle</vt:lpstr>
      <vt:lpstr>Glaube wächst in schwierigen Zeiten</vt:lpstr>
      <vt:lpstr>Glaube führt zu Taten</vt:lpstr>
      <vt:lpstr>20 Positive Glaubensaussagen</vt:lpstr>
      <vt:lpstr>20 Positive Glaubensaussagen</vt:lpstr>
      <vt:lpstr>20 Positive Glaubensaussagen</vt:lpstr>
      <vt:lpstr>20 Positive Glaubensaussagen</vt:lpstr>
      <vt:lpstr>20 Positive Glaubensaussagen</vt:lpstr>
      <vt:lpstr>20 Positive Glaubensaussagen</vt:lpstr>
      <vt:lpstr>20 Positive Glaubensaussagen</vt:lpstr>
      <vt:lpstr>Wie die Welt die Wahrheit sieht</vt:lpstr>
      <vt:lpstr>Jeder hat (s)ein Bild der Welt (weltbild)</vt:lpstr>
      <vt:lpstr>Wie siehst du die Welt?</vt:lpstr>
      <vt:lpstr>Was ist ein Weltbild?</vt:lpstr>
      <vt:lpstr>Dein Weltbild wirkt wie ein Filter</vt:lpstr>
      <vt:lpstr>Wie entsteht ein Weltbild?</vt:lpstr>
      <vt:lpstr>Ein nicht-westliches Weltbild</vt:lpstr>
      <vt:lpstr>Ein westliches oder modernes Weltbild</vt:lpstr>
      <vt:lpstr>Ein Postmodernes Weltbild</vt:lpstr>
      <vt:lpstr>Ein Postmodernes Weltbild</vt:lpstr>
      <vt:lpstr>Das biblische Weltbild</vt:lpstr>
      <vt:lpstr>Die ultimative Realität</vt:lpstr>
      <vt:lpstr>Vorsicht vor dem Mischmasch</vt:lpstr>
      <vt:lpstr>erkenne deinen eigenen "Filter"</vt:lpstr>
      <vt:lpstr>Warum bin ich Christ?</vt:lpstr>
      <vt:lpstr>Lass dich nicht durch die Welt Beirren</vt:lpstr>
      <vt:lpstr>unsere tägliche Entscheidung</vt:lpstr>
      <vt:lpstr>Was geschehen ist</vt:lpstr>
      <vt:lpstr>Was nicht geschehen ist</vt:lpstr>
      <vt:lpstr>Naturgesetze überwinden</vt:lpstr>
      <vt:lpstr>Deine Wahl</vt:lpstr>
      <vt:lpstr>Du entscheidest</vt:lpstr>
      <vt:lpstr>Der natürliche Mensch I. Korinther 2,14 und Epheser 2,1-3</vt:lpstr>
      <vt:lpstr>Der geistliche Mensch 1. Korinther 2,15</vt:lpstr>
      <vt:lpstr>Der geistliche Mensch 1. Korinther 2,15</vt:lpstr>
      <vt:lpstr>Der fleischliche Mensch 1. Korinther 3,3</vt:lpstr>
      <vt:lpstr>Barrieren im Wachstum</vt:lpstr>
      <vt:lpstr>In Christus überwinden wir:</vt:lpstr>
      <vt:lpstr>Wir haben die Wahl</vt:lpstr>
      <vt:lpstr>Im Geist wandeln IST NICHT:</vt:lpstr>
      <vt:lpstr>Im Geist wandeln IST:</vt:lpstr>
      <vt:lpstr>Wandelst du Im Geist?</vt:lpstr>
      <vt:lpstr>Festungen zerstören</vt:lpstr>
      <vt:lpstr>Es sind ja nur Gedanken </vt:lpstr>
      <vt:lpstr>Gott kennt Deine Gedanken</vt:lpstr>
      <vt:lpstr>Was ist eine Mentale Festung?</vt:lpstr>
      <vt:lpstr>BEIM KLASSENTREFFEN </vt:lpstr>
      <vt:lpstr>BEIM KLASSENTREFFEN </vt:lpstr>
      <vt:lpstr>BEIM KLASSENTREFFEN </vt:lpstr>
      <vt:lpstr>BEIM KLASSENTREFFEN </vt:lpstr>
      <vt:lpstr>Wie Mentale Festungen entstehen</vt:lpstr>
      <vt:lpstr>PowerPoint-Präsentation</vt:lpstr>
      <vt:lpstr>Wie Mentale Festungen entstehen</vt:lpstr>
      <vt:lpstr>Versuchung</vt:lpstr>
      <vt:lpstr>Versuchung</vt:lpstr>
      <vt:lpstr>Versuchung</vt:lpstr>
      <vt:lpstr>Versuchung</vt:lpstr>
      <vt:lpstr>Versuchung</vt:lpstr>
      <vt:lpstr>Versuchung</vt:lpstr>
      <vt:lpstr>Versuchung</vt:lpstr>
      <vt:lpstr>Versuchung</vt:lpstr>
      <vt:lpstr>Versuchung</vt:lpstr>
      <vt:lpstr>Mentale Festungen entstehen durch:</vt:lpstr>
      <vt:lpstr>Gedanken-Kontrolle</vt:lpstr>
      <vt:lpstr>Auswirkungen von Festungen</vt:lpstr>
      <vt:lpstr>Verfälschte Sicht der Realität</vt:lpstr>
      <vt:lpstr>Auswirkungen von Festungen</vt:lpstr>
      <vt:lpstr>PowerPoint-Präsentation</vt:lpstr>
      <vt:lpstr>Mentale Festungen zerstören</vt:lpstr>
      <vt:lpstr>Der Kampf um unsere Gedanken</vt:lpstr>
      <vt:lpstr>Der Kampf ist real</vt:lpstr>
      <vt:lpstr>und wir sind die Zielscheibe</vt:lpstr>
      <vt:lpstr>Satan, der Täuscher</vt:lpstr>
      <vt:lpstr>Satan, der Täuscher</vt:lpstr>
      <vt:lpstr>Satans Strategien</vt:lpstr>
      <vt:lpstr>Satans Strategien</vt:lpstr>
      <vt:lpstr>Satans Strategien</vt:lpstr>
      <vt:lpstr>Satans Strategien</vt:lpstr>
      <vt:lpstr>Satans Strategien</vt:lpstr>
      <vt:lpstr>Satans Strategien</vt:lpstr>
      <vt:lpstr>Beziehung zwischen Dämonen und Christen</vt:lpstr>
      <vt:lpstr>Unsere Verteidigung </vt:lpstr>
      <vt:lpstr>Unsere Verteidigung </vt:lpstr>
      <vt:lpstr>Unsere Verteidigung </vt:lpstr>
      <vt:lpstr>Unsere Verteidigung </vt:lpstr>
      <vt:lpstr>Unsere Verteidigung </vt:lpstr>
      <vt:lpstr>Fürchte Dich nicht!</vt:lpstr>
      <vt:lpstr>Unsere Verteidigung </vt:lpstr>
      <vt:lpstr>Achte auf deine Gedanken</vt:lpstr>
      <vt:lpstr>Orientiere dich am Original</vt:lpstr>
      <vt:lpstr>Guter Umgang mit Gefühlen</vt:lpstr>
      <vt:lpstr>Du kannst nicht direkt beeinflussen, wie du fühlst</vt:lpstr>
      <vt:lpstr>Gehirn &amp; Verstand</vt:lpstr>
      <vt:lpstr>Was du kontrollieren kannst und was nicht</vt:lpstr>
      <vt:lpstr>Was sind Gefühle?</vt:lpstr>
      <vt:lpstr>Gefühle sind das Resultat dessen, was wir denken und glauben</vt:lpstr>
      <vt:lpstr>Beziehung zwischen Glauben und Gefühlen</vt:lpstr>
      <vt:lpstr>Beziehung zwischen Glauben und Gefühlen</vt:lpstr>
      <vt:lpstr>Beziehung zwischen Glauben und Gefühlen</vt:lpstr>
      <vt:lpstr>Beziehung zwischen Glauben und Gefühlen</vt:lpstr>
      <vt:lpstr>Beziehung zwischen Glauben und Gefühlen</vt:lpstr>
      <vt:lpstr>WAS IST REALITÄT?</vt:lpstr>
      <vt:lpstr>ändern, wie wir fühlen</vt:lpstr>
      <vt:lpstr>ändern, wie wir fühlen</vt:lpstr>
      <vt:lpstr>Gefühlen zu vertrauen macht uns angreifbar</vt:lpstr>
      <vt:lpstr>Gefühlen zu vertrauen macht uns angreifbar</vt:lpstr>
      <vt:lpstr>Guten Umgang mit Gefühlen lernen</vt:lpstr>
      <vt:lpstr>unterdrücken</vt:lpstr>
      <vt:lpstr>explodieren</vt:lpstr>
      <vt:lpstr>Ehrlich sein</vt:lpstr>
      <vt:lpstr>Davids Gebet Psalm 109, 6-15 NLB</vt:lpstr>
      <vt:lpstr>Davids Gebet Psalm 109, 6-15 NLB</vt:lpstr>
      <vt:lpstr>Davids Gebet Psalm 109, 6-15 NLB</vt:lpstr>
      <vt:lpstr>Traumata</vt:lpstr>
      <vt:lpstr>Traumata aus der Vergangenheit</vt:lpstr>
      <vt:lpstr>Von ganzem Herzen vergeben</vt:lpstr>
      <vt:lpstr>Vergebung ist Notwendig</vt:lpstr>
      <vt:lpstr>Die Notwendigkeit der Vergebung Gott verlangt es</vt:lpstr>
      <vt:lpstr>Die Notwendigkeit der Vergebung Vergebung ist unerlässlich für deine Freiheit</vt:lpstr>
      <vt:lpstr>Die Notwendigkeit der Vergebung Erkenne das Ausmass deiner eigenen Schuld</vt:lpstr>
      <vt:lpstr>Die Notwendigkeit der Vergebung Erkenne das Ausmass deiner eigenen Schuld</vt:lpstr>
      <vt:lpstr>Die Notwendigkeit der Vergebung Erkenne das Ausmass deiner eigenen Schuld</vt:lpstr>
      <vt:lpstr>Begrifflichkeiten</vt:lpstr>
      <vt:lpstr>Die Notwendigkeit der Vergebung Damit niemand dich ausnutzen kann</vt:lpstr>
      <vt:lpstr>Die Notwendigkeit der Vergebung Damit niemand dich ausnutzen kann</vt:lpstr>
      <vt:lpstr>Die Notwendigkeit der Vergebung Damit niemand dich ausnutzen kann</vt:lpstr>
      <vt:lpstr>Was Bedeutet es, von ganzem Herzen zu vergeben?</vt:lpstr>
      <vt:lpstr>Die Krise in der Vergebung</vt:lpstr>
      <vt:lpstr>Was ist Vergebung? Nicht vergessen</vt:lpstr>
      <vt:lpstr>Was ist Vergebung? Sünde nicht tolerieren</vt:lpstr>
      <vt:lpstr>Was ist Vergebung? Nicht Rache üben</vt:lpstr>
      <vt:lpstr>Eine Entscheidung!</vt:lpstr>
      <vt:lpstr>mit den Konsequenzen der Sünden anderer leben</vt:lpstr>
      <vt:lpstr>Zusammenfassung</vt:lpstr>
      <vt:lpstr>Menschen durch die Schritte führen</vt:lpstr>
      <vt:lpstr>Wie gehen wir vor?</vt:lpstr>
      <vt:lpstr>Der Prozess</vt:lpstr>
      <vt:lpstr>Gebet</vt:lpstr>
      <vt:lpstr>Gebet</vt:lpstr>
      <vt:lpstr>Erklärung</vt:lpstr>
      <vt:lpstr>Schritt 1: Falsches Überwinden</vt:lpstr>
      <vt:lpstr>Gebet 1. Teil</vt:lpstr>
      <vt:lpstr>Höre auf Gott</vt:lpstr>
      <vt:lpstr>Bekenntnis 1. teil</vt:lpstr>
      <vt:lpstr>Gebet 2. Teil</vt:lpstr>
      <vt:lpstr>Gebet 2. Teil</vt:lpstr>
      <vt:lpstr>Höre auf Gott</vt:lpstr>
      <vt:lpstr>Bekenntnis  2. teil</vt:lpstr>
      <vt:lpstr>Schritt 2: Täuschung Überwinden</vt:lpstr>
      <vt:lpstr>Gebet </vt:lpstr>
      <vt:lpstr>Gebet</vt:lpstr>
      <vt:lpstr>Höre auf Gott</vt:lpstr>
      <vt:lpstr>Die Wahrheit über Gott,          Meinen Vater im Himmel</vt:lpstr>
      <vt:lpstr>Die Wahrheit über Gott,          Meinen Vater im Himmel</vt:lpstr>
      <vt:lpstr>Die Wahrheit über Gott,          Meinen Vater im Himmel</vt:lpstr>
      <vt:lpstr>Die Wahrheit über Gott,          Meinen Vater im Himmel</vt:lpstr>
      <vt:lpstr>Die Wahrheit über Gott,          Meinen Vater im Himmel</vt:lpstr>
      <vt:lpstr>Die Wahrheit über Gott,          Meinen Vater im Himmel</vt:lpstr>
      <vt:lpstr>Glaubensbekenntnis</vt:lpstr>
      <vt:lpstr>Glaubensbekenntnis</vt:lpstr>
      <vt:lpstr>Glaubensbekenntnis</vt:lpstr>
      <vt:lpstr>Glaubensbekenntnis</vt:lpstr>
      <vt:lpstr>Glaubensbekenntnis</vt:lpstr>
      <vt:lpstr>Glaubensbekenntnis</vt:lpstr>
      <vt:lpstr>Glaubensbekenntnis</vt:lpstr>
      <vt:lpstr>Glaubensbekenntnis</vt:lpstr>
      <vt:lpstr>Schritt 3: Bitterkeit Überwinden</vt:lpstr>
      <vt:lpstr>Gebet </vt:lpstr>
      <vt:lpstr>Höre auf Gott</vt:lpstr>
      <vt:lpstr>Schritt 4: Rebellion Überwinden</vt:lpstr>
      <vt:lpstr>Gebet </vt:lpstr>
      <vt:lpstr>Schritt 5: Stolz Überwinden</vt:lpstr>
      <vt:lpstr>Gebet </vt:lpstr>
      <vt:lpstr>Gebet </vt:lpstr>
      <vt:lpstr>Höre auf Gott</vt:lpstr>
      <vt:lpstr>Gebet </vt:lpstr>
      <vt:lpstr>Höre auf Gott</vt:lpstr>
      <vt:lpstr>Schritt 6: Gebundenheit Überwinden</vt:lpstr>
      <vt:lpstr>Gebet </vt:lpstr>
      <vt:lpstr>Höre auf Gott</vt:lpstr>
      <vt:lpstr>Gebet </vt:lpstr>
      <vt:lpstr>Höre auf Gott</vt:lpstr>
      <vt:lpstr>Bekenntnis </vt:lpstr>
      <vt:lpstr>Bekenntnis </vt:lpstr>
      <vt:lpstr>Höre auf Gott</vt:lpstr>
      <vt:lpstr>Bekenntnis </vt:lpstr>
      <vt:lpstr>Schritt 7: Flüche Überwinden</vt:lpstr>
      <vt:lpstr>Gebet </vt:lpstr>
      <vt:lpstr>Höre auf Gott</vt:lpstr>
      <vt:lpstr>Bekenntnis </vt:lpstr>
      <vt:lpstr>Erklärung </vt:lpstr>
      <vt:lpstr>Proklamation </vt:lpstr>
      <vt:lpstr>Proklamation </vt:lpstr>
      <vt:lpstr>Proklamation </vt:lpstr>
      <vt:lpstr>Gebet </vt:lpstr>
      <vt:lpstr>Gebet </vt:lpstr>
      <vt:lpstr>Die Freiheit aufrecht erhalten</vt:lpstr>
      <vt:lpstr>Gebet </vt:lpstr>
      <vt:lpstr>Zur Freiheit hat Christus uns befreit!</vt:lpstr>
      <vt:lpstr>Tag für Tag in Freiheit leben</vt:lpstr>
      <vt:lpstr>zu geistlicher Reife hinwachsen</vt:lpstr>
      <vt:lpstr>Alter und Reife</vt:lpstr>
      <vt:lpstr>Barrieren zur Reife </vt:lpstr>
      <vt:lpstr>Barrieren zur Reife </vt:lpstr>
      <vt:lpstr>Barrieren zur Reife </vt:lpstr>
      <vt:lpstr>Barrieren zur Reife </vt:lpstr>
      <vt:lpstr>Barrieren zur Reife </vt:lpstr>
      <vt:lpstr>Barrieren zur Reife </vt:lpstr>
      <vt:lpstr>Wachstumsstrategien</vt:lpstr>
      <vt:lpstr>Festungszerstörer Als Download auf unserer Webseite verfügbar.</vt:lpstr>
      <vt:lpstr>Festungen zerstören</vt:lpstr>
      <vt:lpstr>Festungen zerstören</vt:lpstr>
      <vt:lpstr>Festungen zerstören</vt:lpstr>
      <vt:lpstr>Festungen zerstören</vt:lpstr>
      <vt:lpstr>Langzeitperspektive aneignen</vt:lpstr>
      <vt:lpstr>Andere praktische Schritte</vt:lpstr>
      <vt:lpstr>Gottgefällige Beziehungen</vt:lpstr>
      <vt:lpstr>Gnade ist unverdiente Gunst</vt:lpstr>
      <vt:lpstr>Sein Charakter – Ihr Charakter</vt:lpstr>
      <vt:lpstr>Seine Bedürfnisse – Ihre Bedürfnisse</vt:lpstr>
      <vt:lpstr>der eigenen Schuld bewusst sein</vt:lpstr>
      <vt:lpstr>Recht auf…</vt:lpstr>
      <vt:lpstr>Das unrecht der Anderen</vt:lpstr>
      <vt:lpstr>erziehen ja – Verurteilen nein</vt:lpstr>
      <vt:lpstr>Strafe und Erziehung</vt:lpstr>
      <vt:lpstr>wenn dein Charakter Attackiert wird</vt:lpstr>
      <vt:lpstr>Autorität &amp; Rechenschaft</vt:lpstr>
      <vt:lpstr>Bedürfnisse aussprechen?</vt:lpstr>
      <vt:lpstr>eine kleine Lebensweisheit</vt:lpstr>
      <vt:lpstr>Gottes Ziele - unsere Wünsche</vt:lpstr>
      <vt:lpstr>Was wir glauben und  was wir tun</vt:lpstr>
      <vt:lpstr>PowerPoint-Präsentation</vt:lpstr>
      <vt:lpstr>PowerPoint-Präsentation</vt:lpstr>
      <vt:lpstr>Wünsche &amp; Ziele</vt:lpstr>
      <vt:lpstr>Gefühle sind Gottes „Hausbus“ –Rückmeldesystem</vt:lpstr>
      <vt:lpstr>blockierte Ziele</vt:lpstr>
      <vt:lpstr>Schlechte Ziele in Gute verwandeln</vt:lpstr>
      <vt:lpstr>Ein Gott gefälliges Ziel</vt:lpstr>
      <vt:lpstr>Ein Gott gefälliger Wunsch</vt:lpstr>
      <vt:lpstr>Das Ziel ist, jene Person zu werden,  die Gottes Ursprüngliche Absicht  mit Dir entspricht</vt:lpstr>
      <vt:lpstr>Schwierigkeiten helfen uns</vt:lpstr>
      <vt:lpstr>Wenn unser Ziel Liebe ist</vt:lpstr>
      <vt:lpstr>Gottes Ziel</vt:lpstr>
      <vt:lpstr>Unser Wunsch</vt:lpstr>
      <vt:lpstr>auf Kurs bleiben</vt:lpstr>
      <vt:lpstr>Wo stehst du?</vt:lpstr>
      <vt:lpstr>Was glaube ich wirklich?</vt:lpstr>
      <vt:lpstr>Ist das möglich?</vt:lpstr>
      <vt:lpstr>auf Kurs mit Gott</vt:lpstr>
      <vt:lpstr>Erfolg durch richtige Ziele</vt:lpstr>
      <vt:lpstr>Bedeutsamkeit durch weisen Umgang mit der Zeit</vt:lpstr>
      <vt:lpstr>Erfüllung durch Hilfsbereitschaft</vt:lpstr>
      <vt:lpstr>Zufriedenheit durch Lebensqualität</vt:lpstr>
      <vt:lpstr>Glück durch Genügsamkeit</vt:lpstr>
      <vt:lpstr>Freude durch Spontaneität</vt:lpstr>
      <vt:lpstr>Sicherheit durch Fokus am Ewigen</vt:lpstr>
      <vt:lpstr>Frieden durch innere Ruhe</vt:lpstr>
      <vt:lpstr>Heute ist der erste Tag vom Rest deines Lebens!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Fam Bagda iMac</cp:lastModifiedBy>
  <cp:revision>4</cp:revision>
  <dcterms:modified xsi:type="dcterms:W3CDTF">2023-02-24T12:10:56Z</dcterms:modified>
</cp:coreProperties>
</file>